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9" r:id="rId1"/>
  </p:sldMasterIdLst>
  <p:notesMasterIdLst>
    <p:notesMasterId r:id="rId20"/>
  </p:notesMasterIdLst>
  <p:handoutMasterIdLst>
    <p:handoutMasterId r:id="rId21"/>
  </p:handoutMasterIdLst>
  <p:sldIdLst>
    <p:sldId id="941" r:id="rId2"/>
    <p:sldId id="1014" r:id="rId3"/>
    <p:sldId id="1021" r:id="rId4"/>
    <p:sldId id="1022" r:id="rId5"/>
    <p:sldId id="1023" r:id="rId6"/>
    <p:sldId id="1024" r:id="rId7"/>
    <p:sldId id="1010" r:id="rId8"/>
    <p:sldId id="1025" r:id="rId9"/>
    <p:sldId id="976" r:id="rId10"/>
    <p:sldId id="1019" r:id="rId11"/>
    <p:sldId id="1020" r:id="rId12"/>
    <p:sldId id="1016" r:id="rId13"/>
    <p:sldId id="1017" r:id="rId14"/>
    <p:sldId id="1026" r:id="rId15"/>
    <p:sldId id="977" r:id="rId16"/>
    <p:sldId id="1015" r:id="rId17"/>
    <p:sldId id="1029" r:id="rId18"/>
    <p:sldId id="1028" r:id="rId19"/>
  </p:sldIdLst>
  <p:sldSz cx="24382413" cy="13716000"/>
  <p:notesSz cx="6858000" cy="9144000"/>
  <p:defaultTextStyle>
    <a:defPPr>
      <a:defRPr lang="ru-RU"/>
    </a:defPPr>
    <a:lvl1pPr marL="0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98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595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893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189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485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784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080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378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резентация" id="{97071F00-80CE-4426-806C-9E03D65E08BC}">
          <p14:sldIdLst>
            <p14:sldId id="941"/>
            <p14:sldId id="1014"/>
            <p14:sldId id="1021"/>
            <p14:sldId id="1022"/>
            <p14:sldId id="1023"/>
            <p14:sldId id="1024"/>
            <p14:sldId id="1010"/>
            <p14:sldId id="1025"/>
            <p14:sldId id="976"/>
            <p14:sldId id="1019"/>
            <p14:sldId id="1020"/>
            <p14:sldId id="1016"/>
            <p14:sldId id="1017"/>
            <p14:sldId id="1026"/>
            <p14:sldId id="977"/>
            <p14:sldId id="1015"/>
            <p14:sldId id="1029"/>
            <p14:sldId id="102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alia Zhuravlova" initials="" lastIdx="10" clrIdx="0"/>
  <p:cmAuthor id="1" name="tat.gratcheva@live.com" initials="t" lastIdx="8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9F4"/>
    <a:srgbClr val="F5F4F2"/>
    <a:srgbClr val="6C3E00"/>
    <a:srgbClr val="F3F0E8"/>
    <a:srgbClr val="FCDA30"/>
    <a:srgbClr val="FDE000"/>
    <a:srgbClr val="181716"/>
    <a:srgbClr val="2E2C2A"/>
    <a:srgbClr val="008C33"/>
    <a:srgbClr val="00B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95" autoAdjust="0"/>
    <p:restoredTop sz="92164" autoAdjust="0"/>
  </p:normalViewPr>
  <p:slideViewPr>
    <p:cSldViewPr snapToGrid="0">
      <p:cViewPr varScale="1">
        <p:scale>
          <a:sx n="31" d="100"/>
          <a:sy n="31" d="100"/>
        </p:scale>
        <p:origin x="92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840" y="90"/>
      </p:cViewPr>
      <p:guideLst/>
    </p:cSldViewPr>
  </p:notesViewPr>
  <p:gridSpacing cx="381600" cy="381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C5C60-F37A-814E-99F6-3C775637DBC0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BC657-1F7B-DB4E-9001-D45F13547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387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BA324-014D-41B7-8E83-ECE8F197A959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397F6-5F69-4798-869B-9B0266F8F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4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D5178-24D2-42B2-940E-9912BDA1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3AB508-1C40-4986-AA51-9BA129CBC4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42730-1FA1-4412-81B3-45628093A2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EC4D6FD3-0543-4CCF-9FFA-514B856CC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238" y="3431440"/>
            <a:ext cx="22097743" cy="8106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  <a:p>
            <a:pPr lvl="1"/>
            <a:r>
              <a:rPr lang="ru-RU" dirty="0"/>
              <a:t>Ключевая мысль</a:t>
            </a:r>
          </a:p>
          <a:p>
            <a:pPr lvl="1"/>
            <a:endParaRPr lang="ru-RU" dirty="0"/>
          </a:p>
          <a:p>
            <a:pPr lvl="2"/>
            <a:r>
              <a:rPr lang="ru-RU" dirty="0"/>
              <a:t>Маркированный список</a:t>
            </a:r>
          </a:p>
          <a:p>
            <a:pPr lvl="2"/>
            <a:endParaRPr lang="ru-RU" dirty="0"/>
          </a:p>
          <a:p>
            <a:pPr lvl="3"/>
            <a:r>
              <a:rPr lang="ru-RU" dirty="0"/>
              <a:t>Нумерованный список</a:t>
            </a:r>
          </a:p>
          <a:p>
            <a:pPr lvl="3"/>
            <a:endParaRPr lang="ru-RU" dirty="0"/>
          </a:p>
          <a:p>
            <a:pPr lvl="4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779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5241600" y="3824935"/>
            <a:ext cx="6577044" cy="73912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Первый раздел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3042000" y="1630363"/>
            <a:ext cx="18308288" cy="1473200"/>
          </a:xfrm>
        </p:spPr>
        <p:txBody>
          <a:bodyPr tIns="216000" rIns="0" anchor="t"/>
          <a:lstStyle>
            <a:lvl1pPr>
              <a:defRPr baseline="0"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59F20745-D3B4-E445-AF16-337808FC88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41999" y="3828862"/>
            <a:ext cx="1458563" cy="7334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68C071BF-C16D-9E4B-AEEF-072A72D2CB6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243044" y="5304692"/>
            <a:ext cx="6577044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Второй раздел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D1B7A5B9-7DAF-A941-AE5F-8010D004A7F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41999" y="5307795"/>
            <a:ext cx="1458563" cy="72399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9" name="Текст 6">
            <a:extLst>
              <a:ext uri="{FF2B5EF4-FFF2-40B4-BE49-F238E27FC236}">
                <a16:creationId xmlns:a16="http://schemas.microsoft.com/office/drawing/2014/main" id="{519C18FB-A744-6849-8662-B416DEBDF17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243044" y="6767696"/>
            <a:ext cx="6577044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Третий раздел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F4406C1D-B142-5F47-9DBA-4D0B7047D1E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41999" y="6770799"/>
            <a:ext cx="1458563" cy="72399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2BEC180E-3B2E-8640-8FD3-C1E1AC2375D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243044" y="8226447"/>
            <a:ext cx="6577044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Четвёртый раздел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A0B4DC4D-EBAE-5742-8F8D-6B3F47BCCE3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041999" y="8229550"/>
            <a:ext cx="1458563" cy="7160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5" name="Текст 6">
            <a:extLst>
              <a:ext uri="{FF2B5EF4-FFF2-40B4-BE49-F238E27FC236}">
                <a16:creationId xmlns:a16="http://schemas.microsoft.com/office/drawing/2014/main" id="{2D16315E-6FEC-174B-B128-E5925E3BF57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243044" y="9689734"/>
            <a:ext cx="6577044" cy="730616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Пятый раздел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65142D94-0E1F-2049-A2D9-0B852880521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041999" y="9687521"/>
            <a:ext cx="1458563" cy="73282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7" name="Текст 6">
            <a:extLst>
              <a:ext uri="{FF2B5EF4-FFF2-40B4-BE49-F238E27FC236}">
                <a16:creationId xmlns:a16="http://schemas.microsoft.com/office/drawing/2014/main" id="{0A800AF3-5748-4E43-804C-FC43E1776626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243044" y="11155988"/>
            <a:ext cx="6577044" cy="730616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Шестой раздел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EDE561E0-4221-244D-9277-8CEBC45B769C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041999" y="11153775"/>
            <a:ext cx="1458563" cy="73282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9" name="Текст 6">
            <a:extLst>
              <a:ext uri="{FF2B5EF4-FFF2-40B4-BE49-F238E27FC236}">
                <a16:creationId xmlns:a16="http://schemas.microsoft.com/office/drawing/2014/main" id="{9B3E06BA-02B6-454D-8FF6-9F34EB7F2662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4772407" y="3824935"/>
            <a:ext cx="6577044" cy="73912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Седьмой раздел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6B97D422-B3E5-1D45-ADF1-E96D651934AD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12572806" y="3828862"/>
            <a:ext cx="1458563" cy="7334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1" name="Текст 6">
            <a:extLst>
              <a:ext uri="{FF2B5EF4-FFF2-40B4-BE49-F238E27FC236}">
                <a16:creationId xmlns:a16="http://schemas.microsoft.com/office/drawing/2014/main" id="{A027CAEB-994C-F846-BC00-4FACCD445DA6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4773851" y="5304692"/>
            <a:ext cx="6577044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Восьмой раздел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DCC82649-AFC6-C546-B02B-707A8BFB64EA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2572806" y="5307795"/>
            <a:ext cx="1458563" cy="72399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3" name="Текст 6">
            <a:extLst>
              <a:ext uri="{FF2B5EF4-FFF2-40B4-BE49-F238E27FC236}">
                <a16:creationId xmlns:a16="http://schemas.microsoft.com/office/drawing/2014/main" id="{785F48D9-DFBF-F543-A309-A41926032259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4773851" y="6767696"/>
            <a:ext cx="6577044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Девятый раздел</a:t>
            </a:r>
          </a:p>
        </p:txBody>
      </p:sp>
      <p:sp>
        <p:nvSpPr>
          <p:cNvPr id="66" name="Текст 3">
            <a:extLst>
              <a:ext uri="{FF2B5EF4-FFF2-40B4-BE49-F238E27FC236}">
                <a16:creationId xmlns:a16="http://schemas.microsoft.com/office/drawing/2014/main" id="{D070534D-117D-5D45-A37B-B8EA2D6523C2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12572806" y="6770799"/>
            <a:ext cx="1458563" cy="72399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7" name="Текст 6">
            <a:extLst>
              <a:ext uri="{FF2B5EF4-FFF2-40B4-BE49-F238E27FC236}">
                <a16:creationId xmlns:a16="http://schemas.microsoft.com/office/drawing/2014/main" id="{CACCE557-BB3B-0A4E-AA6C-0DF5ABD7E68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14773851" y="8226447"/>
            <a:ext cx="6577044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Десятый раздел</a:t>
            </a:r>
          </a:p>
        </p:txBody>
      </p:sp>
      <p:sp>
        <p:nvSpPr>
          <p:cNvPr id="68" name="Текст 3">
            <a:extLst>
              <a:ext uri="{FF2B5EF4-FFF2-40B4-BE49-F238E27FC236}">
                <a16:creationId xmlns:a16="http://schemas.microsoft.com/office/drawing/2014/main" id="{D3DEBB94-69EE-5842-9000-3509D15EACD7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12572806" y="8229550"/>
            <a:ext cx="1458563" cy="7160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9" name="Текст 6">
            <a:extLst>
              <a:ext uri="{FF2B5EF4-FFF2-40B4-BE49-F238E27FC236}">
                <a16:creationId xmlns:a16="http://schemas.microsoft.com/office/drawing/2014/main" id="{88C3D922-D9E3-D743-94EE-C0562E3A27D0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4773851" y="9689734"/>
            <a:ext cx="6577044" cy="730616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Одиннадцатый раздел</a:t>
            </a:r>
          </a:p>
        </p:txBody>
      </p:sp>
      <p:sp>
        <p:nvSpPr>
          <p:cNvPr id="70" name="Текст 3">
            <a:extLst>
              <a:ext uri="{FF2B5EF4-FFF2-40B4-BE49-F238E27FC236}">
                <a16:creationId xmlns:a16="http://schemas.microsoft.com/office/drawing/2014/main" id="{9592070E-32D6-204B-98DD-C681B353234F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12572806" y="9687521"/>
            <a:ext cx="1458563" cy="73282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71" name="Текст 6">
            <a:extLst>
              <a:ext uri="{FF2B5EF4-FFF2-40B4-BE49-F238E27FC236}">
                <a16:creationId xmlns:a16="http://schemas.microsoft.com/office/drawing/2014/main" id="{A5A0FFF5-8CA8-4949-AA02-7FE56AA031B2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4773851" y="11155988"/>
            <a:ext cx="6577044" cy="730616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Двенадцатый раздел</a:t>
            </a:r>
          </a:p>
        </p:txBody>
      </p:sp>
      <p:sp>
        <p:nvSpPr>
          <p:cNvPr id="72" name="Текст 3">
            <a:extLst>
              <a:ext uri="{FF2B5EF4-FFF2-40B4-BE49-F238E27FC236}">
                <a16:creationId xmlns:a16="http://schemas.microsoft.com/office/drawing/2014/main" id="{1BE75190-6D2A-6E4A-9D09-464B35FDC32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12572806" y="11153775"/>
            <a:ext cx="1458563" cy="73282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67664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разделител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2000" y="1639790"/>
            <a:ext cx="3298475" cy="1463773"/>
          </a:xfrm>
        </p:spPr>
        <p:txBody>
          <a:bodyPr lIns="0" tIns="0" rIns="0" bIns="18000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600" b="0" i="0">
                <a:latin typeface="+mn-lt"/>
                <a:ea typeface="Yandex Sans Text Light" charset="0"/>
                <a:cs typeface="Yandex Sans Text Light" charset="0"/>
              </a:defRPr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r>
              <a:rPr lang="ru-RU" dirty="0"/>
              <a:t>00</a:t>
            </a:r>
            <a:endParaRPr lang="en-US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3042000" y="4202016"/>
            <a:ext cx="18308288" cy="2932209"/>
          </a:xfrm>
        </p:spPr>
        <p:txBody>
          <a:bodyPr lIns="0" tIns="0" rIns="0" bIns="162000" anchor="b" anchorCtr="0">
            <a:no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200" b="1" baseline="0">
                <a:latin typeface="+mj-lt"/>
              </a:defRPr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301DCE-0A8B-3C45-B41F-A56E96E730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028910" y="2090254"/>
            <a:ext cx="295793" cy="553418"/>
          </a:xfrm>
          <a:prstGeom prst="rect">
            <a:avLst/>
          </a:prstGeom>
        </p:spPr>
      </p:pic>
      <p:sp>
        <p:nvSpPr>
          <p:cNvPr id="9" name="Текст 7">
            <a:extLst>
              <a:ext uri="{FF2B5EF4-FFF2-40B4-BE49-F238E27FC236}">
                <a16:creationId xmlns:a16="http://schemas.microsoft.com/office/drawing/2014/main" id="{DC112D3D-C933-5B4D-80A2-E20728BDF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000" y="7822545"/>
            <a:ext cx="18308288" cy="4426605"/>
          </a:xfrm>
        </p:spPr>
        <p:txBody>
          <a:bodyPr tIns="0" numCol="2" spcCol="360000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ru-RU" dirty="0"/>
              <a:t>Содержание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45253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1F4520F-52AD-1A48-9C8D-4DE8B66A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625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л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607F4B8C-DB90-6540-9795-57F9A5AAA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4834C-13A3-1E45-A0FE-EAE4CD820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B4987C1-9D19-CF40-BD05-035DFB1E0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F273CA4-8668-8D40-89E1-2DF41C779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600" y="3429849"/>
            <a:ext cx="21224775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>
                <a:latin typeface="+mn-lt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7770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екст/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C8D795-4C1C-AF42-9709-B72335385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3431440"/>
            <a:ext cx="6584850" cy="8817710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E4C2E3AF-06DA-2C4F-BDE4-E2EAFC12BA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13600" y="3429849"/>
            <a:ext cx="13898775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 или видео</a:t>
            </a:r>
          </a:p>
        </p:txBody>
      </p:sp>
    </p:spTree>
    <p:extLst>
      <p:ext uri="{BB962C8B-B14F-4D97-AF65-F5344CB8AC3E}">
        <p14:creationId xmlns:p14="http://schemas.microsoft.com/office/powerpoint/2010/main" val="1906312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а/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451AF27-5FB1-0D40-AA05-42DF65248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25D4967-2BE7-CC40-970C-E59E736E9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00CE3A18-3BEE-1E48-8DB5-EFDF81BE4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2B4190AE-DE9D-7B45-8685-C75786D2E2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7600" y="3429849"/>
            <a:ext cx="10239275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091E2E21-1D6C-DD48-81BA-272FC2FB570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2572806" y="3429849"/>
            <a:ext cx="10239569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86259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0EBDA6F-21A1-7E49-AD6B-DA4F4E7C0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D9AF63-0A12-2D4E-9664-3EE781D6F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20BF5248-E041-F94F-85C6-134408C35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772462EC-AF59-4D4E-ABCE-0C5A2D583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3431440"/>
            <a:ext cx="6584850" cy="8817710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682A56D-E86B-DE49-A3AA-B88DB8F5C2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13600" y="3429850"/>
            <a:ext cx="13898775" cy="4066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1F96D506-1E9B-A94F-BF59-F9E5F9FB61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913600" y="8208000"/>
            <a:ext cx="13898775" cy="4041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None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06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B556212-67BA-FE4E-A4C5-BEB4228D7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C2DF9-0B26-E448-AD09-5E231671B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:a16="http://schemas.microsoft.com/office/drawing/2014/main" id="{0AC953BC-6440-414F-B224-7989C84955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764DA894-71EE-8F44-BC82-1B4FD8DA66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7600" y="3429849"/>
            <a:ext cx="10239275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4DB96E68-4ABE-704B-AFBC-B303CF814AF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2572806" y="3429849"/>
            <a:ext cx="10239569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7B24B671-40E4-6946-947D-AA93D59EAC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10033199"/>
            <a:ext cx="17565587" cy="2215951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00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E306CA0-176F-4945-A654-2DBE4D1D5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2339929-65BC-754B-AF8C-4F30167D7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:a16="http://schemas.microsoft.com/office/drawing/2014/main" id="{BA1667F9-A8AD-E64B-A003-654CEF801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76CE419A-D9BE-DA49-96A7-91BE433CB6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7601" y="3429849"/>
            <a:ext cx="6584850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90909538-8E3A-AA48-B5DC-463AB585C5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10033199"/>
            <a:ext cx="17565587" cy="2215951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DD0D547E-0567-2E43-BDB4-18B73972463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906758" y="3429849"/>
            <a:ext cx="6577717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7F3B418F-486F-E146-96CE-6A5782E1AE4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6231516" y="3429849"/>
            <a:ext cx="6580859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2899453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DCBCA59-A27E-6F49-9EC9-3C2864EBE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B9D87B5-8C87-984D-8958-FBC95639D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3FC09214-3A10-8149-B5D5-03C5DB0DE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785647C1-EE1C-7F44-8C28-ACEB3FC080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7600" y="5641200"/>
            <a:ext cx="10239275" cy="6607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E789020-B7CC-3649-8BFF-F3DCDA17E88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2572806" y="5641200"/>
            <a:ext cx="10239569" cy="6607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F820E3BF-EFD7-3F46-A713-6D0876142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2" y="3441600"/>
            <a:ext cx="10239274" cy="1857475"/>
          </a:xfrm>
        </p:spPr>
        <p:txBody>
          <a:bodyPr tIns="17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94B867F9-5BE9-B348-BC8F-0600AA8125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72806" y="3441600"/>
            <a:ext cx="10239274" cy="1857475"/>
          </a:xfrm>
        </p:spPr>
        <p:txBody>
          <a:bodyPr tIns="17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60573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левой_слайд_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9C8402-5E76-6D42-817D-E789F6B9E8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4906" y="5613400"/>
            <a:ext cx="119126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61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B46248E-F3FC-6345-9529-CFA085A39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E78A705-AB97-1841-9C7A-780231BD3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240A0DF0-5686-A049-8194-F9C6A0B54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DCA47866-DF59-C248-8DD9-3EA96B5D2F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7599" y="3455988"/>
            <a:ext cx="21224776" cy="7326312"/>
          </a:xfrm>
          <a:prstGeom prst="rect">
            <a:avLst/>
          </a:prstGeom>
        </p:spPr>
        <p:txBody>
          <a:bodyPr vert="horz" lIns="0" tIns="0" rIns="0" bIns="251999" rtlCol="0" anchor="ctr" anchorCtr="1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 или видео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887191F8-B8A1-8346-B126-212646171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11121681"/>
            <a:ext cx="17565587" cy="1127469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764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иктограмма и текст/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7BBC7DF-D873-E246-A3AC-A27D9B155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6478937-D477-5C45-B143-3DE517137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92DE7455-C677-0147-BD3F-8159DEFAF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FD759DB2-5A2A-B441-923F-157EFDC160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06400" y="3440009"/>
            <a:ext cx="13905975" cy="7342291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 или видео</a:t>
            </a: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F849F259-E97D-C24B-8BF0-C7DFA2E03D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35300" y="5903400"/>
            <a:ext cx="2938463" cy="2461556"/>
          </a:xfrm>
          <a:prstGeom prst="rect">
            <a:avLst/>
          </a:prstGeom>
        </p:spPr>
        <p:txBody>
          <a:bodyPr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</p:spTree>
    <p:extLst>
      <p:ext uri="{BB962C8B-B14F-4D97-AF65-F5344CB8AC3E}">
        <p14:creationId xmlns:p14="http://schemas.microsoft.com/office/powerpoint/2010/main" val="2634890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пиктограммы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D2F2E9B-267A-D74E-BDE4-F0545E327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F10A1FE-E1CA-254D-BA86-1C6AB5725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Заголовок 3">
            <a:extLst>
              <a:ext uri="{FF2B5EF4-FFF2-40B4-BE49-F238E27FC236}">
                <a16:creationId xmlns:a16="http://schemas.microsoft.com/office/drawing/2014/main" id="{34013F25-78B4-4141-97A7-04B0123FC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1A719755-02DF-A443-B9A4-22DBA092A6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7455428"/>
            <a:ext cx="6584849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A25FAA23-D708-2F47-89EE-1506A238C16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06400" y="7455428"/>
            <a:ext cx="6584849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D95AA5DD-8F39-D943-A674-08CB46760E9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230502" y="7455428"/>
            <a:ext cx="6584849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EE43F7BE-93A2-0043-BFDC-BB3FA2ACAB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79563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B25CCFA3-8B97-5A40-AA50-87E8A13E339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05224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81A3FFD3-33D2-6043-8F3D-69D7A54B974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6229782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</p:spTree>
    <p:extLst>
      <p:ext uri="{BB962C8B-B14F-4D97-AF65-F5344CB8AC3E}">
        <p14:creationId xmlns:p14="http://schemas.microsoft.com/office/powerpoint/2010/main" val="1580584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иктограммы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BF8AC81-C369-C940-A083-BF9DDAA5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9DFE2CB-D51A-1145-BBC9-E6F46C48F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5" name="Заголовок 3">
            <a:extLst>
              <a:ext uri="{FF2B5EF4-FFF2-40B4-BE49-F238E27FC236}">
                <a16:creationId xmlns:a16="http://schemas.microsoft.com/office/drawing/2014/main" id="{73FABF5D-A3D2-774B-90FE-1A4AC11A0E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1BA67519-7FF6-6A4D-AA35-DD4676EF51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2" y="7455428"/>
            <a:ext cx="4752873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29" name="Рисунок 2">
            <a:extLst>
              <a:ext uri="{FF2B5EF4-FFF2-40B4-BE49-F238E27FC236}">
                <a16:creationId xmlns:a16="http://schemas.microsoft.com/office/drawing/2014/main" id="{07DEE891-3469-564C-B6BE-5FDA03A0E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79563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ACA28A7C-23D1-B048-AD02-4F2935C552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79644" y="7455428"/>
            <a:ext cx="4747232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0A210F1D-744E-964A-ACF1-3D683FC6F0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77538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EA6FB9E2-4FC7-DB4A-BBC2-2B19A7FDB3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72807" y="7455428"/>
            <a:ext cx="4745232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3" name="Рисунок 2">
            <a:extLst>
              <a:ext uri="{FF2B5EF4-FFF2-40B4-BE49-F238E27FC236}">
                <a16:creationId xmlns:a16="http://schemas.microsoft.com/office/drawing/2014/main" id="{88F39D33-7ADF-ED46-BCC5-341882E6AF4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572650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21FFDC78-F317-FC4E-B13A-8E21382D5F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057798" y="7455428"/>
            <a:ext cx="4754577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id="{8F1AE6B9-5E2B-C046-9C13-7810851DDB2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57642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</p:spTree>
    <p:extLst>
      <p:ext uri="{BB962C8B-B14F-4D97-AF65-F5344CB8AC3E}">
        <p14:creationId xmlns:p14="http://schemas.microsoft.com/office/powerpoint/2010/main" val="2795538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пиктограмм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05880279-9E00-5746-BEDF-976B37296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223FA0BE-FCB1-DD41-9AFE-6B2C787FB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Заголовок 3">
            <a:extLst>
              <a:ext uri="{FF2B5EF4-FFF2-40B4-BE49-F238E27FC236}">
                <a16:creationId xmlns:a16="http://schemas.microsoft.com/office/drawing/2014/main" id="{F0125504-5AC3-DA40-B8E8-E1DAF443D7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28" name="Рисунок 2">
            <a:extLst>
              <a:ext uri="{FF2B5EF4-FFF2-40B4-BE49-F238E27FC236}">
                <a16:creationId xmlns:a16="http://schemas.microsoft.com/office/drawing/2014/main" id="{C5FF8DA1-67B6-6442-A9F0-752AD16451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97016" y="4570665"/>
            <a:ext cx="2547947" cy="213442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B711B0C0-FDBC-FC48-87F0-86BD38D7C9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2" y="7455428"/>
            <a:ext cx="3649561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3" name="Рисунок 2">
            <a:extLst>
              <a:ext uri="{FF2B5EF4-FFF2-40B4-BE49-F238E27FC236}">
                <a16:creationId xmlns:a16="http://schemas.microsoft.com/office/drawing/2014/main" id="{CEA5D801-8EAB-2940-8172-8C230088CE8D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987286" y="4570665"/>
            <a:ext cx="2547947" cy="213442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id="{295BD79E-FE02-FB47-89A7-EB7F457532CF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371694" y="4570665"/>
            <a:ext cx="2547947" cy="213442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7" name="Рисунок 2">
            <a:extLst>
              <a:ext uri="{FF2B5EF4-FFF2-40B4-BE49-F238E27FC236}">
                <a16:creationId xmlns:a16="http://schemas.microsoft.com/office/drawing/2014/main" id="{3964D1A7-A05F-EC41-8983-D16EAA3DD07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4764086" y="4570665"/>
            <a:ext cx="2547947" cy="213442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8085B9D2-B6D5-824B-B850-56C7D8D7E1C9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9158326" y="4570665"/>
            <a:ext cx="2547947" cy="213442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0EDA15CB-9243-E347-BA03-78B7EC32157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984810" y="7455428"/>
            <a:ext cx="3649561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3F43B244-32A0-CA42-BF7C-1B7642AEC78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0380365" y="7455428"/>
            <a:ext cx="3649561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A19F0E9B-AF51-5A4B-931E-7C089D8E9042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773198" y="7455428"/>
            <a:ext cx="3649561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FE03F3F4-9505-9447-B902-4F8D7509E515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9171516" y="7455428"/>
            <a:ext cx="3649561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4476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большое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0239275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10239275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C91E51-60DC-9F4C-BC54-EE9BDB13F6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572049" y="0"/>
            <a:ext cx="11810364" cy="13716000"/>
          </a:xfrm>
        </p:spPr>
        <p:txBody>
          <a:bodyPr bIns="5400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021A6DA9-00F7-2E4D-A607-2B4774BAD0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3431440"/>
            <a:ext cx="10239274" cy="8817710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0225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е 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05864" y="12624682"/>
            <a:ext cx="11707824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5864" y="547141"/>
            <a:ext cx="13906511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C91E51-60DC-9F4C-BC54-EE9BDB13F6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172450" cy="13716000"/>
          </a:xfrm>
        </p:spPr>
        <p:txBody>
          <a:bodyPr tIns="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3759D08E-DECD-BB4C-87C7-900B554BF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06399" y="3431440"/>
            <a:ext cx="13905975" cy="8817710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11475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231235" y="3455988"/>
            <a:ext cx="6581140" cy="8793162"/>
          </a:xfrm>
          <a:noFill/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DBE36696-F982-B440-93D7-FD7AE18278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3431440"/>
            <a:ext cx="13896874" cy="8817710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61061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87599" y="3463290"/>
            <a:ext cx="13896875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en-US" dirty="0"/>
            </a:br>
            <a:r>
              <a:rPr lang="ru-RU" dirty="0"/>
              <a:t>иллюстрации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E07366D-205F-E342-9442-335AF82B07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28800" y="3431440"/>
            <a:ext cx="6583575" cy="8817710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DE0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1162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87599" y="3463290"/>
            <a:ext cx="21224776" cy="8785860"/>
          </a:xfrm>
        </p:spPr>
        <p:txBody>
          <a:bodyPr tIns="468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309405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левой_слайд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7B0A1E-526A-4E4A-B8B5-2706B1DAED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6756" y="5474669"/>
            <a:ext cx="102489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31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87599" y="3463290"/>
            <a:ext cx="10239276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4D80212A-4362-B54E-94D4-393F5D1CB6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572806" y="3463290"/>
            <a:ext cx="10239276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3880880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87599" y="3463290"/>
            <a:ext cx="6584851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08A2693F-48EF-E14E-9B89-421D6299B2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05504" y="3463290"/>
            <a:ext cx="6578971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id="{D43D93D4-A86E-1248-B402-BACDE7FB57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228458" y="3463290"/>
            <a:ext cx="6583917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329198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о 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">
            <a:extLst>
              <a:ext uri="{FF2B5EF4-FFF2-40B4-BE49-F238E27FC236}">
                <a16:creationId xmlns:a16="http://schemas.microsoft.com/office/drawing/2014/main" id="{EA502E89-DEA8-6F45-8073-569B507DB4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82413" cy="13716000"/>
          </a:xfrm>
          <a:prstGeom prst="rect">
            <a:avLst/>
          </a:prstGeom>
        </p:spPr>
        <p:txBody>
          <a:bodyPr tIns="251999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8EC28-5BE0-7E49-9412-397DBC16A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79FD6-9EE1-764D-9BF1-8C9BF659A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6644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B61AA1D6-93BC-7E46-B43D-C6BE24CBC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2000" y="10050462"/>
            <a:ext cx="12449174" cy="1828801"/>
          </a:xfrm>
        </p:spPr>
        <p:txBody>
          <a:bodyPr lIns="0" tIns="0" rIns="0" bIns="27000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aseline="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r>
              <a:rPr lang="ru-RU" dirty="0"/>
              <a:t>Автор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052160" y="3111500"/>
            <a:ext cx="19406838" cy="6213475"/>
          </a:xfrm>
        </p:spPr>
        <p:txBody>
          <a:bodyPr tIns="180000" anchor="ctr">
            <a:noAutofit/>
          </a:bodyPr>
          <a:lstStyle>
            <a:lvl1pPr marL="0" indent="0"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9600" baseline="0"/>
            </a:lvl1pPr>
          </a:lstStyle>
          <a:p>
            <a:pPr lvl="0"/>
            <a:r>
              <a:rPr lang="ru-RU" dirty="0"/>
              <a:t>Цитата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77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д (фон чёрный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D3B634B-388F-A448-9977-928240B53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750DB9-1050-F946-A127-D0A81371C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E93341BD-A05E-7146-B509-3E298CC0F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78235F-978B-214B-8415-D194E2679F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1537" y="3104579"/>
            <a:ext cx="21220838" cy="9144571"/>
          </a:xfrm>
        </p:spPr>
        <p:txBody>
          <a:bodyPr tIns="180000"/>
          <a:lstStyle>
            <a:lvl1pPr>
              <a:lnSpc>
                <a:spcPct val="15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ru-RU" dirty="0"/>
              <a:t>Код</a:t>
            </a:r>
          </a:p>
        </p:txBody>
      </p:sp>
    </p:spTree>
    <p:extLst>
      <p:ext uri="{BB962C8B-B14F-4D97-AF65-F5344CB8AC3E}">
        <p14:creationId xmlns:p14="http://schemas.microsoft.com/office/powerpoint/2010/main" val="24754853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д (фон бел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6CB4852-24CC-9546-8775-D111FA686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E609C07-4ABA-9149-94E6-B2C8983AF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45484853-AF1C-9C4F-87F8-C9C5A3EDB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DC83B333-F3B4-444F-8A46-A3EA094A3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1537" y="3104579"/>
            <a:ext cx="21220838" cy="9144571"/>
          </a:xfrm>
        </p:spPr>
        <p:txBody>
          <a:bodyPr tIns="180000"/>
          <a:lstStyle>
            <a:lvl1pPr>
              <a:lnSpc>
                <a:spcPct val="150000"/>
              </a:lnSpc>
              <a:spcBef>
                <a:spcPts val="600"/>
              </a:spcBef>
              <a:defRPr b="0" i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ru-RU" dirty="0"/>
              <a:t>Код</a:t>
            </a:r>
          </a:p>
        </p:txBody>
      </p:sp>
    </p:spTree>
    <p:extLst>
      <p:ext uri="{BB962C8B-B14F-4D97-AF65-F5344CB8AC3E}">
        <p14:creationId xmlns:p14="http://schemas.microsoft.com/office/powerpoint/2010/main" val="2874677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r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5">
            <a:extLst>
              <a:ext uri="{FF2B5EF4-FFF2-40B4-BE49-F238E27FC236}">
                <a16:creationId xmlns:a16="http://schemas.microsoft.com/office/drawing/2014/main" id="{C09B87DF-F74F-C84C-8E71-045F945C69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8238" y="7824246"/>
            <a:ext cx="10677423" cy="492443"/>
          </a:xfrm>
          <a:prstGeom prst="rect">
            <a:avLst/>
          </a:prstGeom>
        </p:spPr>
        <p:txBody>
          <a:bodyPr lIns="0" tIns="0" bIns="0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b="0" baseline="0">
                <a:latin typeface="YS Text Bold" pitchFamily="2" charset="-52"/>
              </a:defRPr>
            </a:lvl1pPr>
          </a:lstStyle>
          <a:p>
            <a:pPr lvl="0"/>
            <a:r>
              <a:rPr lang="ru-RU" dirty="0"/>
              <a:t>Имя и</a:t>
            </a:r>
            <a:r>
              <a:rPr lang="en-US" dirty="0"/>
              <a:t> </a:t>
            </a:r>
            <a:r>
              <a:rPr lang="ru-RU" dirty="0"/>
              <a:t>Фамилия</a:t>
            </a:r>
          </a:p>
        </p:txBody>
      </p:sp>
      <p:sp>
        <p:nvSpPr>
          <p:cNvPr id="12" name="Текст 13">
            <a:extLst>
              <a:ext uri="{FF2B5EF4-FFF2-40B4-BE49-F238E27FC236}">
                <a16:creationId xmlns:a16="http://schemas.microsoft.com/office/drawing/2014/main" id="{83029A49-DE31-E64A-A86E-7056DB181F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5573" y="8643555"/>
            <a:ext cx="10677423" cy="492443"/>
          </a:xfrm>
          <a:prstGeom prst="rect">
            <a:avLst/>
          </a:prstGeom>
        </p:spPr>
        <p:txBody>
          <a:bodyPr lIns="0" tIns="0" bIns="0" anchor="t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B16E7C6-92E3-6843-B9BE-BFA1FBEB6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8238" y="3477893"/>
            <a:ext cx="10674758" cy="3656332"/>
          </a:xfrm>
        </p:spPr>
        <p:txBody>
          <a:bodyPr tIns="0" bIns="162000" anchor="b" anchorCtr="0"/>
          <a:lstStyle>
            <a:lvl1pPr>
              <a:lnSpc>
                <a:spcPct val="100000"/>
              </a:lnSpc>
              <a:defRPr sz="10800"/>
            </a:lvl1pPr>
          </a:lstStyle>
          <a:p>
            <a:r>
              <a:rPr lang="ru-RU" dirty="0"/>
              <a:t>Спасибо</a:t>
            </a:r>
          </a:p>
        </p:txBody>
      </p:sp>
      <p:sp>
        <p:nvSpPr>
          <p:cNvPr id="20" name="Текст 13">
            <a:extLst>
              <a:ext uri="{FF2B5EF4-FFF2-40B4-BE49-F238E27FC236}">
                <a16:creationId xmlns:a16="http://schemas.microsoft.com/office/drawing/2014/main" id="{6DE52A79-8184-B048-AE45-4960F2F1B5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8926" y="9462864"/>
            <a:ext cx="9614069" cy="576051"/>
          </a:xfrm>
          <a:prstGeom prst="rect">
            <a:avLst/>
          </a:prstGeom>
        </p:spPr>
        <p:txBody>
          <a:bodyPr wrap="square" lIns="0" tIns="8280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логин@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24" name="Текст 13">
            <a:extLst>
              <a:ext uri="{FF2B5EF4-FFF2-40B4-BE49-F238E27FC236}">
                <a16:creationId xmlns:a16="http://schemas.microsoft.com/office/drawing/2014/main" id="{189F932A-831C-6E4F-83E8-CFBA348AF3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98925" y="10365782"/>
            <a:ext cx="9614070" cy="561510"/>
          </a:xfrm>
          <a:prstGeom prst="rect">
            <a:avLst/>
          </a:prstGeom>
        </p:spPr>
        <p:txBody>
          <a:bodyPr wrap="square" lIns="0" tIns="6840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</p:spTree>
    <p:extLst>
      <p:ext uri="{BB962C8B-B14F-4D97-AF65-F5344CB8AC3E}">
        <p14:creationId xmlns:p14="http://schemas.microsoft.com/office/powerpoint/2010/main" val="24552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e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B16E7C6-92E3-6843-B9BE-BFA1FBEB6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000" y="3477893"/>
            <a:ext cx="18308288" cy="3656332"/>
          </a:xfrm>
        </p:spPr>
        <p:txBody>
          <a:bodyPr tIns="0" bIns="162000"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Thanks</a:t>
            </a:r>
            <a:endParaRPr lang="ru-RU" dirty="0"/>
          </a:p>
        </p:txBody>
      </p:sp>
      <p:sp>
        <p:nvSpPr>
          <p:cNvPr id="20" name="Рисунок 9">
            <a:extLst>
              <a:ext uri="{FF2B5EF4-FFF2-40B4-BE49-F238E27FC236}">
                <a16:creationId xmlns:a16="http://schemas.microsoft.com/office/drawing/2014/main" id="{F2574A9F-233D-434C-9F6B-21A5352744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484475" y="1753711"/>
            <a:ext cx="5865814" cy="1227234"/>
          </a:xfrm>
          <a:noFill/>
          <a:ln>
            <a:noFill/>
          </a:ln>
        </p:spPr>
        <p:txBody>
          <a:bodyPr tIns="594000">
            <a:noAutofit/>
          </a:bodyPr>
          <a:lstStyle>
            <a:lvl1pPr marL="0" indent="0" algn="ctr">
              <a:buFontTx/>
              <a:buNone/>
              <a:defRPr sz="3200" b="0" i="0" baseline="0"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 или </a:t>
            </a:r>
            <a:r>
              <a:rPr lang="en-US" dirty="0"/>
              <a:t>NDA</a:t>
            </a:r>
            <a:endParaRPr lang="ru-RU" dirty="0"/>
          </a:p>
        </p:txBody>
      </p:sp>
      <p:sp>
        <p:nvSpPr>
          <p:cNvPr id="21" name="Текст 5">
            <a:extLst>
              <a:ext uri="{FF2B5EF4-FFF2-40B4-BE49-F238E27FC236}">
                <a16:creationId xmlns:a16="http://schemas.microsoft.com/office/drawing/2014/main" id="{EAE55469-0C21-1A45-9E51-211C7A9BF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2000" y="7496175"/>
            <a:ext cx="8418163" cy="820513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b="1" baseline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22" name="Текст 13">
            <a:extLst>
              <a:ext uri="{FF2B5EF4-FFF2-40B4-BE49-F238E27FC236}">
                <a16:creationId xmlns:a16="http://schemas.microsoft.com/office/drawing/2014/main" id="{47CE952D-A80F-7D46-9DDA-3082D6B788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2000" y="8553438"/>
            <a:ext cx="8418163" cy="1125550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28" name="Текст 5">
            <a:extLst>
              <a:ext uri="{FF2B5EF4-FFF2-40B4-BE49-F238E27FC236}">
                <a16:creationId xmlns:a16="http://schemas.microsoft.com/office/drawing/2014/main" id="{FFF86162-5146-A34A-8041-62C28A169E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566751" y="7496175"/>
            <a:ext cx="8783537" cy="820513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b="1" baseline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29" name="Текст 13">
            <a:extLst>
              <a:ext uri="{FF2B5EF4-FFF2-40B4-BE49-F238E27FC236}">
                <a16:creationId xmlns:a16="http://schemas.microsoft.com/office/drawing/2014/main" id="{7E81EC0E-C936-F047-BCBE-336A7C2928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566751" y="8553438"/>
            <a:ext cx="8783537" cy="1125550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1BD774AD-5E7F-E840-8C33-B151995FE97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992036" y="10830539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DB250544-28AA-8443-8C89-1C2284A77F2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1992036" y="10092416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5" name="Рисунок 10">
            <a:extLst>
              <a:ext uri="{FF2B5EF4-FFF2-40B4-BE49-F238E27FC236}">
                <a16:creationId xmlns:a16="http://schemas.microsoft.com/office/drawing/2014/main" id="{94A8308A-2698-E24C-8AEA-822C5EA2655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475501" y="10830539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6" name="Рисунок 10">
            <a:extLst>
              <a:ext uri="{FF2B5EF4-FFF2-40B4-BE49-F238E27FC236}">
                <a16:creationId xmlns:a16="http://schemas.microsoft.com/office/drawing/2014/main" id="{5A3327EC-3702-7445-84A6-E66DB496B24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475501" y="10092416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7" name="Текст 13">
            <a:extLst>
              <a:ext uri="{FF2B5EF4-FFF2-40B4-BE49-F238E27FC236}">
                <a16:creationId xmlns:a16="http://schemas.microsoft.com/office/drawing/2014/main" id="{1F9C788A-0539-844B-A9E2-7E5787FDC4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1609" y="10044472"/>
            <a:ext cx="8418554" cy="737030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login</a:t>
            </a:r>
            <a:r>
              <a:rPr lang="ru-RU" dirty="0"/>
              <a:t>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38" name="Текст 13">
            <a:extLst>
              <a:ext uri="{FF2B5EF4-FFF2-40B4-BE49-F238E27FC236}">
                <a16:creationId xmlns:a16="http://schemas.microsoft.com/office/drawing/2014/main" id="{D00BA3AD-071F-454D-9E76-04A384CEB4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1607" y="10788728"/>
            <a:ext cx="8418555" cy="720187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  <p:sp>
        <p:nvSpPr>
          <p:cNvPr id="39" name="Текст 13">
            <a:extLst>
              <a:ext uri="{FF2B5EF4-FFF2-40B4-BE49-F238E27FC236}">
                <a16:creationId xmlns:a16="http://schemas.microsoft.com/office/drawing/2014/main" id="{0801B247-141C-BF4E-B3B8-67528581BE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568741" y="10044472"/>
            <a:ext cx="8781460" cy="737030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login</a:t>
            </a:r>
            <a:r>
              <a:rPr lang="ru-RU" dirty="0"/>
              <a:t>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40" name="Текст 13">
            <a:extLst>
              <a:ext uri="{FF2B5EF4-FFF2-40B4-BE49-F238E27FC236}">
                <a16:creationId xmlns:a16="http://schemas.microsoft.com/office/drawing/2014/main" id="{71D4666A-7E76-4242-BF15-CECA56F777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568739" y="10788728"/>
            <a:ext cx="8781461" cy="720187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637C039-A3B4-E641-9067-64D54ACB3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5939" y="1884224"/>
            <a:ext cx="3642303" cy="8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60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57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r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AE92CA6-0F8A-4164-B5BF-2DA398C9A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1" r="16935" b="9797"/>
          <a:stretch/>
        </p:blipFill>
        <p:spPr>
          <a:xfrm>
            <a:off x="6464820" y="1"/>
            <a:ext cx="17917593" cy="13716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41B5BCC-38F7-4A8B-A91B-BD6A8BF38D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446"/>
            <a:ext cx="13715107" cy="1371510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D50639F-F59F-B746-A68D-63C278D476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38238" y="6647642"/>
            <a:ext cx="10688637" cy="4154082"/>
          </a:xfrm>
        </p:spPr>
        <p:txBody>
          <a:bodyPr vert="horz" tIns="216000" rIns="0" anchor="b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latin typeface="+mj-lt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F5A36-AFF7-4A3F-B505-2DE020C49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8238" y="11493500"/>
            <a:ext cx="10688637" cy="10525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3B5D00-1EC4-4E9A-8A4A-421CF42BB06C}"/>
              </a:ext>
            </a:extLst>
          </p:cNvPr>
          <p:cNvGrpSpPr/>
          <p:nvPr userDrawn="1"/>
        </p:nvGrpSpPr>
        <p:grpSpPr>
          <a:xfrm>
            <a:off x="6464820" y="1130488"/>
            <a:ext cx="4612236" cy="995798"/>
            <a:chOff x="6046783" y="1130488"/>
            <a:chExt cx="7524312" cy="16245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E2C325-A025-4839-98B8-0C31ABB09D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9556" y="1130488"/>
              <a:ext cx="1621539" cy="16215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9D7D11-C325-42B6-A18C-7F56342EAF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965" y="1133475"/>
              <a:ext cx="1621539" cy="162153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4EDEFD-2C05-4703-826F-081D929CFD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4374" y="1130488"/>
              <a:ext cx="1621539" cy="16215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1E5860-7EF7-44E7-BE6C-3EFF4F0178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783" y="1133475"/>
              <a:ext cx="1621539" cy="162153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EE3A2-9AD6-4D83-9AD3-F8313E6DC620}"/>
              </a:ext>
            </a:extLst>
          </p:cNvPr>
          <p:cNvGrpSpPr/>
          <p:nvPr userDrawn="1"/>
        </p:nvGrpSpPr>
        <p:grpSpPr>
          <a:xfrm>
            <a:off x="1138238" y="1133475"/>
            <a:ext cx="2923202" cy="1122498"/>
            <a:chOff x="1572363" y="2646954"/>
            <a:chExt cx="6507163" cy="2498725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C6DD0877-557E-4920-8CF0-BC06348892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2363" y="2646954"/>
              <a:ext cx="1076325" cy="2195513"/>
            </a:xfrm>
            <a:custGeom>
              <a:avLst/>
              <a:gdLst>
                <a:gd name="T0" fmla="*/ 882 w 1129"/>
                <a:gd name="T1" fmla="*/ 207 h 2293"/>
                <a:gd name="T2" fmla="*/ 882 w 1129"/>
                <a:gd name="T3" fmla="*/ 207 h 2293"/>
                <a:gd name="T4" fmla="*/ 750 w 1129"/>
                <a:gd name="T5" fmla="*/ 207 h 2293"/>
                <a:gd name="T6" fmla="*/ 606 w 1129"/>
                <a:gd name="T7" fmla="*/ 234 h 2293"/>
                <a:gd name="T8" fmla="*/ 481 w 1129"/>
                <a:gd name="T9" fmla="*/ 321 h 2293"/>
                <a:gd name="T10" fmla="*/ 393 w 1129"/>
                <a:gd name="T11" fmla="*/ 478 h 2293"/>
                <a:gd name="T12" fmla="*/ 359 w 1129"/>
                <a:gd name="T13" fmla="*/ 721 h 2293"/>
                <a:gd name="T14" fmla="*/ 389 w 1129"/>
                <a:gd name="T15" fmla="*/ 952 h 2293"/>
                <a:gd name="T16" fmla="*/ 473 w 1129"/>
                <a:gd name="T17" fmla="*/ 1102 h 2293"/>
                <a:gd name="T18" fmla="*/ 598 w 1129"/>
                <a:gd name="T19" fmla="*/ 1184 h 2293"/>
                <a:gd name="T20" fmla="*/ 750 w 1129"/>
                <a:gd name="T21" fmla="*/ 1208 h 2293"/>
                <a:gd name="T22" fmla="*/ 882 w 1129"/>
                <a:gd name="T23" fmla="*/ 1208 h 2293"/>
                <a:gd name="T24" fmla="*/ 882 w 1129"/>
                <a:gd name="T25" fmla="*/ 207 h 2293"/>
                <a:gd name="T26" fmla="*/ 677 w 1129"/>
                <a:gd name="T27" fmla="*/ 1414 h 2293"/>
                <a:gd name="T28" fmla="*/ 677 w 1129"/>
                <a:gd name="T29" fmla="*/ 1414 h 2293"/>
                <a:gd name="T30" fmla="*/ 285 w 1129"/>
                <a:gd name="T31" fmla="*/ 2293 h 2293"/>
                <a:gd name="T32" fmla="*/ 0 w 1129"/>
                <a:gd name="T33" fmla="*/ 2293 h 2293"/>
                <a:gd name="T34" fmla="*/ 429 w 1129"/>
                <a:gd name="T35" fmla="*/ 1353 h 2293"/>
                <a:gd name="T36" fmla="*/ 186 w 1129"/>
                <a:gd name="T37" fmla="*/ 1126 h 2293"/>
                <a:gd name="T38" fmla="*/ 93 w 1129"/>
                <a:gd name="T39" fmla="*/ 721 h 2293"/>
                <a:gd name="T40" fmla="*/ 145 w 1129"/>
                <a:gd name="T41" fmla="*/ 404 h 2293"/>
                <a:gd name="T42" fmla="*/ 290 w 1129"/>
                <a:gd name="T43" fmla="*/ 178 h 2293"/>
                <a:gd name="T44" fmla="*/ 503 w 1129"/>
                <a:gd name="T45" fmla="*/ 43 h 2293"/>
                <a:gd name="T46" fmla="*/ 760 w 1129"/>
                <a:gd name="T47" fmla="*/ 0 h 2293"/>
                <a:gd name="T48" fmla="*/ 1129 w 1129"/>
                <a:gd name="T49" fmla="*/ 0 h 2293"/>
                <a:gd name="T50" fmla="*/ 1129 w 1129"/>
                <a:gd name="T51" fmla="*/ 2293 h 2293"/>
                <a:gd name="T52" fmla="*/ 882 w 1129"/>
                <a:gd name="T53" fmla="*/ 2293 h 2293"/>
                <a:gd name="T54" fmla="*/ 882 w 1129"/>
                <a:gd name="T55" fmla="*/ 1414 h 2293"/>
                <a:gd name="T56" fmla="*/ 677 w 1129"/>
                <a:gd name="T57" fmla="*/ 1414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9" h="2293">
                  <a:moveTo>
                    <a:pt x="882" y="207"/>
                  </a:moveTo>
                  <a:lnTo>
                    <a:pt x="882" y="207"/>
                  </a:lnTo>
                  <a:lnTo>
                    <a:pt x="750" y="207"/>
                  </a:lnTo>
                  <a:cubicBezTo>
                    <a:pt x="701" y="207"/>
                    <a:pt x="653" y="216"/>
                    <a:pt x="606" y="234"/>
                  </a:cubicBezTo>
                  <a:cubicBezTo>
                    <a:pt x="559" y="253"/>
                    <a:pt x="517" y="282"/>
                    <a:pt x="481" y="321"/>
                  </a:cubicBezTo>
                  <a:cubicBezTo>
                    <a:pt x="444" y="361"/>
                    <a:pt x="415" y="413"/>
                    <a:pt x="393" y="478"/>
                  </a:cubicBezTo>
                  <a:cubicBezTo>
                    <a:pt x="370" y="544"/>
                    <a:pt x="359" y="624"/>
                    <a:pt x="359" y="721"/>
                  </a:cubicBezTo>
                  <a:cubicBezTo>
                    <a:pt x="359" y="813"/>
                    <a:pt x="369" y="890"/>
                    <a:pt x="389" y="952"/>
                  </a:cubicBezTo>
                  <a:cubicBezTo>
                    <a:pt x="410" y="1014"/>
                    <a:pt x="437" y="1064"/>
                    <a:pt x="473" y="1102"/>
                  </a:cubicBezTo>
                  <a:cubicBezTo>
                    <a:pt x="508" y="1141"/>
                    <a:pt x="550" y="1168"/>
                    <a:pt x="598" y="1184"/>
                  </a:cubicBezTo>
                  <a:cubicBezTo>
                    <a:pt x="646" y="1200"/>
                    <a:pt x="697" y="1208"/>
                    <a:pt x="750" y="1208"/>
                  </a:cubicBezTo>
                  <a:lnTo>
                    <a:pt x="882" y="1208"/>
                  </a:lnTo>
                  <a:lnTo>
                    <a:pt x="882" y="207"/>
                  </a:lnTo>
                  <a:close/>
                  <a:moveTo>
                    <a:pt x="677" y="1414"/>
                  </a:moveTo>
                  <a:lnTo>
                    <a:pt x="677" y="1414"/>
                  </a:lnTo>
                  <a:lnTo>
                    <a:pt x="285" y="2293"/>
                  </a:lnTo>
                  <a:lnTo>
                    <a:pt x="0" y="2293"/>
                  </a:lnTo>
                  <a:lnTo>
                    <a:pt x="429" y="1353"/>
                  </a:lnTo>
                  <a:cubicBezTo>
                    <a:pt x="329" y="1301"/>
                    <a:pt x="248" y="1226"/>
                    <a:pt x="186" y="1126"/>
                  </a:cubicBezTo>
                  <a:cubicBezTo>
                    <a:pt x="124" y="1027"/>
                    <a:pt x="93" y="892"/>
                    <a:pt x="93" y="721"/>
                  </a:cubicBezTo>
                  <a:cubicBezTo>
                    <a:pt x="93" y="601"/>
                    <a:pt x="110" y="495"/>
                    <a:pt x="145" y="404"/>
                  </a:cubicBezTo>
                  <a:cubicBezTo>
                    <a:pt x="181" y="314"/>
                    <a:pt x="229" y="238"/>
                    <a:pt x="290" y="178"/>
                  </a:cubicBezTo>
                  <a:cubicBezTo>
                    <a:pt x="351" y="118"/>
                    <a:pt x="422" y="73"/>
                    <a:pt x="503" y="43"/>
                  </a:cubicBezTo>
                  <a:cubicBezTo>
                    <a:pt x="585" y="14"/>
                    <a:pt x="670" y="0"/>
                    <a:pt x="760" y="0"/>
                  </a:cubicBezTo>
                  <a:lnTo>
                    <a:pt x="1129" y="0"/>
                  </a:lnTo>
                  <a:lnTo>
                    <a:pt x="1129" y="2293"/>
                  </a:lnTo>
                  <a:lnTo>
                    <a:pt x="882" y="2293"/>
                  </a:lnTo>
                  <a:lnTo>
                    <a:pt x="882" y="1414"/>
                  </a:lnTo>
                  <a:lnTo>
                    <a:pt x="677" y="1414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3FEFFFCA-BC0F-47A5-8048-38C3226BCE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55076" y="3272429"/>
              <a:ext cx="5124450" cy="1873250"/>
            </a:xfrm>
            <a:custGeom>
              <a:avLst/>
              <a:gdLst>
                <a:gd name="T0" fmla="*/ 5034 w 5371"/>
                <a:gd name="T1" fmla="*/ 1662 h 1957"/>
                <a:gd name="T2" fmla="*/ 4479 w 5371"/>
                <a:gd name="T3" fmla="*/ 831 h 1957"/>
                <a:gd name="T4" fmla="*/ 4625 w 5371"/>
                <a:gd name="T5" fmla="*/ 226 h 1957"/>
                <a:gd name="T6" fmla="*/ 5054 w 5371"/>
                <a:gd name="T7" fmla="*/ 0 h 1957"/>
                <a:gd name="T8" fmla="*/ 5352 w 5371"/>
                <a:gd name="T9" fmla="*/ 84 h 1957"/>
                <a:gd name="T10" fmla="*/ 5197 w 5371"/>
                <a:gd name="T11" fmla="*/ 242 h 1957"/>
                <a:gd name="T12" fmla="*/ 4829 w 5371"/>
                <a:gd name="T13" fmla="*/ 360 h 1957"/>
                <a:gd name="T14" fmla="*/ 4815 w 5371"/>
                <a:gd name="T15" fmla="*/ 1288 h 1957"/>
                <a:gd name="T16" fmla="*/ 5201 w 5371"/>
                <a:gd name="T17" fmla="*/ 1423 h 1957"/>
                <a:gd name="T18" fmla="*/ 5371 w 5371"/>
                <a:gd name="T19" fmla="*/ 1540 h 1957"/>
                <a:gd name="T20" fmla="*/ 5034 w 5371"/>
                <a:gd name="T21" fmla="*/ 1662 h 1957"/>
                <a:gd name="T22" fmla="*/ 3748 w 5371"/>
                <a:gd name="T23" fmla="*/ 834 h 1957"/>
                <a:gd name="T24" fmla="*/ 3497 w 5371"/>
                <a:gd name="T25" fmla="*/ 1640 h 1957"/>
                <a:gd name="T26" fmla="*/ 3748 w 5371"/>
                <a:gd name="T27" fmla="*/ 23 h 1957"/>
                <a:gd name="T28" fmla="*/ 4136 w 5371"/>
                <a:gd name="T29" fmla="*/ 23 h 1957"/>
                <a:gd name="T30" fmla="*/ 3988 w 5371"/>
                <a:gd name="T31" fmla="*/ 783 h 1957"/>
                <a:gd name="T32" fmla="*/ 4174 w 5371"/>
                <a:gd name="T33" fmla="*/ 1640 h 1957"/>
                <a:gd name="T34" fmla="*/ 2795 w 5371"/>
                <a:gd name="T35" fmla="*/ 206 h 1957"/>
                <a:gd name="T36" fmla="*/ 2631 w 5371"/>
                <a:gd name="T37" fmla="*/ 335 h 1957"/>
                <a:gd name="T38" fmla="*/ 2984 w 5371"/>
                <a:gd name="T39" fmla="*/ 684 h 1957"/>
                <a:gd name="T40" fmla="*/ 2944 w 5371"/>
                <a:gd name="T41" fmla="*/ 340 h 1957"/>
                <a:gd name="T42" fmla="*/ 2795 w 5371"/>
                <a:gd name="T43" fmla="*/ 206 h 1957"/>
                <a:gd name="T44" fmla="*/ 3244 w 5371"/>
                <a:gd name="T45" fmla="*/ 1531 h 1957"/>
                <a:gd name="T46" fmla="*/ 2846 w 5371"/>
                <a:gd name="T47" fmla="*/ 1662 h 1957"/>
                <a:gd name="T48" fmla="*/ 2307 w 5371"/>
                <a:gd name="T49" fmla="*/ 899 h 1957"/>
                <a:gd name="T50" fmla="*/ 2421 w 5371"/>
                <a:gd name="T51" fmla="*/ 255 h 1957"/>
                <a:gd name="T52" fmla="*/ 2795 w 5371"/>
                <a:gd name="T53" fmla="*/ 0 h 1957"/>
                <a:gd name="T54" fmla="*/ 3119 w 5371"/>
                <a:gd name="T55" fmla="*/ 170 h 1957"/>
                <a:gd name="T56" fmla="*/ 3241 w 5371"/>
                <a:gd name="T57" fmla="*/ 751 h 1957"/>
                <a:gd name="T58" fmla="*/ 2567 w 5371"/>
                <a:gd name="T59" fmla="*/ 889 h 1957"/>
                <a:gd name="T60" fmla="*/ 2869 w 5371"/>
                <a:gd name="T61" fmla="*/ 1447 h 1957"/>
                <a:gd name="T62" fmla="*/ 3186 w 5371"/>
                <a:gd name="T63" fmla="*/ 1338 h 1957"/>
                <a:gd name="T64" fmla="*/ 1781 w 5371"/>
                <a:gd name="T65" fmla="*/ 225 h 1957"/>
                <a:gd name="T66" fmla="*/ 1502 w 5371"/>
                <a:gd name="T67" fmla="*/ 225 h 1957"/>
                <a:gd name="T68" fmla="*/ 1497 w 5371"/>
                <a:gd name="T69" fmla="*/ 534 h 1957"/>
                <a:gd name="T70" fmla="*/ 1431 w 5371"/>
                <a:gd name="T71" fmla="*/ 1154 h 1957"/>
                <a:gd name="T72" fmla="*/ 1781 w 5371"/>
                <a:gd name="T73" fmla="*/ 1434 h 1957"/>
                <a:gd name="T74" fmla="*/ 2156 w 5371"/>
                <a:gd name="T75" fmla="*/ 1957 h 1957"/>
                <a:gd name="T76" fmla="*/ 1932 w 5371"/>
                <a:gd name="T77" fmla="*/ 1957 h 1957"/>
                <a:gd name="T78" fmla="*/ 1238 w 5371"/>
                <a:gd name="T79" fmla="*/ 1640 h 1957"/>
                <a:gd name="T80" fmla="*/ 1014 w 5371"/>
                <a:gd name="T81" fmla="*/ 1957 h 1957"/>
                <a:gd name="T82" fmla="*/ 1113 w 5371"/>
                <a:gd name="T83" fmla="*/ 1434 h 1957"/>
                <a:gd name="T84" fmla="*/ 1250 w 5371"/>
                <a:gd name="T85" fmla="*/ 830 h 1957"/>
                <a:gd name="T86" fmla="*/ 1277 w 5371"/>
                <a:gd name="T87" fmla="*/ 161 h 1957"/>
                <a:gd name="T88" fmla="*/ 2028 w 5371"/>
                <a:gd name="T89" fmla="*/ 23 h 1957"/>
                <a:gd name="T90" fmla="*/ 2156 w 5371"/>
                <a:gd name="T91" fmla="*/ 1434 h 1957"/>
                <a:gd name="T92" fmla="*/ 869 w 5371"/>
                <a:gd name="T93" fmla="*/ 23 h 1957"/>
                <a:gd name="T94" fmla="*/ 869 w 5371"/>
                <a:gd name="T95" fmla="*/ 1640 h 1957"/>
                <a:gd name="T96" fmla="*/ 622 w 5371"/>
                <a:gd name="T97" fmla="*/ 915 h 1957"/>
                <a:gd name="T98" fmla="*/ 250 w 5371"/>
                <a:gd name="T99" fmla="*/ 1640 h 1957"/>
                <a:gd name="T100" fmla="*/ 0 w 5371"/>
                <a:gd name="T101" fmla="*/ 23 h 1957"/>
                <a:gd name="T102" fmla="*/ 250 w 5371"/>
                <a:gd name="T103" fmla="*/ 709 h 1957"/>
                <a:gd name="T104" fmla="*/ 622 w 5371"/>
                <a:gd name="T105" fmla="*/ 23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71" h="1957">
                  <a:moveTo>
                    <a:pt x="5034" y="1662"/>
                  </a:moveTo>
                  <a:lnTo>
                    <a:pt x="5034" y="1662"/>
                  </a:lnTo>
                  <a:cubicBezTo>
                    <a:pt x="4861" y="1662"/>
                    <a:pt x="4725" y="1593"/>
                    <a:pt x="4627" y="1455"/>
                  </a:cubicBezTo>
                  <a:cubicBezTo>
                    <a:pt x="4529" y="1317"/>
                    <a:pt x="4479" y="1109"/>
                    <a:pt x="4479" y="831"/>
                  </a:cubicBezTo>
                  <a:cubicBezTo>
                    <a:pt x="4479" y="705"/>
                    <a:pt x="4492" y="591"/>
                    <a:pt x="4516" y="488"/>
                  </a:cubicBezTo>
                  <a:cubicBezTo>
                    <a:pt x="4541" y="385"/>
                    <a:pt x="4577" y="298"/>
                    <a:pt x="4625" y="226"/>
                  </a:cubicBezTo>
                  <a:cubicBezTo>
                    <a:pt x="4673" y="155"/>
                    <a:pt x="4733" y="99"/>
                    <a:pt x="4805" y="59"/>
                  </a:cubicBezTo>
                  <a:cubicBezTo>
                    <a:pt x="4877" y="20"/>
                    <a:pt x="4960" y="0"/>
                    <a:pt x="5054" y="0"/>
                  </a:cubicBezTo>
                  <a:cubicBezTo>
                    <a:pt x="5126" y="0"/>
                    <a:pt x="5185" y="8"/>
                    <a:pt x="5230" y="24"/>
                  </a:cubicBezTo>
                  <a:cubicBezTo>
                    <a:pt x="5275" y="40"/>
                    <a:pt x="5316" y="60"/>
                    <a:pt x="5352" y="84"/>
                  </a:cubicBezTo>
                  <a:lnTo>
                    <a:pt x="5317" y="321"/>
                  </a:lnTo>
                  <a:cubicBezTo>
                    <a:pt x="5283" y="291"/>
                    <a:pt x="5242" y="265"/>
                    <a:pt x="5197" y="242"/>
                  </a:cubicBezTo>
                  <a:cubicBezTo>
                    <a:pt x="5150" y="220"/>
                    <a:pt x="5102" y="209"/>
                    <a:pt x="5050" y="209"/>
                  </a:cubicBezTo>
                  <a:cubicBezTo>
                    <a:pt x="4961" y="209"/>
                    <a:pt x="4887" y="259"/>
                    <a:pt x="4829" y="360"/>
                  </a:cubicBezTo>
                  <a:cubicBezTo>
                    <a:pt x="4771" y="460"/>
                    <a:pt x="4742" y="613"/>
                    <a:pt x="4742" y="818"/>
                  </a:cubicBezTo>
                  <a:cubicBezTo>
                    <a:pt x="4742" y="1022"/>
                    <a:pt x="4767" y="1178"/>
                    <a:pt x="4815" y="1288"/>
                  </a:cubicBezTo>
                  <a:cubicBezTo>
                    <a:pt x="4863" y="1399"/>
                    <a:pt x="4938" y="1454"/>
                    <a:pt x="5041" y="1454"/>
                  </a:cubicBezTo>
                  <a:cubicBezTo>
                    <a:pt x="5103" y="1454"/>
                    <a:pt x="5156" y="1444"/>
                    <a:pt x="5201" y="1423"/>
                  </a:cubicBezTo>
                  <a:cubicBezTo>
                    <a:pt x="5246" y="1403"/>
                    <a:pt x="5284" y="1380"/>
                    <a:pt x="5314" y="1354"/>
                  </a:cubicBezTo>
                  <a:lnTo>
                    <a:pt x="5371" y="1540"/>
                  </a:lnTo>
                  <a:cubicBezTo>
                    <a:pt x="5329" y="1577"/>
                    <a:pt x="5280" y="1606"/>
                    <a:pt x="5227" y="1629"/>
                  </a:cubicBezTo>
                  <a:cubicBezTo>
                    <a:pt x="5173" y="1651"/>
                    <a:pt x="5109" y="1662"/>
                    <a:pt x="5034" y="1662"/>
                  </a:cubicBezTo>
                  <a:close/>
                  <a:moveTo>
                    <a:pt x="3748" y="834"/>
                  </a:moveTo>
                  <a:lnTo>
                    <a:pt x="3748" y="834"/>
                  </a:lnTo>
                  <a:lnTo>
                    <a:pt x="3748" y="1640"/>
                  </a:lnTo>
                  <a:lnTo>
                    <a:pt x="3497" y="1640"/>
                  </a:lnTo>
                  <a:lnTo>
                    <a:pt x="3497" y="23"/>
                  </a:lnTo>
                  <a:lnTo>
                    <a:pt x="3748" y="23"/>
                  </a:lnTo>
                  <a:lnTo>
                    <a:pt x="3748" y="770"/>
                  </a:lnTo>
                  <a:lnTo>
                    <a:pt x="4136" y="23"/>
                  </a:lnTo>
                  <a:lnTo>
                    <a:pt x="4389" y="23"/>
                  </a:lnTo>
                  <a:lnTo>
                    <a:pt x="3988" y="783"/>
                  </a:lnTo>
                  <a:lnTo>
                    <a:pt x="4447" y="1640"/>
                  </a:lnTo>
                  <a:lnTo>
                    <a:pt x="4174" y="1640"/>
                  </a:lnTo>
                  <a:lnTo>
                    <a:pt x="3748" y="834"/>
                  </a:lnTo>
                  <a:close/>
                  <a:moveTo>
                    <a:pt x="2795" y="206"/>
                  </a:moveTo>
                  <a:lnTo>
                    <a:pt x="2795" y="206"/>
                  </a:lnTo>
                  <a:cubicBezTo>
                    <a:pt x="2718" y="206"/>
                    <a:pt x="2663" y="249"/>
                    <a:pt x="2631" y="335"/>
                  </a:cubicBezTo>
                  <a:cubicBezTo>
                    <a:pt x="2599" y="422"/>
                    <a:pt x="2579" y="538"/>
                    <a:pt x="2570" y="684"/>
                  </a:cubicBezTo>
                  <a:lnTo>
                    <a:pt x="2984" y="684"/>
                  </a:lnTo>
                  <a:cubicBezTo>
                    <a:pt x="2984" y="615"/>
                    <a:pt x="2981" y="552"/>
                    <a:pt x="2974" y="493"/>
                  </a:cubicBezTo>
                  <a:cubicBezTo>
                    <a:pt x="2968" y="434"/>
                    <a:pt x="2958" y="383"/>
                    <a:pt x="2944" y="340"/>
                  </a:cubicBezTo>
                  <a:cubicBezTo>
                    <a:pt x="2930" y="298"/>
                    <a:pt x="2911" y="264"/>
                    <a:pt x="2886" y="241"/>
                  </a:cubicBezTo>
                  <a:cubicBezTo>
                    <a:pt x="2862" y="217"/>
                    <a:pt x="2831" y="206"/>
                    <a:pt x="2795" y="206"/>
                  </a:cubicBezTo>
                  <a:close/>
                  <a:moveTo>
                    <a:pt x="3244" y="1531"/>
                  </a:moveTo>
                  <a:lnTo>
                    <a:pt x="3244" y="1531"/>
                  </a:lnTo>
                  <a:cubicBezTo>
                    <a:pt x="3193" y="1571"/>
                    <a:pt x="3134" y="1603"/>
                    <a:pt x="3067" y="1627"/>
                  </a:cubicBezTo>
                  <a:cubicBezTo>
                    <a:pt x="3001" y="1651"/>
                    <a:pt x="2927" y="1662"/>
                    <a:pt x="2846" y="1662"/>
                  </a:cubicBezTo>
                  <a:cubicBezTo>
                    <a:pt x="2679" y="1662"/>
                    <a:pt x="2548" y="1598"/>
                    <a:pt x="2451" y="1468"/>
                  </a:cubicBezTo>
                  <a:cubicBezTo>
                    <a:pt x="2355" y="1339"/>
                    <a:pt x="2307" y="1149"/>
                    <a:pt x="2307" y="899"/>
                  </a:cubicBezTo>
                  <a:cubicBezTo>
                    <a:pt x="2307" y="768"/>
                    <a:pt x="2316" y="648"/>
                    <a:pt x="2334" y="539"/>
                  </a:cubicBezTo>
                  <a:cubicBezTo>
                    <a:pt x="2352" y="430"/>
                    <a:pt x="2381" y="335"/>
                    <a:pt x="2421" y="255"/>
                  </a:cubicBezTo>
                  <a:cubicBezTo>
                    <a:pt x="2460" y="175"/>
                    <a:pt x="2511" y="112"/>
                    <a:pt x="2573" y="68"/>
                  </a:cubicBezTo>
                  <a:cubicBezTo>
                    <a:pt x="2635" y="23"/>
                    <a:pt x="2709" y="0"/>
                    <a:pt x="2795" y="0"/>
                  </a:cubicBezTo>
                  <a:cubicBezTo>
                    <a:pt x="2861" y="0"/>
                    <a:pt x="2922" y="14"/>
                    <a:pt x="2978" y="40"/>
                  </a:cubicBezTo>
                  <a:cubicBezTo>
                    <a:pt x="3033" y="67"/>
                    <a:pt x="3080" y="110"/>
                    <a:pt x="3119" y="170"/>
                  </a:cubicBezTo>
                  <a:cubicBezTo>
                    <a:pt x="3157" y="230"/>
                    <a:pt x="3187" y="308"/>
                    <a:pt x="3209" y="403"/>
                  </a:cubicBezTo>
                  <a:cubicBezTo>
                    <a:pt x="3230" y="498"/>
                    <a:pt x="3241" y="614"/>
                    <a:pt x="3241" y="751"/>
                  </a:cubicBezTo>
                  <a:lnTo>
                    <a:pt x="3241" y="889"/>
                  </a:lnTo>
                  <a:lnTo>
                    <a:pt x="2567" y="889"/>
                  </a:lnTo>
                  <a:cubicBezTo>
                    <a:pt x="2567" y="1073"/>
                    <a:pt x="2592" y="1212"/>
                    <a:pt x="2642" y="1306"/>
                  </a:cubicBezTo>
                  <a:cubicBezTo>
                    <a:pt x="2693" y="1400"/>
                    <a:pt x="2768" y="1447"/>
                    <a:pt x="2869" y="1447"/>
                  </a:cubicBezTo>
                  <a:cubicBezTo>
                    <a:pt x="2939" y="1447"/>
                    <a:pt x="3002" y="1435"/>
                    <a:pt x="3056" y="1410"/>
                  </a:cubicBezTo>
                  <a:cubicBezTo>
                    <a:pt x="3111" y="1386"/>
                    <a:pt x="3154" y="1362"/>
                    <a:pt x="3186" y="1338"/>
                  </a:cubicBezTo>
                  <a:lnTo>
                    <a:pt x="3244" y="1531"/>
                  </a:lnTo>
                  <a:close/>
                  <a:moveTo>
                    <a:pt x="1781" y="225"/>
                  </a:moveTo>
                  <a:lnTo>
                    <a:pt x="1781" y="225"/>
                  </a:lnTo>
                  <a:lnTo>
                    <a:pt x="1502" y="225"/>
                  </a:lnTo>
                  <a:lnTo>
                    <a:pt x="1502" y="254"/>
                  </a:lnTo>
                  <a:cubicBezTo>
                    <a:pt x="1502" y="339"/>
                    <a:pt x="1500" y="433"/>
                    <a:pt x="1497" y="534"/>
                  </a:cubicBezTo>
                  <a:cubicBezTo>
                    <a:pt x="1494" y="636"/>
                    <a:pt x="1487" y="739"/>
                    <a:pt x="1476" y="844"/>
                  </a:cubicBezTo>
                  <a:cubicBezTo>
                    <a:pt x="1465" y="949"/>
                    <a:pt x="1450" y="1052"/>
                    <a:pt x="1431" y="1154"/>
                  </a:cubicBezTo>
                  <a:cubicBezTo>
                    <a:pt x="1412" y="1255"/>
                    <a:pt x="1385" y="1349"/>
                    <a:pt x="1351" y="1434"/>
                  </a:cubicBezTo>
                  <a:lnTo>
                    <a:pt x="1781" y="1434"/>
                  </a:lnTo>
                  <a:lnTo>
                    <a:pt x="1781" y="225"/>
                  </a:lnTo>
                  <a:close/>
                  <a:moveTo>
                    <a:pt x="2156" y="1957"/>
                  </a:moveTo>
                  <a:lnTo>
                    <a:pt x="2156" y="1957"/>
                  </a:lnTo>
                  <a:lnTo>
                    <a:pt x="1932" y="1957"/>
                  </a:lnTo>
                  <a:lnTo>
                    <a:pt x="1932" y="1640"/>
                  </a:lnTo>
                  <a:lnTo>
                    <a:pt x="1238" y="1640"/>
                  </a:lnTo>
                  <a:lnTo>
                    <a:pt x="1238" y="1957"/>
                  </a:lnTo>
                  <a:lnTo>
                    <a:pt x="1014" y="1957"/>
                  </a:lnTo>
                  <a:lnTo>
                    <a:pt x="1014" y="1434"/>
                  </a:lnTo>
                  <a:lnTo>
                    <a:pt x="1113" y="1434"/>
                  </a:lnTo>
                  <a:cubicBezTo>
                    <a:pt x="1150" y="1349"/>
                    <a:pt x="1179" y="1254"/>
                    <a:pt x="1200" y="1150"/>
                  </a:cubicBezTo>
                  <a:cubicBezTo>
                    <a:pt x="1221" y="1047"/>
                    <a:pt x="1238" y="940"/>
                    <a:pt x="1250" y="830"/>
                  </a:cubicBezTo>
                  <a:cubicBezTo>
                    <a:pt x="1261" y="719"/>
                    <a:pt x="1269" y="607"/>
                    <a:pt x="1272" y="493"/>
                  </a:cubicBezTo>
                  <a:cubicBezTo>
                    <a:pt x="1275" y="378"/>
                    <a:pt x="1277" y="268"/>
                    <a:pt x="1277" y="161"/>
                  </a:cubicBezTo>
                  <a:lnTo>
                    <a:pt x="1277" y="23"/>
                  </a:lnTo>
                  <a:lnTo>
                    <a:pt x="2028" y="23"/>
                  </a:lnTo>
                  <a:lnTo>
                    <a:pt x="2028" y="1434"/>
                  </a:lnTo>
                  <a:lnTo>
                    <a:pt x="2156" y="1434"/>
                  </a:lnTo>
                  <a:lnTo>
                    <a:pt x="2156" y="1957"/>
                  </a:lnTo>
                  <a:close/>
                  <a:moveTo>
                    <a:pt x="869" y="23"/>
                  </a:moveTo>
                  <a:lnTo>
                    <a:pt x="869" y="23"/>
                  </a:lnTo>
                  <a:lnTo>
                    <a:pt x="869" y="1640"/>
                  </a:lnTo>
                  <a:lnTo>
                    <a:pt x="622" y="1640"/>
                  </a:lnTo>
                  <a:lnTo>
                    <a:pt x="622" y="915"/>
                  </a:lnTo>
                  <a:lnTo>
                    <a:pt x="250" y="915"/>
                  </a:lnTo>
                  <a:lnTo>
                    <a:pt x="250" y="1640"/>
                  </a:lnTo>
                  <a:lnTo>
                    <a:pt x="0" y="1640"/>
                  </a:lnTo>
                  <a:lnTo>
                    <a:pt x="0" y="23"/>
                  </a:lnTo>
                  <a:lnTo>
                    <a:pt x="250" y="23"/>
                  </a:lnTo>
                  <a:lnTo>
                    <a:pt x="250" y="709"/>
                  </a:lnTo>
                  <a:lnTo>
                    <a:pt x="622" y="709"/>
                  </a:lnTo>
                  <a:lnTo>
                    <a:pt x="622" y="23"/>
                  </a:lnTo>
                  <a:lnTo>
                    <a:pt x="869" y="23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2409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_r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74CADC-50F1-4BDF-89B8-0602DF55D5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1" r="16935" b="9797"/>
          <a:stretch/>
        </p:blipFill>
        <p:spPr>
          <a:xfrm>
            <a:off x="6464820" y="1"/>
            <a:ext cx="17917593" cy="13716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A91EFCB-D8E9-4BBD-9578-FD0EC5FDE5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3839825" cy="13716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D50639F-F59F-B746-A68D-63C278D476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38238" y="3487826"/>
            <a:ext cx="10688637" cy="6171909"/>
          </a:xfrm>
        </p:spPr>
        <p:txBody>
          <a:bodyPr vert="horz" tIns="216000" rIns="0" anchor="b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latin typeface="+mj-lt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518CA5-A375-4791-87C5-194E96EB91DE}"/>
              </a:ext>
            </a:extLst>
          </p:cNvPr>
          <p:cNvGrpSpPr/>
          <p:nvPr userDrawn="1"/>
        </p:nvGrpSpPr>
        <p:grpSpPr>
          <a:xfrm>
            <a:off x="8890154" y="1130489"/>
            <a:ext cx="3671734" cy="792740"/>
            <a:chOff x="6046783" y="1130488"/>
            <a:chExt cx="7524312" cy="16245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024035-7F6B-4975-9CE4-B14C298B7A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9556" y="1130488"/>
              <a:ext cx="1621539" cy="16215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8DAD5D-E1DD-4305-92E5-320B1DC11E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965" y="1133475"/>
              <a:ext cx="1621539" cy="16215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139764-9733-404E-977E-FF9D3F4641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4374" y="1130488"/>
              <a:ext cx="1621539" cy="162153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589FB6-8326-4E42-ACA4-B4DE02295B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783" y="1133475"/>
              <a:ext cx="1621539" cy="162153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8DF61D-FF07-4C14-894D-12B734DAA62E}"/>
              </a:ext>
            </a:extLst>
          </p:cNvPr>
          <p:cNvGrpSpPr/>
          <p:nvPr userDrawn="1"/>
        </p:nvGrpSpPr>
        <p:grpSpPr>
          <a:xfrm>
            <a:off x="1138239" y="1132867"/>
            <a:ext cx="2327119" cy="893604"/>
            <a:chOff x="1572363" y="2646954"/>
            <a:chExt cx="6507163" cy="2498725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A688EC4-9273-4F33-8EE1-5F43E2DDEF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2363" y="2646954"/>
              <a:ext cx="1076325" cy="2195513"/>
            </a:xfrm>
            <a:custGeom>
              <a:avLst/>
              <a:gdLst>
                <a:gd name="T0" fmla="*/ 882 w 1129"/>
                <a:gd name="T1" fmla="*/ 207 h 2293"/>
                <a:gd name="T2" fmla="*/ 882 w 1129"/>
                <a:gd name="T3" fmla="*/ 207 h 2293"/>
                <a:gd name="T4" fmla="*/ 750 w 1129"/>
                <a:gd name="T5" fmla="*/ 207 h 2293"/>
                <a:gd name="T6" fmla="*/ 606 w 1129"/>
                <a:gd name="T7" fmla="*/ 234 h 2293"/>
                <a:gd name="T8" fmla="*/ 481 w 1129"/>
                <a:gd name="T9" fmla="*/ 321 h 2293"/>
                <a:gd name="T10" fmla="*/ 393 w 1129"/>
                <a:gd name="T11" fmla="*/ 478 h 2293"/>
                <a:gd name="T12" fmla="*/ 359 w 1129"/>
                <a:gd name="T13" fmla="*/ 721 h 2293"/>
                <a:gd name="T14" fmla="*/ 389 w 1129"/>
                <a:gd name="T15" fmla="*/ 952 h 2293"/>
                <a:gd name="T16" fmla="*/ 473 w 1129"/>
                <a:gd name="T17" fmla="*/ 1102 h 2293"/>
                <a:gd name="T18" fmla="*/ 598 w 1129"/>
                <a:gd name="T19" fmla="*/ 1184 h 2293"/>
                <a:gd name="T20" fmla="*/ 750 w 1129"/>
                <a:gd name="T21" fmla="*/ 1208 h 2293"/>
                <a:gd name="T22" fmla="*/ 882 w 1129"/>
                <a:gd name="T23" fmla="*/ 1208 h 2293"/>
                <a:gd name="T24" fmla="*/ 882 w 1129"/>
                <a:gd name="T25" fmla="*/ 207 h 2293"/>
                <a:gd name="T26" fmla="*/ 677 w 1129"/>
                <a:gd name="T27" fmla="*/ 1414 h 2293"/>
                <a:gd name="T28" fmla="*/ 677 w 1129"/>
                <a:gd name="T29" fmla="*/ 1414 h 2293"/>
                <a:gd name="T30" fmla="*/ 285 w 1129"/>
                <a:gd name="T31" fmla="*/ 2293 h 2293"/>
                <a:gd name="T32" fmla="*/ 0 w 1129"/>
                <a:gd name="T33" fmla="*/ 2293 h 2293"/>
                <a:gd name="T34" fmla="*/ 429 w 1129"/>
                <a:gd name="T35" fmla="*/ 1353 h 2293"/>
                <a:gd name="T36" fmla="*/ 186 w 1129"/>
                <a:gd name="T37" fmla="*/ 1126 h 2293"/>
                <a:gd name="T38" fmla="*/ 93 w 1129"/>
                <a:gd name="T39" fmla="*/ 721 h 2293"/>
                <a:gd name="T40" fmla="*/ 145 w 1129"/>
                <a:gd name="T41" fmla="*/ 404 h 2293"/>
                <a:gd name="T42" fmla="*/ 290 w 1129"/>
                <a:gd name="T43" fmla="*/ 178 h 2293"/>
                <a:gd name="T44" fmla="*/ 503 w 1129"/>
                <a:gd name="T45" fmla="*/ 43 h 2293"/>
                <a:gd name="T46" fmla="*/ 760 w 1129"/>
                <a:gd name="T47" fmla="*/ 0 h 2293"/>
                <a:gd name="T48" fmla="*/ 1129 w 1129"/>
                <a:gd name="T49" fmla="*/ 0 h 2293"/>
                <a:gd name="T50" fmla="*/ 1129 w 1129"/>
                <a:gd name="T51" fmla="*/ 2293 h 2293"/>
                <a:gd name="T52" fmla="*/ 882 w 1129"/>
                <a:gd name="T53" fmla="*/ 2293 h 2293"/>
                <a:gd name="T54" fmla="*/ 882 w 1129"/>
                <a:gd name="T55" fmla="*/ 1414 h 2293"/>
                <a:gd name="T56" fmla="*/ 677 w 1129"/>
                <a:gd name="T57" fmla="*/ 1414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9" h="2293">
                  <a:moveTo>
                    <a:pt x="882" y="207"/>
                  </a:moveTo>
                  <a:lnTo>
                    <a:pt x="882" y="207"/>
                  </a:lnTo>
                  <a:lnTo>
                    <a:pt x="750" y="207"/>
                  </a:lnTo>
                  <a:cubicBezTo>
                    <a:pt x="701" y="207"/>
                    <a:pt x="653" y="216"/>
                    <a:pt x="606" y="234"/>
                  </a:cubicBezTo>
                  <a:cubicBezTo>
                    <a:pt x="559" y="253"/>
                    <a:pt x="517" y="282"/>
                    <a:pt x="481" y="321"/>
                  </a:cubicBezTo>
                  <a:cubicBezTo>
                    <a:pt x="444" y="361"/>
                    <a:pt x="415" y="413"/>
                    <a:pt x="393" y="478"/>
                  </a:cubicBezTo>
                  <a:cubicBezTo>
                    <a:pt x="370" y="544"/>
                    <a:pt x="359" y="624"/>
                    <a:pt x="359" y="721"/>
                  </a:cubicBezTo>
                  <a:cubicBezTo>
                    <a:pt x="359" y="813"/>
                    <a:pt x="369" y="890"/>
                    <a:pt x="389" y="952"/>
                  </a:cubicBezTo>
                  <a:cubicBezTo>
                    <a:pt x="410" y="1014"/>
                    <a:pt x="437" y="1064"/>
                    <a:pt x="473" y="1102"/>
                  </a:cubicBezTo>
                  <a:cubicBezTo>
                    <a:pt x="508" y="1141"/>
                    <a:pt x="550" y="1168"/>
                    <a:pt x="598" y="1184"/>
                  </a:cubicBezTo>
                  <a:cubicBezTo>
                    <a:pt x="646" y="1200"/>
                    <a:pt x="697" y="1208"/>
                    <a:pt x="750" y="1208"/>
                  </a:cubicBezTo>
                  <a:lnTo>
                    <a:pt x="882" y="1208"/>
                  </a:lnTo>
                  <a:lnTo>
                    <a:pt x="882" y="207"/>
                  </a:lnTo>
                  <a:close/>
                  <a:moveTo>
                    <a:pt x="677" y="1414"/>
                  </a:moveTo>
                  <a:lnTo>
                    <a:pt x="677" y="1414"/>
                  </a:lnTo>
                  <a:lnTo>
                    <a:pt x="285" y="2293"/>
                  </a:lnTo>
                  <a:lnTo>
                    <a:pt x="0" y="2293"/>
                  </a:lnTo>
                  <a:lnTo>
                    <a:pt x="429" y="1353"/>
                  </a:lnTo>
                  <a:cubicBezTo>
                    <a:pt x="329" y="1301"/>
                    <a:pt x="248" y="1226"/>
                    <a:pt x="186" y="1126"/>
                  </a:cubicBezTo>
                  <a:cubicBezTo>
                    <a:pt x="124" y="1027"/>
                    <a:pt x="93" y="892"/>
                    <a:pt x="93" y="721"/>
                  </a:cubicBezTo>
                  <a:cubicBezTo>
                    <a:pt x="93" y="601"/>
                    <a:pt x="110" y="495"/>
                    <a:pt x="145" y="404"/>
                  </a:cubicBezTo>
                  <a:cubicBezTo>
                    <a:pt x="181" y="314"/>
                    <a:pt x="229" y="238"/>
                    <a:pt x="290" y="178"/>
                  </a:cubicBezTo>
                  <a:cubicBezTo>
                    <a:pt x="351" y="118"/>
                    <a:pt x="422" y="73"/>
                    <a:pt x="503" y="43"/>
                  </a:cubicBezTo>
                  <a:cubicBezTo>
                    <a:pt x="585" y="14"/>
                    <a:pt x="670" y="0"/>
                    <a:pt x="760" y="0"/>
                  </a:cubicBezTo>
                  <a:lnTo>
                    <a:pt x="1129" y="0"/>
                  </a:lnTo>
                  <a:lnTo>
                    <a:pt x="1129" y="2293"/>
                  </a:lnTo>
                  <a:lnTo>
                    <a:pt x="882" y="2293"/>
                  </a:lnTo>
                  <a:lnTo>
                    <a:pt x="882" y="1414"/>
                  </a:lnTo>
                  <a:lnTo>
                    <a:pt x="677" y="1414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B87FE615-1BC8-4DA5-8462-03DF8EB859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55076" y="3272429"/>
              <a:ext cx="5124450" cy="1873250"/>
            </a:xfrm>
            <a:custGeom>
              <a:avLst/>
              <a:gdLst>
                <a:gd name="T0" fmla="*/ 5034 w 5371"/>
                <a:gd name="T1" fmla="*/ 1662 h 1957"/>
                <a:gd name="T2" fmla="*/ 4479 w 5371"/>
                <a:gd name="T3" fmla="*/ 831 h 1957"/>
                <a:gd name="T4" fmla="*/ 4625 w 5371"/>
                <a:gd name="T5" fmla="*/ 226 h 1957"/>
                <a:gd name="T6" fmla="*/ 5054 w 5371"/>
                <a:gd name="T7" fmla="*/ 0 h 1957"/>
                <a:gd name="T8" fmla="*/ 5352 w 5371"/>
                <a:gd name="T9" fmla="*/ 84 h 1957"/>
                <a:gd name="T10" fmla="*/ 5197 w 5371"/>
                <a:gd name="T11" fmla="*/ 242 h 1957"/>
                <a:gd name="T12" fmla="*/ 4829 w 5371"/>
                <a:gd name="T13" fmla="*/ 360 h 1957"/>
                <a:gd name="T14" fmla="*/ 4815 w 5371"/>
                <a:gd name="T15" fmla="*/ 1288 h 1957"/>
                <a:gd name="T16" fmla="*/ 5201 w 5371"/>
                <a:gd name="T17" fmla="*/ 1423 h 1957"/>
                <a:gd name="T18" fmla="*/ 5371 w 5371"/>
                <a:gd name="T19" fmla="*/ 1540 h 1957"/>
                <a:gd name="T20" fmla="*/ 5034 w 5371"/>
                <a:gd name="T21" fmla="*/ 1662 h 1957"/>
                <a:gd name="T22" fmla="*/ 3748 w 5371"/>
                <a:gd name="T23" fmla="*/ 834 h 1957"/>
                <a:gd name="T24" fmla="*/ 3497 w 5371"/>
                <a:gd name="T25" fmla="*/ 1640 h 1957"/>
                <a:gd name="T26" fmla="*/ 3748 w 5371"/>
                <a:gd name="T27" fmla="*/ 23 h 1957"/>
                <a:gd name="T28" fmla="*/ 4136 w 5371"/>
                <a:gd name="T29" fmla="*/ 23 h 1957"/>
                <a:gd name="T30" fmla="*/ 3988 w 5371"/>
                <a:gd name="T31" fmla="*/ 783 h 1957"/>
                <a:gd name="T32" fmla="*/ 4174 w 5371"/>
                <a:gd name="T33" fmla="*/ 1640 h 1957"/>
                <a:gd name="T34" fmla="*/ 2795 w 5371"/>
                <a:gd name="T35" fmla="*/ 206 h 1957"/>
                <a:gd name="T36" fmla="*/ 2631 w 5371"/>
                <a:gd name="T37" fmla="*/ 335 h 1957"/>
                <a:gd name="T38" fmla="*/ 2984 w 5371"/>
                <a:gd name="T39" fmla="*/ 684 h 1957"/>
                <a:gd name="T40" fmla="*/ 2944 w 5371"/>
                <a:gd name="T41" fmla="*/ 340 h 1957"/>
                <a:gd name="T42" fmla="*/ 2795 w 5371"/>
                <a:gd name="T43" fmla="*/ 206 h 1957"/>
                <a:gd name="T44" fmla="*/ 3244 w 5371"/>
                <a:gd name="T45" fmla="*/ 1531 h 1957"/>
                <a:gd name="T46" fmla="*/ 2846 w 5371"/>
                <a:gd name="T47" fmla="*/ 1662 h 1957"/>
                <a:gd name="T48" fmla="*/ 2307 w 5371"/>
                <a:gd name="T49" fmla="*/ 899 h 1957"/>
                <a:gd name="T50" fmla="*/ 2421 w 5371"/>
                <a:gd name="T51" fmla="*/ 255 h 1957"/>
                <a:gd name="T52" fmla="*/ 2795 w 5371"/>
                <a:gd name="T53" fmla="*/ 0 h 1957"/>
                <a:gd name="T54" fmla="*/ 3119 w 5371"/>
                <a:gd name="T55" fmla="*/ 170 h 1957"/>
                <a:gd name="T56" fmla="*/ 3241 w 5371"/>
                <a:gd name="T57" fmla="*/ 751 h 1957"/>
                <a:gd name="T58" fmla="*/ 2567 w 5371"/>
                <a:gd name="T59" fmla="*/ 889 h 1957"/>
                <a:gd name="T60" fmla="*/ 2869 w 5371"/>
                <a:gd name="T61" fmla="*/ 1447 h 1957"/>
                <a:gd name="T62" fmla="*/ 3186 w 5371"/>
                <a:gd name="T63" fmla="*/ 1338 h 1957"/>
                <a:gd name="T64" fmla="*/ 1781 w 5371"/>
                <a:gd name="T65" fmla="*/ 225 h 1957"/>
                <a:gd name="T66" fmla="*/ 1502 w 5371"/>
                <a:gd name="T67" fmla="*/ 225 h 1957"/>
                <a:gd name="T68" fmla="*/ 1497 w 5371"/>
                <a:gd name="T69" fmla="*/ 534 h 1957"/>
                <a:gd name="T70" fmla="*/ 1431 w 5371"/>
                <a:gd name="T71" fmla="*/ 1154 h 1957"/>
                <a:gd name="T72" fmla="*/ 1781 w 5371"/>
                <a:gd name="T73" fmla="*/ 1434 h 1957"/>
                <a:gd name="T74" fmla="*/ 2156 w 5371"/>
                <a:gd name="T75" fmla="*/ 1957 h 1957"/>
                <a:gd name="T76" fmla="*/ 1932 w 5371"/>
                <a:gd name="T77" fmla="*/ 1957 h 1957"/>
                <a:gd name="T78" fmla="*/ 1238 w 5371"/>
                <a:gd name="T79" fmla="*/ 1640 h 1957"/>
                <a:gd name="T80" fmla="*/ 1014 w 5371"/>
                <a:gd name="T81" fmla="*/ 1957 h 1957"/>
                <a:gd name="T82" fmla="*/ 1113 w 5371"/>
                <a:gd name="T83" fmla="*/ 1434 h 1957"/>
                <a:gd name="T84" fmla="*/ 1250 w 5371"/>
                <a:gd name="T85" fmla="*/ 830 h 1957"/>
                <a:gd name="T86" fmla="*/ 1277 w 5371"/>
                <a:gd name="T87" fmla="*/ 161 h 1957"/>
                <a:gd name="T88" fmla="*/ 2028 w 5371"/>
                <a:gd name="T89" fmla="*/ 23 h 1957"/>
                <a:gd name="T90" fmla="*/ 2156 w 5371"/>
                <a:gd name="T91" fmla="*/ 1434 h 1957"/>
                <a:gd name="T92" fmla="*/ 869 w 5371"/>
                <a:gd name="T93" fmla="*/ 23 h 1957"/>
                <a:gd name="T94" fmla="*/ 869 w 5371"/>
                <a:gd name="T95" fmla="*/ 1640 h 1957"/>
                <a:gd name="T96" fmla="*/ 622 w 5371"/>
                <a:gd name="T97" fmla="*/ 915 h 1957"/>
                <a:gd name="T98" fmla="*/ 250 w 5371"/>
                <a:gd name="T99" fmla="*/ 1640 h 1957"/>
                <a:gd name="T100" fmla="*/ 0 w 5371"/>
                <a:gd name="T101" fmla="*/ 23 h 1957"/>
                <a:gd name="T102" fmla="*/ 250 w 5371"/>
                <a:gd name="T103" fmla="*/ 709 h 1957"/>
                <a:gd name="T104" fmla="*/ 622 w 5371"/>
                <a:gd name="T105" fmla="*/ 23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71" h="1957">
                  <a:moveTo>
                    <a:pt x="5034" y="1662"/>
                  </a:moveTo>
                  <a:lnTo>
                    <a:pt x="5034" y="1662"/>
                  </a:lnTo>
                  <a:cubicBezTo>
                    <a:pt x="4861" y="1662"/>
                    <a:pt x="4725" y="1593"/>
                    <a:pt x="4627" y="1455"/>
                  </a:cubicBezTo>
                  <a:cubicBezTo>
                    <a:pt x="4529" y="1317"/>
                    <a:pt x="4479" y="1109"/>
                    <a:pt x="4479" y="831"/>
                  </a:cubicBezTo>
                  <a:cubicBezTo>
                    <a:pt x="4479" y="705"/>
                    <a:pt x="4492" y="591"/>
                    <a:pt x="4516" y="488"/>
                  </a:cubicBezTo>
                  <a:cubicBezTo>
                    <a:pt x="4541" y="385"/>
                    <a:pt x="4577" y="298"/>
                    <a:pt x="4625" y="226"/>
                  </a:cubicBezTo>
                  <a:cubicBezTo>
                    <a:pt x="4673" y="155"/>
                    <a:pt x="4733" y="99"/>
                    <a:pt x="4805" y="59"/>
                  </a:cubicBezTo>
                  <a:cubicBezTo>
                    <a:pt x="4877" y="20"/>
                    <a:pt x="4960" y="0"/>
                    <a:pt x="5054" y="0"/>
                  </a:cubicBezTo>
                  <a:cubicBezTo>
                    <a:pt x="5126" y="0"/>
                    <a:pt x="5185" y="8"/>
                    <a:pt x="5230" y="24"/>
                  </a:cubicBezTo>
                  <a:cubicBezTo>
                    <a:pt x="5275" y="40"/>
                    <a:pt x="5316" y="60"/>
                    <a:pt x="5352" y="84"/>
                  </a:cubicBezTo>
                  <a:lnTo>
                    <a:pt x="5317" y="321"/>
                  </a:lnTo>
                  <a:cubicBezTo>
                    <a:pt x="5283" y="291"/>
                    <a:pt x="5242" y="265"/>
                    <a:pt x="5197" y="242"/>
                  </a:cubicBezTo>
                  <a:cubicBezTo>
                    <a:pt x="5150" y="220"/>
                    <a:pt x="5102" y="209"/>
                    <a:pt x="5050" y="209"/>
                  </a:cubicBezTo>
                  <a:cubicBezTo>
                    <a:pt x="4961" y="209"/>
                    <a:pt x="4887" y="259"/>
                    <a:pt x="4829" y="360"/>
                  </a:cubicBezTo>
                  <a:cubicBezTo>
                    <a:pt x="4771" y="460"/>
                    <a:pt x="4742" y="613"/>
                    <a:pt x="4742" y="818"/>
                  </a:cubicBezTo>
                  <a:cubicBezTo>
                    <a:pt x="4742" y="1022"/>
                    <a:pt x="4767" y="1178"/>
                    <a:pt x="4815" y="1288"/>
                  </a:cubicBezTo>
                  <a:cubicBezTo>
                    <a:pt x="4863" y="1399"/>
                    <a:pt x="4938" y="1454"/>
                    <a:pt x="5041" y="1454"/>
                  </a:cubicBezTo>
                  <a:cubicBezTo>
                    <a:pt x="5103" y="1454"/>
                    <a:pt x="5156" y="1444"/>
                    <a:pt x="5201" y="1423"/>
                  </a:cubicBezTo>
                  <a:cubicBezTo>
                    <a:pt x="5246" y="1403"/>
                    <a:pt x="5284" y="1380"/>
                    <a:pt x="5314" y="1354"/>
                  </a:cubicBezTo>
                  <a:lnTo>
                    <a:pt x="5371" y="1540"/>
                  </a:lnTo>
                  <a:cubicBezTo>
                    <a:pt x="5329" y="1577"/>
                    <a:pt x="5280" y="1606"/>
                    <a:pt x="5227" y="1629"/>
                  </a:cubicBezTo>
                  <a:cubicBezTo>
                    <a:pt x="5173" y="1651"/>
                    <a:pt x="5109" y="1662"/>
                    <a:pt x="5034" y="1662"/>
                  </a:cubicBezTo>
                  <a:close/>
                  <a:moveTo>
                    <a:pt x="3748" y="834"/>
                  </a:moveTo>
                  <a:lnTo>
                    <a:pt x="3748" y="834"/>
                  </a:lnTo>
                  <a:lnTo>
                    <a:pt x="3748" y="1640"/>
                  </a:lnTo>
                  <a:lnTo>
                    <a:pt x="3497" y="1640"/>
                  </a:lnTo>
                  <a:lnTo>
                    <a:pt x="3497" y="23"/>
                  </a:lnTo>
                  <a:lnTo>
                    <a:pt x="3748" y="23"/>
                  </a:lnTo>
                  <a:lnTo>
                    <a:pt x="3748" y="770"/>
                  </a:lnTo>
                  <a:lnTo>
                    <a:pt x="4136" y="23"/>
                  </a:lnTo>
                  <a:lnTo>
                    <a:pt x="4389" y="23"/>
                  </a:lnTo>
                  <a:lnTo>
                    <a:pt x="3988" y="783"/>
                  </a:lnTo>
                  <a:lnTo>
                    <a:pt x="4447" y="1640"/>
                  </a:lnTo>
                  <a:lnTo>
                    <a:pt x="4174" y="1640"/>
                  </a:lnTo>
                  <a:lnTo>
                    <a:pt x="3748" y="834"/>
                  </a:lnTo>
                  <a:close/>
                  <a:moveTo>
                    <a:pt x="2795" y="206"/>
                  </a:moveTo>
                  <a:lnTo>
                    <a:pt x="2795" y="206"/>
                  </a:lnTo>
                  <a:cubicBezTo>
                    <a:pt x="2718" y="206"/>
                    <a:pt x="2663" y="249"/>
                    <a:pt x="2631" y="335"/>
                  </a:cubicBezTo>
                  <a:cubicBezTo>
                    <a:pt x="2599" y="422"/>
                    <a:pt x="2579" y="538"/>
                    <a:pt x="2570" y="684"/>
                  </a:cubicBezTo>
                  <a:lnTo>
                    <a:pt x="2984" y="684"/>
                  </a:lnTo>
                  <a:cubicBezTo>
                    <a:pt x="2984" y="615"/>
                    <a:pt x="2981" y="552"/>
                    <a:pt x="2974" y="493"/>
                  </a:cubicBezTo>
                  <a:cubicBezTo>
                    <a:pt x="2968" y="434"/>
                    <a:pt x="2958" y="383"/>
                    <a:pt x="2944" y="340"/>
                  </a:cubicBezTo>
                  <a:cubicBezTo>
                    <a:pt x="2930" y="298"/>
                    <a:pt x="2911" y="264"/>
                    <a:pt x="2886" y="241"/>
                  </a:cubicBezTo>
                  <a:cubicBezTo>
                    <a:pt x="2862" y="217"/>
                    <a:pt x="2831" y="206"/>
                    <a:pt x="2795" y="206"/>
                  </a:cubicBezTo>
                  <a:close/>
                  <a:moveTo>
                    <a:pt x="3244" y="1531"/>
                  </a:moveTo>
                  <a:lnTo>
                    <a:pt x="3244" y="1531"/>
                  </a:lnTo>
                  <a:cubicBezTo>
                    <a:pt x="3193" y="1571"/>
                    <a:pt x="3134" y="1603"/>
                    <a:pt x="3067" y="1627"/>
                  </a:cubicBezTo>
                  <a:cubicBezTo>
                    <a:pt x="3001" y="1651"/>
                    <a:pt x="2927" y="1662"/>
                    <a:pt x="2846" y="1662"/>
                  </a:cubicBezTo>
                  <a:cubicBezTo>
                    <a:pt x="2679" y="1662"/>
                    <a:pt x="2548" y="1598"/>
                    <a:pt x="2451" y="1468"/>
                  </a:cubicBezTo>
                  <a:cubicBezTo>
                    <a:pt x="2355" y="1339"/>
                    <a:pt x="2307" y="1149"/>
                    <a:pt x="2307" y="899"/>
                  </a:cubicBezTo>
                  <a:cubicBezTo>
                    <a:pt x="2307" y="768"/>
                    <a:pt x="2316" y="648"/>
                    <a:pt x="2334" y="539"/>
                  </a:cubicBezTo>
                  <a:cubicBezTo>
                    <a:pt x="2352" y="430"/>
                    <a:pt x="2381" y="335"/>
                    <a:pt x="2421" y="255"/>
                  </a:cubicBezTo>
                  <a:cubicBezTo>
                    <a:pt x="2460" y="175"/>
                    <a:pt x="2511" y="112"/>
                    <a:pt x="2573" y="68"/>
                  </a:cubicBezTo>
                  <a:cubicBezTo>
                    <a:pt x="2635" y="23"/>
                    <a:pt x="2709" y="0"/>
                    <a:pt x="2795" y="0"/>
                  </a:cubicBezTo>
                  <a:cubicBezTo>
                    <a:pt x="2861" y="0"/>
                    <a:pt x="2922" y="14"/>
                    <a:pt x="2978" y="40"/>
                  </a:cubicBezTo>
                  <a:cubicBezTo>
                    <a:pt x="3033" y="67"/>
                    <a:pt x="3080" y="110"/>
                    <a:pt x="3119" y="170"/>
                  </a:cubicBezTo>
                  <a:cubicBezTo>
                    <a:pt x="3157" y="230"/>
                    <a:pt x="3187" y="308"/>
                    <a:pt x="3209" y="403"/>
                  </a:cubicBezTo>
                  <a:cubicBezTo>
                    <a:pt x="3230" y="498"/>
                    <a:pt x="3241" y="614"/>
                    <a:pt x="3241" y="751"/>
                  </a:cubicBezTo>
                  <a:lnTo>
                    <a:pt x="3241" y="889"/>
                  </a:lnTo>
                  <a:lnTo>
                    <a:pt x="2567" y="889"/>
                  </a:lnTo>
                  <a:cubicBezTo>
                    <a:pt x="2567" y="1073"/>
                    <a:pt x="2592" y="1212"/>
                    <a:pt x="2642" y="1306"/>
                  </a:cubicBezTo>
                  <a:cubicBezTo>
                    <a:pt x="2693" y="1400"/>
                    <a:pt x="2768" y="1447"/>
                    <a:pt x="2869" y="1447"/>
                  </a:cubicBezTo>
                  <a:cubicBezTo>
                    <a:pt x="2939" y="1447"/>
                    <a:pt x="3002" y="1435"/>
                    <a:pt x="3056" y="1410"/>
                  </a:cubicBezTo>
                  <a:cubicBezTo>
                    <a:pt x="3111" y="1386"/>
                    <a:pt x="3154" y="1362"/>
                    <a:pt x="3186" y="1338"/>
                  </a:cubicBezTo>
                  <a:lnTo>
                    <a:pt x="3244" y="1531"/>
                  </a:lnTo>
                  <a:close/>
                  <a:moveTo>
                    <a:pt x="1781" y="225"/>
                  </a:moveTo>
                  <a:lnTo>
                    <a:pt x="1781" y="225"/>
                  </a:lnTo>
                  <a:lnTo>
                    <a:pt x="1502" y="225"/>
                  </a:lnTo>
                  <a:lnTo>
                    <a:pt x="1502" y="254"/>
                  </a:lnTo>
                  <a:cubicBezTo>
                    <a:pt x="1502" y="339"/>
                    <a:pt x="1500" y="433"/>
                    <a:pt x="1497" y="534"/>
                  </a:cubicBezTo>
                  <a:cubicBezTo>
                    <a:pt x="1494" y="636"/>
                    <a:pt x="1487" y="739"/>
                    <a:pt x="1476" y="844"/>
                  </a:cubicBezTo>
                  <a:cubicBezTo>
                    <a:pt x="1465" y="949"/>
                    <a:pt x="1450" y="1052"/>
                    <a:pt x="1431" y="1154"/>
                  </a:cubicBezTo>
                  <a:cubicBezTo>
                    <a:pt x="1412" y="1255"/>
                    <a:pt x="1385" y="1349"/>
                    <a:pt x="1351" y="1434"/>
                  </a:cubicBezTo>
                  <a:lnTo>
                    <a:pt x="1781" y="1434"/>
                  </a:lnTo>
                  <a:lnTo>
                    <a:pt x="1781" y="225"/>
                  </a:lnTo>
                  <a:close/>
                  <a:moveTo>
                    <a:pt x="2156" y="1957"/>
                  </a:moveTo>
                  <a:lnTo>
                    <a:pt x="2156" y="1957"/>
                  </a:lnTo>
                  <a:lnTo>
                    <a:pt x="1932" y="1957"/>
                  </a:lnTo>
                  <a:lnTo>
                    <a:pt x="1932" y="1640"/>
                  </a:lnTo>
                  <a:lnTo>
                    <a:pt x="1238" y="1640"/>
                  </a:lnTo>
                  <a:lnTo>
                    <a:pt x="1238" y="1957"/>
                  </a:lnTo>
                  <a:lnTo>
                    <a:pt x="1014" y="1957"/>
                  </a:lnTo>
                  <a:lnTo>
                    <a:pt x="1014" y="1434"/>
                  </a:lnTo>
                  <a:lnTo>
                    <a:pt x="1113" y="1434"/>
                  </a:lnTo>
                  <a:cubicBezTo>
                    <a:pt x="1150" y="1349"/>
                    <a:pt x="1179" y="1254"/>
                    <a:pt x="1200" y="1150"/>
                  </a:cubicBezTo>
                  <a:cubicBezTo>
                    <a:pt x="1221" y="1047"/>
                    <a:pt x="1238" y="940"/>
                    <a:pt x="1250" y="830"/>
                  </a:cubicBezTo>
                  <a:cubicBezTo>
                    <a:pt x="1261" y="719"/>
                    <a:pt x="1269" y="607"/>
                    <a:pt x="1272" y="493"/>
                  </a:cubicBezTo>
                  <a:cubicBezTo>
                    <a:pt x="1275" y="378"/>
                    <a:pt x="1277" y="268"/>
                    <a:pt x="1277" y="161"/>
                  </a:cubicBezTo>
                  <a:lnTo>
                    <a:pt x="1277" y="23"/>
                  </a:lnTo>
                  <a:lnTo>
                    <a:pt x="2028" y="23"/>
                  </a:lnTo>
                  <a:lnTo>
                    <a:pt x="2028" y="1434"/>
                  </a:lnTo>
                  <a:lnTo>
                    <a:pt x="2156" y="1434"/>
                  </a:lnTo>
                  <a:lnTo>
                    <a:pt x="2156" y="1957"/>
                  </a:lnTo>
                  <a:close/>
                  <a:moveTo>
                    <a:pt x="869" y="23"/>
                  </a:moveTo>
                  <a:lnTo>
                    <a:pt x="869" y="23"/>
                  </a:lnTo>
                  <a:lnTo>
                    <a:pt x="869" y="1640"/>
                  </a:lnTo>
                  <a:lnTo>
                    <a:pt x="622" y="1640"/>
                  </a:lnTo>
                  <a:lnTo>
                    <a:pt x="622" y="915"/>
                  </a:lnTo>
                  <a:lnTo>
                    <a:pt x="250" y="915"/>
                  </a:lnTo>
                  <a:lnTo>
                    <a:pt x="250" y="1640"/>
                  </a:lnTo>
                  <a:lnTo>
                    <a:pt x="0" y="1640"/>
                  </a:lnTo>
                  <a:lnTo>
                    <a:pt x="0" y="23"/>
                  </a:lnTo>
                  <a:lnTo>
                    <a:pt x="250" y="23"/>
                  </a:lnTo>
                  <a:lnTo>
                    <a:pt x="250" y="709"/>
                  </a:lnTo>
                  <a:lnTo>
                    <a:pt x="622" y="709"/>
                  </a:lnTo>
                  <a:lnTo>
                    <a:pt x="622" y="23"/>
                  </a:lnTo>
                  <a:lnTo>
                    <a:pt x="869" y="23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5243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_ru">
    <p:bg>
      <p:bgPr>
        <a:solidFill>
          <a:srgbClr val="F3F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12A44854-8FE6-4B86-8FF2-C71A860344C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7"/>
          <a:stretch/>
        </p:blipFill>
        <p:spPr bwMode="auto">
          <a:xfrm>
            <a:off x="12561888" y="3506180"/>
            <a:ext cx="11826874" cy="67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A91EFCB-D8E9-4BBD-9578-FD0EC5FDE5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3839825" cy="13716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D50639F-F59F-B746-A68D-63C278D476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38238" y="3487826"/>
            <a:ext cx="10688637" cy="6171909"/>
          </a:xfrm>
        </p:spPr>
        <p:txBody>
          <a:bodyPr vert="horz" tIns="216000" rIns="0" anchor="b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latin typeface="+mj-lt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8DF61D-FF07-4C14-894D-12B734DAA62E}"/>
              </a:ext>
            </a:extLst>
          </p:cNvPr>
          <p:cNvGrpSpPr/>
          <p:nvPr userDrawn="1"/>
        </p:nvGrpSpPr>
        <p:grpSpPr>
          <a:xfrm>
            <a:off x="1138239" y="1132867"/>
            <a:ext cx="2327119" cy="893604"/>
            <a:chOff x="1572363" y="2646954"/>
            <a:chExt cx="6507163" cy="2498725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A688EC4-9273-4F33-8EE1-5F43E2DDEF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2363" y="2646954"/>
              <a:ext cx="1076325" cy="2195513"/>
            </a:xfrm>
            <a:custGeom>
              <a:avLst/>
              <a:gdLst>
                <a:gd name="T0" fmla="*/ 882 w 1129"/>
                <a:gd name="T1" fmla="*/ 207 h 2293"/>
                <a:gd name="T2" fmla="*/ 882 w 1129"/>
                <a:gd name="T3" fmla="*/ 207 h 2293"/>
                <a:gd name="T4" fmla="*/ 750 w 1129"/>
                <a:gd name="T5" fmla="*/ 207 h 2293"/>
                <a:gd name="T6" fmla="*/ 606 w 1129"/>
                <a:gd name="T7" fmla="*/ 234 h 2293"/>
                <a:gd name="T8" fmla="*/ 481 w 1129"/>
                <a:gd name="T9" fmla="*/ 321 h 2293"/>
                <a:gd name="T10" fmla="*/ 393 w 1129"/>
                <a:gd name="T11" fmla="*/ 478 h 2293"/>
                <a:gd name="T12" fmla="*/ 359 w 1129"/>
                <a:gd name="T13" fmla="*/ 721 h 2293"/>
                <a:gd name="T14" fmla="*/ 389 w 1129"/>
                <a:gd name="T15" fmla="*/ 952 h 2293"/>
                <a:gd name="T16" fmla="*/ 473 w 1129"/>
                <a:gd name="T17" fmla="*/ 1102 h 2293"/>
                <a:gd name="T18" fmla="*/ 598 w 1129"/>
                <a:gd name="T19" fmla="*/ 1184 h 2293"/>
                <a:gd name="T20" fmla="*/ 750 w 1129"/>
                <a:gd name="T21" fmla="*/ 1208 h 2293"/>
                <a:gd name="T22" fmla="*/ 882 w 1129"/>
                <a:gd name="T23" fmla="*/ 1208 h 2293"/>
                <a:gd name="T24" fmla="*/ 882 w 1129"/>
                <a:gd name="T25" fmla="*/ 207 h 2293"/>
                <a:gd name="T26" fmla="*/ 677 w 1129"/>
                <a:gd name="T27" fmla="*/ 1414 h 2293"/>
                <a:gd name="T28" fmla="*/ 677 w 1129"/>
                <a:gd name="T29" fmla="*/ 1414 h 2293"/>
                <a:gd name="T30" fmla="*/ 285 w 1129"/>
                <a:gd name="T31" fmla="*/ 2293 h 2293"/>
                <a:gd name="T32" fmla="*/ 0 w 1129"/>
                <a:gd name="T33" fmla="*/ 2293 h 2293"/>
                <a:gd name="T34" fmla="*/ 429 w 1129"/>
                <a:gd name="T35" fmla="*/ 1353 h 2293"/>
                <a:gd name="T36" fmla="*/ 186 w 1129"/>
                <a:gd name="T37" fmla="*/ 1126 h 2293"/>
                <a:gd name="T38" fmla="*/ 93 w 1129"/>
                <a:gd name="T39" fmla="*/ 721 h 2293"/>
                <a:gd name="T40" fmla="*/ 145 w 1129"/>
                <a:gd name="T41" fmla="*/ 404 h 2293"/>
                <a:gd name="T42" fmla="*/ 290 w 1129"/>
                <a:gd name="T43" fmla="*/ 178 h 2293"/>
                <a:gd name="T44" fmla="*/ 503 w 1129"/>
                <a:gd name="T45" fmla="*/ 43 h 2293"/>
                <a:gd name="T46" fmla="*/ 760 w 1129"/>
                <a:gd name="T47" fmla="*/ 0 h 2293"/>
                <a:gd name="T48" fmla="*/ 1129 w 1129"/>
                <a:gd name="T49" fmla="*/ 0 h 2293"/>
                <a:gd name="T50" fmla="*/ 1129 w 1129"/>
                <a:gd name="T51" fmla="*/ 2293 h 2293"/>
                <a:gd name="T52" fmla="*/ 882 w 1129"/>
                <a:gd name="T53" fmla="*/ 2293 h 2293"/>
                <a:gd name="T54" fmla="*/ 882 w 1129"/>
                <a:gd name="T55" fmla="*/ 1414 h 2293"/>
                <a:gd name="T56" fmla="*/ 677 w 1129"/>
                <a:gd name="T57" fmla="*/ 1414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9" h="2293">
                  <a:moveTo>
                    <a:pt x="882" y="207"/>
                  </a:moveTo>
                  <a:lnTo>
                    <a:pt x="882" y="207"/>
                  </a:lnTo>
                  <a:lnTo>
                    <a:pt x="750" y="207"/>
                  </a:lnTo>
                  <a:cubicBezTo>
                    <a:pt x="701" y="207"/>
                    <a:pt x="653" y="216"/>
                    <a:pt x="606" y="234"/>
                  </a:cubicBezTo>
                  <a:cubicBezTo>
                    <a:pt x="559" y="253"/>
                    <a:pt x="517" y="282"/>
                    <a:pt x="481" y="321"/>
                  </a:cubicBezTo>
                  <a:cubicBezTo>
                    <a:pt x="444" y="361"/>
                    <a:pt x="415" y="413"/>
                    <a:pt x="393" y="478"/>
                  </a:cubicBezTo>
                  <a:cubicBezTo>
                    <a:pt x="370" y="544"/>
                    <a:pt x="359" y="624"/>
                    <a:pt x="359" y="721"/>
                  </a:cubicBezTo>
                  <a:cubicBezTo>
                    <a:pt x="359" y="813"/>
                    <a:pt x="369" y="890"/>
                    <a:pt x="389" y="952"/>
                  </a:cubicBezTo>
                  <a:cubicBezTo>
                    <a:pt x="410" y="1014"/>
                    <a:pt x="437" y="1064"/>
                    <a:pt x="473" y="1102"/>
                  </a:cubicBezTo>
                  <a:cubicBezTo>
                    <a:pt x="508" y="1141"/>
                    <a:pt x="550" y="1168"/>
                    <a:pt x="598" y="1184"/>
                  </a:cubicBezTo>
                  <a:cubicBezTo>
                    <a:pt x="646" y="1200"/>
                    <a:pt x="697" y="1208"/>
                    <a:pt x="750" y="1208"/>
                  </a:cubicBezTo>
                  <a:lnTo>
                    <a:pt x="882" y="1208"/>
                  </a:lnTo>
                  <a:lnTo>
                    <a:pt x="882" y="207"/>
                  </a:lnTo>
                  <a:close/>
                  <a:moveTo>
                    <a:pt x="677" y="1414"/>
                  </a:moveTo>
                  <a:lnTo>
                    <a:pt x="677" y="1414"/>
                  </a:lnTo>
                  <a:lnTo>
                    <a:pt x="285" y="2293"/>
                  </a:lnTo>
                  <a:lnTo>
                    <a:pt x="0" y="2293"/>
                  </a:lnTo>
                  <a:lnTo>
                    <a:pt x="429" y="1353"/>
                  </a:lnTo>
                  <a:cubicBezTo>
                    <a:pt x="329" y="1301"/>
                    <a:pt x="248" y="1226"/>
                    <a:pt x="186" y="1126"/>
                  </a:cubicBezTo>
                  <a:cubicBezTo>
                    <a:pt x="124" y="1027"/>
                    <a:pt x="93" y="892"/>
                    <a:pt x="93" y="721"/>
                  </a:cubicBezTo>
                  <a:cubicBezTo>
                    <a:pt x="93" y="601"/>
                    <a:pt x="110" y="495"/>
                    <a:pt x="145" y="404"/>
                  </a:cubicBezTo>
                  <a:cubicBezTo>
                    <a:pt x="181" y="314"/>
                    <a:pt x="229" y="238"/>
                    <a:pt x="290" y="178"/>
                  </a:cubicBezTo>
                  <a:cubicBezTo>
                    <a:pt x="351" y="118"/>
                    <a:pt x="422" y="73"/>
                    <a:pt x="503" y="43"/>
                  </a:cubicBezTo>
                  <a:cubicBezTo>
                    <a:pt x="585" y="14"/>
                    <a:pt x="670" y="0"/>
                    <a:pt x="760" y="0"/>
                  </a:cubicBezTo>
                  <a:lnTo>
                    <a:pt x="1129" y="0"/>
                  </a:lnTo>
                  <a:lnTo>
                    <a:pt x="1129" y="2293"/>
                  </a:lnTo>
                  <a:lnTo>
                    <a:pt x="882" y="2293"/>
                  </a:lnTo>
                  <a:lnTo>
                    <a:pt x="882" y="1414"/>
                  </a:lnTo>
                  <a:lnTo>
                    <a:pt x="677" y="1414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B87FE615-1BC8-4DA5-8462-03DF8EB859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55076" y="3272429"/>
              <a:ext cx="5124450" cy="1873250"/>
            </a:xfrm>
            <a:custGeom>
              <a:avLst/>
              <a:gdLst>
                <a:gd name="T0" fmla="*/ 5034 w 5371"/>
                <a:gd name="T1" fmla="*/ 1662 h 1957"/>
                <a:gd name="T2" fmla="*/ 4479 w 5371"/>
                <a:gd name="T3" fmla="*/ 831 h 1957"/>
                <a:gd name="T4" fmla="*/ 4625 w 5371"/>
                <a:gd name="T5" fmla="*/ 226 h 1957"/>
                <a:gd name="T6" fmla="*/ 5054 w 5371"/>
                <a:gd name="T7" fmla="*/ 0 h 1957"/>
                <a:gd name="T8" fmla="*/ 5352 w 5371"/>
                <a:gd name="T9" fmla="*/ 84 h 1957"/>
                <a:gd name="T10" fmla="*/ 5197 w 5371"/>
                <a:gd name="T11" fmla="*/ 242 h 1957"/>
                <a:gd name="T12" fmla="*/ 4829 w 5371"/>
                <a:gd name="T13" fmla="*/ 360 h 1957"/>
                <a:gd name="T14" fmla="*/ 4815 w 5371"/>
                <a:gd name="T15" fmla="*/ 1288 h 1957"/>
                <a:gd name="T16" fmla="*/ 5201 w 5371"/>
                <a:gd name="T17" fmla="*/ 1423 h 1957"/>
                <a:gd name="T18" fmla="*/ 5371 w 5371"/>
                <a:gd name="T19" fmla="*/ 1540 h 1957"/>
                <a:gd name="T20" fmla="*/ 5034 w 5371"/>
                <a:gd name="T21" fmla="*/ 1662 h 1957"/>
                <a:gd name="T22" fmla="*/ 3748 w 5371"/>
                <a:gd name="T23" fmla="*/ 834 h 1957"/>
                <a:gd name="T24" fmla="*/ 3497 w 5371"/>
                <a:gd name="T25" fmla="*/ 1640 h 1957"/>
                <a:gd name="T26" fmla="*/ 3748 w 5371"/>
                <a:gd name="T27" fmla="*/ 23 h 1957"/>
                <a:gd name="T28" fmla="*/ 4136 w 5371"/>
                <a:gd name="T29" fmla="*/ 23 h 1957"/>
                <a:gd name="T30" fmla="*/ 3988 w 5371"/>
                <a:gd name="T31" fmla="*/ 783 h 1957"/>
                <a:gd name="T32" fmla="*/ 4174 w 5371"/>
                <a:gd name="T33" fmla="*/ 1640 h 1957"/>
                <a:gd name="T34" fmla="*/ 2795 w 5371"/>
                <a:gd name="T35" fmla="*/ 206 h 1957"/>
                <a:gd name="T36" fmla="*/ 2631 w 5371"/>
                <a:gd name="T37" fmla="*/ 335 h 1957"/>
                <a:gd name="T38" fmla="*/ 2984 w 5371"/>
                <a:gd name="T39" fmla="*/ 684 h 1957"/>
                <a:gd name="T40" fmla="*/ 2944 w 5371"/>
                <a:gd name="T41" fmla="*/ 340 h 1957"/>
                <a:gd name="T42" fmla="*/ 2795 w 5371"/>
                <a:gd name="T43" fmla="*/ 206 h 1957"/>
                <a:gd name="T44" fmla="*/ 3244 w 5371"/>
                <a:gd name="T45" fmla="*/ 1531 h 1957"/>
                <a:gd name="T46" fmla="*/ 2846 w 5371"/>
                <a:gd name="T47" fmla="*/ 1662 h 1957"/>
                <a:gd name="T48" fmla="*/ 2307 w 5371"/>
                <a:gd name="T49" fmla="*/ 899 h 1957"/>
                <a:gd name="T50" fmla="*/ 2421 w 5371"/>
                <a:gd name="T51" fmla="*/ 255 h 1957"/>
                <a:gd name="T52" fmla="*/ 2795 w 5371"/>
                <a:gd name="T53" fmla="*/ 0 h 1957"/>
                <a:gd name="T54" fmla="*/ 3119 w 5371"/>
                <a:gd name="T55" fmla="*/ 170 h 1957"/>
                <a:gd name="T56" fmla="*/ 3241 w 5371"/>
                <a:gd name="T57" fmla="*/ 751 h 1957"/>
                <a:gd name="T58" fmla="*/ 2567 w 5371"/>
                <a:gd name="T59" fmla="*/ 889 h 1957"/>
                <a:gd name="T60" fmla="*/ 2869 w 5371"/>
                <a:gd name="T61" fmla="*/ 1447 h 1957"/>
                <a:gd name="T62" fmla="*/ 3186 w 5371"/>
                <a:gd name="T63" fmla="*/ 1338 h 1957"/>
                <a:gd name="T64" fmla="*/ 1781 w 5371"/>
                <a:gd name="T65" fmla="*/ 225 h 1957"/>
                <a:gd name="T66" fmla="*/ 1502 w 5371"/>
                <a:gd name="T67" fmla="*/ 225 h 1957"/>
                <a:gd name="T68" fmla="*/ 1497 w 5371"/>
                <a:gd name="T69" fmla="*/ 534 h 1957"/>
                <a:gd name="T70" fmla="*/ 1431 w 5371"/>
                <a:gd name="T71" fmla="*/ 1154 h 1957"/>
                <a:gd name="T72" fmla="*/ 1781 w 5371"/>
                <a:gd name="T73" fmla="*/ 1434 h 1957"/>
                <a:gd name="T74" fmla="*/ 2156 w 5371"/>
                <a:gd name="T75" fmla="*/ 1957 h 1957"/>
                <a:gd name="T76" fmla="*/ 1932 w 5371"/>
                <a:gd name="T77" fmla="*/ 1957 h 1957"/>
                <a:gd name="T78" fmla="*/ 1238 w 5371"/>
                <a:gd name="T79" fmla="*/ 1640 h 1957"/>
                <a:gd name="T80" fmla="*/ 1014 w 5371"/>
                <a:gd name="T81" fmla="*/ 1957 h 1957"/>
                <a:gd name="T82" fmla="*/ 1113 w 5371"/>
                <a:gd name="T83" fmla="*/ 1434 h 1957"/>
                <a:gd name="T84" fmla="*/ 1250 w 5371"/>
                <a:gd name="T85" fmla="*/ 830 h 1957"/>
                <a:gd name="T86" fmla="*/ 1277 w 5371"/>
                <a:gd name="T87" fmla="*/ 161 h 1957"/>
                <a:gd name="T88" fmla="*/ 2028 w 5371"/>
                <a:gd name="T89" fmla="*/ 23 h 1957"/>
                <a:gd name="T90" fmla="*/ 2156 w 5371"/>
                <a:gd name="T91" fmla="*/ 1434 h 1957"/>
                <a:gd name="T92" fmla="*/ 869 w 5371"/>
                <a:gd name="T93" fmla="*/ 23 h 1957"/>
                <a:gd name="T94" fmla="*/ 869 w 5371"/>
                <a:gd name="T95" fmla="*/ 1640 h 1957"/>
                <a:gd name="T96" fmla="*/ 622 w 5371"/>
                <a:gd name="T97" fmla="*/ 915 h 1957"/>
                <a:gd name="T98" fmla="*/ 250 w 5371"/>
                <a:gd name="T99" fmla="*/ 1640 h 1957"/>
                <a:gd name="T100" fmla="*/ 0 w 5371"/>
                <a:gd name="T101" fmla="*/ 23 h 1957"/>
                <a:gd name="T102" fmla="*/ 250 w 5371"/>
                <a:gd name="T103" fmla="*/ 709 h 1957"/>
                <a:gd name="T104" fmla="*/ 622 w 5371"/>
                <a:gd name="T105" fmla="*/ 23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71" h="1957">
                  <a:moveTo>
                    <a:pt x="5034" y="1662"/>
                  </a:moveTo>
                  <a:lnTo>
                    <a:pt x="5034" y="1662"/>
                  </a:lnTo>
                  <a:cubicBezTo>
                    <a:pt x="4861" y="1662"/>
                    <a:pt x="4725" y="1593"/>
                    <a:pt x="4627" y="1455"/>
                  </a:cubicBezTo>
                  <a:cubicBezTo>
                    <a:pt x="4529" y="1317"/>
                    <a:pt x="4479" y="1109"/>
                    <a:pt x="4479" y="831"/>
                  </a:cubicBezTo>
                  <a:cubicBezTo>
                    <a:pt x="4479" y="705"/>
                    <a:pt x="4492" y="591"/>
                    <a:pt x="4516" y="488"/>
                  </a:cubicBezTo>
                  <a:cubicBezTo>
                    <a:pt x="4541" y="385"/>
                    <a:pt x="4577" y="298"/>
                    <a:pt x="4625" y="226"/>
                  </a:cubicBezTo>
                  <a:cubicBezTo>
                    <a:pt x="4673" y="155"/>
                    <a:pt x="4733" y="99"/>
                    <a:pt x="4805" y="59"/>
                  </a:cubicBezTo>
                  <a:cubicBezTo>
                    <a:pt x="4877" y="20"/>
                    <a:pt x="4960" y="0"/>
                    <a:pt x="5054" y="0"/>
                  </a:cubicBezTo>
                  <a:cubicBezTo>
                    <a:pt x="5126" y="0"/>
                    <a:pt x="5185" y="8"/>
                    <a:pt x="5230" y="24"/>
                  </a:cubicBezTo>
                  <a:cubicBezTo>
                    <a:pt x="5275" y="40"/>
                    <a:pt x="5316" y="60"/>
                    <a:pt x="5352" y="84"/>
                  </a:cubicBezTo>
                  <a:lnTo>
                    <a:pt x="5317" y="321"/>
                  </a:lnTo>
                  <a:cubicBezTo>
                    <a:pt x="5283" y="291"/>
                    <a:pt x="5242" y="265"/>
                    <a:pt x="5197" y="242"/>
                  </a:cubicBezTo>
                  <a:cubicBezTo>
                    <a:pt x="5150" y="220"/>
                    <a:pt x="5102" y="209"/>
                    <a:pt x="5050" y="209"/>
                  </a:cubicBezTo>
                  <a:cubicBezTo>
                    <a:pt x="4961" y="209"/>
                    <a:pt x="4887" y="259"/>
                    <a:pt x="4829" y="360"/>
                  </a:cubicBezTo>
                  <a:cubicBezTo>
                    <a:pt x="4771" y="460"/>
                    <a:pt x="4742" y="613"/>
                    <a:pt x="4742" y="818"/>
                  </a:cubicBezTo>
                  <a:cubicBezTo>
                    <a:pt x="4742" y="1022"/>
                    <a:pt x="4767" y="1178"/>
                    <a:pt x="4815" y="1288"/>
                  </a:cubicBezTo>
                  <a:cubicBezTo>
                    <a:pt x="4863" y="1399"/>
                    <a:pt x="4938" y="1454"/>
                    <a:pt x="5041" y="1454"/>
                  </a:cubicBezTo>
                  <a:cubicBezTo>
                    <a:pt x="5103" y="1454"/>
                    <a:pt x="5156" y="1444"/>
                    <a:pt x="5201" y="1423"/>
                  </a:cubicBezTo>
                  <a:cubicBezTo>
                    <a:pt x="5246" y="1403"/>
                    <a:pt x="5284" y="1380"/>
                    <a:pt x="5314" y="1354"/>
                  </a:cubicBezTo>
                  <a:lnTo>
                    <a:pt x="5371" y="1540"/>
                  </a:lnTo>
                  <a:cubicBezTo>
                    <a:pt x="5329" y="1577"/>
                    <a:pt x="5280" y="1606"/>
                    <a:pt x="5227" y="1629"/>
                  </a:cubicBezTo>
                  <a:cubicBezTo>
                    <a:pt x="5173" y="1651"/>
                    <a:pt x="5109" y="1662"/>
                    <a:pt x="5034" y="1662"/>
                  </a:cubicBezTo>
                  <a:close/>
                  <a:moveTo>
                    <a:pt x="3748" y="834"/>
                  </a:moveTo>
                  <a:lnTo>
                    <a:pt x="3748" y="834"/>
                  </a:lnTo>
                  <a:lnTo>
                    <a:pt x="3748" y="1640"/>
                  </a:lnTo>
                  <a:lnTo>
                    <a:pt x="3497" y="1640"/>
                  </a:lnTo>
                  <a:lnTo>
                    <a:pt x="3497" y="23"/>
                  </a:lnTo>
                  <a:lnTo>
                    <a:pt x="3748" y="23"/>
                  </a:lnTo>
                  <a:lnTo>
                    <a:pt x="3748" y="770"/>
                  </a:lnTo>
                  <a:lnTo>
                    <a:pt x="4136" y="23"/>
                  </a:lnTo>
                  <a:lnTo>
                    <a:pt x="4389" y="23"/>
                  </a:lnTo>
                  <a:lnTo>
                    <a:pt x="3988" y="783"/>
                  </a:lnTo>
                  <a:lnTo>
                    <a:pt x="4447" y="1640"/>
                  </a:lnTo>
                  <a:lnTo>
                    <a:pt x="4174" y="1640"/>
                  </a:lnTo>
                  <a:lnTo>
                    <a:pt x="3748" y="834"/>
                  </a:lnTo>
                  <a:close/>
                  <a:moveTo>
                    <a:pt x="2795" y="206"/>
                  </a:moveTo>
                  <a:lnTo>
                    <a:pt x="2795" y="206"/>
                  </a:lnTo>
                  <a:cubicBezTo>
                    <a:pt x="2718" y="206"/>
                    <a:pt x="2663" y="249"/>
                    <a:pt x="2631" y="335"/>
                  </a:cubicBezTo>
                  <a:cubicBezTo>
                    <a:pt x="2599" y="422"/>
                    <a:pt x="2579" y="538"/>
                    <a:pt x="2570" y="684"/>
                  </a:cubicBezTo>
                  <a:lnTo>
                    <a:pt x="2984" y="684"/>
                  </a:lnTo>
                  <a:cubicBezTo>
                    <a:pt x="2984" y="615"/>
                    <a:pt x="2981" y="552"/>
                    <a:pt x="2974" y="493"/>
                  </a:cubicBezTo>
                  <a:cubicBezTo>
                    <a:pt x="2968" y="434"/>
                    <a:pt x="2958" y="383"/>
                    <a:pt x="2944" y="340"/>
                  </a:cubicBezTo>
                  <a:cubicBezTo>
                    <a:pt x="2930" y="298"/>
                    <a:pt x="2911" y="264"/>
                    <a:pt x="2886" y="241"/>
                  </a:cubicBezTo>
                  <a:cubicBezTo>
                    <a:pt x="2862" y="217"/>
                    <a:pt x="2831" y="206"/>
                    <a:pt x="2795" y="206"/>
                  </a:cubicBezTo>
                  <a:close/>
                  <a:moveTo>
                    <a:pt x="3244" y="1531"/>
                  </a:moveTo>
                  <a:lnTo>
                    <a:pt x="3244" y="1531"/>
                  </a:lnTo>
                  <a:cubicBezTo>
                    <a:pt x="3193" y="1571"/>
                    <a:pt x="3134" y="1603"/>
                    <a:pt x="3067" y="1627"/>
                  </a:cubicBezTo>
                  <a:cubicBezTo>
                    <a:pt x="3001" y="1651"/>
                    <a:pt x="2927" y="1662"/>
                    <a:pt x="2846" y="1662"/>
                  </a:cubicBezTo>
                  <a:cubicBezTo>
                    <a:pt x="2679" y="1662"/>
                    <a:pt x="2548" y="1598"/>
                    <a:pt x="2451" y="1468"/>
                  </a:cubicBezTo>
                  <a:cubicBezTo>
                    <a:pt x="2355" y="1339"/>
                    <a:pt x="2307" y="1149"/>
                    <a:pt x="2307" y="899"/>
                  </a:cubicBezTo>
                  <a:cubicBezTo>
                    <a:pt x="2307" y="768"/>
                    <a:pt x="2316" y="648"/>
                    <a:pt x="2334" y="539"/>
                  </a:cubicBezTo>
                  <a:cubicBezTo>
                    <a:pt x="2352" y="430"/>
                    <a:pt x="2381" y="335"/>
                    <a:pt x="2421" y="255"/>
                  </a:cubicBezTo>
                  <a:cubicBezTo>
                    <a:pt x="2460" y="175"/>
                    <a:pt x="2511" y="112"/>
                    <a:pt x="2573" y="68"/>
                  </a:cubicBezTo>
                  <a:cubicBezTo>
                    <a:pt x="2635" y="23"/>
                    <a:pt x="2709" y="0"/>
                    <a:pt x="2795" y="0"/>
                  </a:cubicBezTo>
                  <a:cubicBezTo>
                    <a:pt x="2861" y="0"/>
                    <a:pt x="2922" y="14"/>
                    <a:pt x="2978" y="40"/>
                  </a:cubicBezTo>
                  <a:cubicBezTo>
                    <a:pt x="3033" y="67"/>
                    <a:pt x="3080" y="110"/>
                    <a:pt x="3119" y="170"/>
                  </a:cubicBezTo>
                  <a:cubicBezTo>
                    <a:pt x="3157" y="230"/>
                    <a:pt x="3187" y="308"/>
                    <a:pt x="3209" y="403"/>
                  </a:cubicBezTo>
                  <a:cubicBezTo>
                    <a:pt x="3230" y="498"/>
                    <a:pt x="3241" y="614"/>
                    <a:pt x="3241" y="751"/>
                  </a:cubicBezTo>
                  <a:lnTo>
                    <a:pt x="3241" y="889"/>
                  </a:lnTo>
                  <a:lnTo>
                    <a:pt x="2567" y="889"/>
                  </a:lnTo>
                  <a:cubicBezTo>
                    <a:pt x="2567" y="1073"/>
                    <a:pt x="2592" y="1212"/>
                    <a:pt x="2642" y="1306"/>
                  </a:cubicBezTo>
                  <a:cubicBezTo>
                    <a:pt x="2693" y="1400"/>
                    <a:pt x="2768" y="1447"/>
                    <a:pt x="2869" y="1447"/>
                  </a:cubicBezTo>
                  <a:cubicBezTo>
                    <a:pt x="2939" y="1447"/>
                    <a:pt x="3002" y="1435"/>
                    <a:pt x="3056" y="1410"/>
                  </a:cubicBezTo>
                  <a:cubicBezTo>
                    <a:pt x="3111" y="1386"/>
                    <a:pt x="3154" y="1362"/>
                    <a:pt x="3186" y="1338"/>
                  </a:cubicBezTo>
                  <a:lnTo>
                    <a:pt x="3244" y="1531"/>
                  </a:lnTo>
                  <a:close/>
                  <a:moveTo>
                    <a:pt x="1781" y="225"/>
                  </a:moveTo>
                  <a:lnTo>
                    <a:pt x="1781" y="225"/>
                  </a:lnTo>
                  <a:lnTo>
                    <a:pt x="1502" y="225"/>
                  </a:lnTo>
                  <a:lnTo>
                    <a:pt x="1502" y="254"/>
                  </a:lnTo>
                  <a:cubicBezTo>
                    <a:pt x="1502" y="339"/>
                    <a:pt x="1500" y="433"/>
                    <a:pt x="1497" y="534"/>
                  </a:cubicBezTo>
                  <a:cubicBezTo>
                    <a:pt x="1494" y="636"/>
                    <a:pt x="1487" y="739"/>
                    <a:pt x="1476" y="844"/>
                  </a:cubicBezTo>
                  <a:cubicBezTo>
                    <a:pt x="1465" y="949"/>
                    <a:pt x="1450" y="1052"/>
                    <a:pt x="1431" y="1154"/>
                  </a:cubicBezTo>
                  <a:cubicBezTo>
                    <a:pt x="1412" y="1255"/>
                    <a:pt x="1385" y="1349"/>
                    <a:pt x="1351" y="1434"/>
                  </a:cubicBezTo>
                  <a:lnTo>
                    <a:pt x="1781" y="1434"/>
                  </a:lnTo>
                  <a:lnTo>
                    <a:pt x="1781" y="225"/>
                  </a:lnTo>
                  <a:close/>
                  <a:moveTo>
                    <a:pt x="2156" y="1957"/>
                  </a:moveTo>
                  <a:lnTo>
                    <a:pt x="2156" y="1957"/>
                  </a:lnTo>
                  <a:lnTo>
                    <a:pt x="1932" y="1957"/>
                  </a:lnTo>
                  <a:lnTo>
                    <a:pt x="1932" y="1640"/>
                  </a:lnTo>
                  <a:lnTo>
                    <a:pt x="1238" y="1640"/>
                  </a:lnTo>
                  <a:lnTo>
                    <a:pt x="1238" y="1957"/>
                  </a:lnTo>
                  <a:lnTo>
                    <a:pt x="1014" y="1957"/>
                  </a:lnTo>
                  <a:lnTo>
                    <a:pt x="1014" y="1434"/>
                  </a:lnTo>
                  <a:lnTo>
                    <a:pt x="1113" y="1434"/>
                  </a:lnTo>
                  <a:cubicBezTo>
                    <a:pt x="1150" y="1349"/>
                    <a:pt x="1179" y="1254"/>
                    <a:pt x="1200" y="1150"/>
                  </a:cubicBezTo>
                  <a:cubicBezTo>
                    <a:pt x="1221" y="1047"/>
                    <a:pt x="1238" y="940"/>
                    <a:pt x="1250" y="830"/>
                  </a:cubicBezTo>
                  <a:cubicBezTo>
                    <a:pt x="1261" y="719"/>
                    <a:pt x="1269" y="607"/>
                    <a:pt x="1272" y="493"/>
                  </a:cubicBezTo>
                  <a:cubicBezTo>
                    <a:pt x="1275" y="378"/>
                    <a:pt x="1277" y="268"/>
                    <a:pt x="1277" y="161"/>
                  </a:cubicBezTo>
                  <a:lnTo>
                    <a:pt x="1277" y="23"/>
                  </a:lnTo>
                  <a:lnTo>
                    <a:pt x="2028" y="23"/>
                  </a:lnTo>
                  <a:lnTo>
                    <a:pt x="2028" y="1434"/>
                  </a:lnTo>
                  <a:lnTo>
                    <a:pt x="2156" y="1434"/>
                  </a:lnTo>
                  <a:lnTo>
                    <a:pt x="2156" y="1957"/>
                  </a:lnTo>
                  <a:close/>
                  <a:moveTo>
                    <a:pt x="869" y="23"/>
                  </a:moveTo>
                  <a:lnTo>
                    <a:pt x="869" y="23"/>
                  </a:lnTo>
                  <a:lnTo>
                    <a:pt x="869" y="1640"/>
                  </a:lnTo>
                  <a:lnTo>
                    <a:pt x="622" y="1640"/>
                  </a:lnTo>
                  <a:lnTo>
                    <a:pt x="622" y="915"/>
                  </a:lnTo>
                  <a:lnTo>
                    <a:pt x="250" y="915"/>
                  </a:lnTo>
                  <a:lnTo>
                    <a:pt x="250" y="1640"/>
                  </a:lnTo>
                  <a:lnTo>
                    <a:pt x="0" y="1640"/>
                  </a:lnTo>
                  <a:lnTo>
                    <a:pt x="0" y="23"/>
                  </a:lnTo>
                  <a:lnTo>
                    <a:pt x="250" y="23"/>
                  </a:lnTo>
                  <a:lnTo>
                    <a:pt x="250" y="709"/>
                  </a:lnTo>
                  <a:lnTo>
                    <a:pt x="622" y="709"/>
                  </a:lnTo>
                  <a:lnTo>
                    <a:pt x="622" y="23"/>
                  </a:lnTo>
                  <a:lnTo>
                    <a:pt x="869" y="23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2204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18877E-EFDC-BB45-AB21-136CBDAED2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61062" y="3831168"/>
            <a:ext cx="19089944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24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2">
            <a:extLst>
              <a:ext uri="{FF2B5EF4-FFF2-40B4-BE49-F238E27FC236}">
                <a16:creationId xmlns:a16="http://schemas.microsoft.com/office/drawing/2014/main" id="{121498A8-B247-8E41-B989-21A7A9E9BA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89074" y="5561156"/>
            <a:ext cx="2911489" cy="2438960"/>
          </a:xfrm>
          <a:prstGeom prst="rect">
            <a:avLst/>
          </a:prstGeom>
        </p:spPr>
        <p:txBody>
          <a:bodyPr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C3A226A-A6E5-FC45-8E25-292A9270E55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45631" y="915889"/>
            <a:ext cx="16104658" cy="1085949"/>
          </a:xfrm>
          <a:prstGeom prst="rect">
            <a:avLst/>
          </a:prstGeom>
        </p:spPr>
        <p:txBody>
          <a:bodyPr tIns="125999" anchor="t">
            <a:no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  <a:lvl2pPr marL="91430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1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2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3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4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5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6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F78064-496F-884F-B574-B9E9DA8CA6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6348" y="3831168"/>
            <a:ext cx="16103940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581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_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8F06DF-25BF-DA43-A249-1D8E105D81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638" y="0"/>
            <a:ext cx="24382413" cy="13716000"/>
          </a:xfrm>
          <a:prstGeom prst="rect">
            <a:avLst/>
          </a:pr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На фон нужно вставить изображение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A2A1BFC-2E62-AF46-B06C-706D800F0B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2000" y="915889"/>
            <a:ext cx="18308288" cy="1085949"/>
          </a:xfrm>
          <a:prstGeom prst="rect">
            <a:avLst/>
          </a:prstGeom>
        </p:spPr>
        <p:txBody>
          <a:bodyPr tIns="125999" anchor="t">
            <a:no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91430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1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2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3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4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5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6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0F8C3D-6D3E-D240-A05F-03CA334B26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718" y="3831168"/>
            <a:ext cx="8784157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3470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8238" y="12189669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50388" y="12173236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38237" y="730016"/>
            <a:ext cx="22105937" cy="2554323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1138238" y="3431440"/>
            <a:ext cx="22097743" cy="8106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  <a:p>
            <a:pPr lvl="1"/>
            <a:r>
              <a:rPr lang="ru-RU" dirty="0"/>
              <a:t>Ключевая мысль</a:t>
            </a:r>
          </a:p>
          <a:p>
            <a:pPr lvl="1"/>
            <a:endParaRPr lang="ru-RU" dirty="0"/>
          </a:p>
          <a:p>
            <a:pPr lvl="2"/>
            <a:r>
              <a:rPr lang="ru-RU" dirty="0"/>
              <a:t>Маркированный список</a:t>
            </a:r>
          </a:p>
          <a:p>
            <a:pPr lvl="2"/>
            <a:endParaRPr lang="ru-RU" dirty="0"/>
          </a:p>
          <a:p>
            <a:pPr lvl="3"/>
            <a:r>
              <a:rPr lang="ru-RU" dirty="0"/>
              <a:t>Нумерованный список</a:t>
            </a:r>
          </a:p>
          <a:p>
            <a:pPr lvl="3"/>
            <a:endParaRPr lang="ru-RU" dirty="0"/>
          </a:p>
          <a:p>
            <a:pPr lvl="4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6577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888" r:id="rId2"/>
    <p:sldLayoutId id="2147483908" r:id="rId3"/>
    <p:sldLayoutId id="2147483927" r:id="rId4"/>
    <p:sldLayoutId id="2147483928" r:id="rId5"/>
    <p:sldLayoutId id="2147483930" r:id="rId6"/>
    <p:sldLayoutId id="2147483866" r:id="rId7"/>
    <p:sldLayoutId id="2147483909" r:id="rId8"/>
    <p:sldLayoutId id="2147483912" r:id="rId9"/>
    <p:sldLayoutId id="2147483890" r:id="rId10"/>
    <p:sldLayoutId id="2147483891" r:id="rId11"/>
    <p:sldLayoutId id="2147483867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16" r:id="rId20"/>
    <p:sldLayoutId id="2147483903" r:id="rId21"/>
    <p:sldLayoutId id="2147483914" r:id="rId22"/>
    <p:sldLayoutId id="2147483904" r:id="rId23"/>
    <p:sldLayoutId id="2147483905" r:id="rId24"/>
    <p:sldLayoutId id="2147483920" r:id="rId25"/>
    <p:sldLayoutId id="2147483921" r:id="rId26"/>
    <p:sldLayoutId id="2147483922" r:id="rId27"/>
    <p:sldLayoutId id="2147483923" r:id="rId28"/>
    <p:sldLayoutId id="2147483924" r:id="rId29"/>
    <p:sldLayoutId id="2147483925" r:id="rId30"/>
    <p:sldLayoutId id="2147483926" r:id="rId31"/>
    <p:sldLayoutId id="2147483917" r:id="rId32"/>
    <p:sldLayoutId id="2147483913" r:id="rId33"/>
    <p:sldLayoutId id="2147483906" r:id="rId34"/>
    <p:sldLayoutId id="2147483907" r:id="rId35"/>
    <p:sldLayoutId id="2147483894" r:id="rId36"/>
    <p:sldLayoutId id="2147483918" r:id="rId37"/>
    <p:sldLayoutId id="2147483919" r:id="rId38"/>
  </p:sldLayoutIdLst>
  <p:hf hdr="0" dt="0"/>
  <p:txStyles>
    <p:titleStyle>
      <a:lvl1pPr marL="0" algn="l" defTabSz="1828619" rtl="0" eaLnBrk="1" latinLnBrk="0" hangingPunct="1">
        <a:lnSpc>
          <a:spcPct val="100000"/>
        </a:lnSpc>
        <a:spcBef>
          <a:spcPct val="0"/>
        </a:spcBef>
        <a:buNone/>
        <a:defRPr sz="7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719964" algn="l" defTabSz="190790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 Unicode MS" panose="020B0604020202020204" pitchFamily="34" charset="-128"/>
        <a:buChar char="▎"/>
        <a:defRPr sz="3600" b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715963" algn="l" defTabSz="1828619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50000"/>
        <a:buFont typeface="Arial" panose="020B0604020202020204" pitchFamily="34" charset="0"/>
        <a:buChar char="›"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715963" algn="l" defTabSz="1828619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rabicPeriod"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Tx/>
        <a:buNone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525" userDrawn="1">
          <p15:clr>
            <a:srgbClr val="F26B43"/>
          </p15:clr>
        </p15:guide>
        <p15:guide id="8" pos="5026" userDrawn="1">
          <p15:clr>
            <a:srgbClr val="F26B43"/>
          </p15:clr>
        </p15:guide>
        <p15:guide id="16" pos="3121" userDrawn="1">
          <p15:clr>
            <a:srgbClr val="F26B43"/>
          </p15:clr>
        </p15:guide>
        <p15:guide id="17" pos="2622" userDrawn="1">
          <p15:clr>
            <a:srgbClr val="F26B43"/>
          </p15:clr>
        </p15:guide>
        <p15:guide id="29" pos="7913">
          <p15:clr>
            <a:srgbClr val="F26B43"/>
          </p15:clr>
        </p15:guide>
        <p15:guide id="35" pos="9834" userDrawn="1">
          <p15:clr>
            <a:srgbClr val="F26B43"/>
          </p15:clr>
        </p15:guide>
        <p15:guide id="38" pos="10310" userDrawn="1">
          <p15:clr>
            <a:srgbClr val="F26B43"/>
          </p15:clr>
        </p15:guide>
        <p15:guide id="39" pos="12714" userDrawn="1">
          <p15:clr>
            <a:srgbClr val="F26B43"/>
          </p15:clr>
        </p15:guide>
        <p15:guide id="75" pos="7450">
          <p15:clr>
            <a:srgbClr val="F26B43"/>
          </p15:clr>
        </p15:guide>
        <p15:guide id="87" pos="12238" userDrawn="1">
          <p15:clr>
            <a:srgbClr val="F26B43"/>
          </p15:clr>
        </p15:guide>
        <p15:guide id="108" orient="horz" pos="714" userDrawn="1">
          <p15:clr>
            <a:srgbClr val="F26B43"/>
          </p15:clr>
        </p15:guide>
        <p15:guide id="113" pos="717" userDrawn="1">
          <p15:clr>
            <a:srgbClr val="F26B43"/>
          </p15:clr>
        </p15:guide>
        <p15:guide id="122" pos="14642" userDrawn="1">
          <p15:clr>
            <a:srgbClr val="F26B43"/>
          </p15:clr>
        </p15:guide>
        <p15:guide id="124" orient="horz" pos="790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DC34F71-DF7F-EB46-AAB2-54A143C7E6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238" y="3830400"/>
            <a:ext cx="10688637" cy="42274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7200" dirty="0"/>
              <a:t>Экономьте время </a:t>
            </a:r>
            <a:br>
              <a:rPr lang="en-US" sz="7200" dirty="0"/>
            </a:br>
            <a:r>
              <a:rPr lang="ru-RU" sz="7200" dirty="0"/>
              <a:t>с единым кабинетом </a:t>
            </a:r>
            <a:br>
              <a:rPr lang="en-US" sz="7200" dirty="0"/>
            </a:br>
            <a:r>
              <a:rPr lang="ru-RU" sz="7200" dirty="0"/>
              <a:t>от Яндекс для бизнеса</a:t>
            </a:r>
          </a:p>
        </p:txBody>
      </p:sp>
      <p:sp>
        <p:nvSpPr>
          <p:cNvPr id="6" name="Заголовок 9">
            <a:extLst>
              <a:ext uri="{FF2B5EF4-FFF2-40B4-BE49-F238E27FC236}">
                <a16:creationId xmlns:a16="http://schemas.microsoft.com/office/drawing/2014/main" id="{4321348B-5A22-4C4B-8366-0897AA43C62E}"/>
              </a:ext>
            </a:extLst>
          </p:cNvPr>
          <p:cNvSpPr txBox="1">
            <a:spLocks/>
          </p:cNvSpPr>
          <p:nvPr/>
        </p:nvSpPr>
        <p:spPr>
          <a:xfrm>
            <a:off x="1138239" y="8591550"/>
            <a:ext cx="10215562" cy="1466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200" dirty="0">
                <a:latin typeface="+mn-lt"/>
              </a:rPr>
              <a:t>Управляйте поездками, автопарком и документами из одного окна</a:t>
            </a:r>
          </a:p>
        </p:txBody>
      </p:sp>
    </p:spTree>
    <p:extLst>
      <p:ext uri="{BB962C8B-B14F-4D97-AF65-F5344CB8AC3E}">
        <p14:creationId xmlns:p14="http://schemas.microsoft.com/office/powerpoint/2010/main" val="820070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90CC46-9D79-46EB-A5E1-6425A474E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6" y="730016"/>
            <a:ext cx="11423651" cy="1307929"/>
          </a:xfrm>
        </p:spPr>
        <p:txBody>
          <a:bodyPr wrap="square">
            <a:spAutoFit/>
          </a:bodyPr>
          <a:lstStyle/>
          <a:p>
            <a:r>
              <a:rPr lang="ru-RU" dirty="0"/>
              <a:t>Драйв для бизнеса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D645E12-ACBD-4F0D-B117-8E28CAE730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01754C9-0814-4DAD-8E01-0C15D2EA3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38238" y="12189669"/>
            <a:ext cx="17565588" cy="425274"/>
          </a:xfrm>
        </p:spPr>
        <p:txBody>
          <a:bodyPr/>
          <a:lstStyle/>
          <a:p>
            <a:r>
              <a:rPr lang="ru-RU" sz="2000" dirty="0" err="1"/>
              <a:t>Яндекс.Драйв</a:t>
            </a:r>
            <a:endParaRPr lang="ru-RU" sz="200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A1F986A-FB61-4123-A716-D6778F8E2F06}"/>
              </a:ext>
            </a:extLst>
          </p:cNvPr>
          <p:cNvSpPr txBox="1">
            <a:spLocks/>
          </p:cNvSpPr>
          <p:nvPr/>
        </p:nvSpPr>
        <p:spPr>
          <a:xfrm>
            <a:off x="1138237" y="4005072"/>
            <a:ext cx="10688638" cy="2954655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4800" dirty="0">
                <a:latin typeface="+mj-lt"/>
              </a:rPr>
              <a:t>Драйв поможет решить любую задачу вашего бизнеса, связанную </a:t>
            </a:r>
            <a:br>
              <a:rPr lang="ru-RU" sz="4800" dirty="0">
                <a:latin typeface="+mj-lt"/>
              </a:rPr>
            </a:br>
            <a:r>
              <a:rPr lang="ru-RU" sz="4800" dirty="0">
                <a:latin typeface="+mj-lt"/>
              </a:rPr>
              <a:t>с обеспечением мобильности сотрудников и логистикой</a:t>
            </a:r>
            <a:endParaRPr lang="ru-RU" sz="3200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8D4C6359-E707-4C77-8B0F-ADC4F805F480}"/>
              </a:ext>
            </a:extLst>
          </p:cNvPr>
          <p:cNvSpPr txBox="1">
            <a:spLocks/>
          </p:cNvSpPr>
          <p:nvPr/>
        </p:nvSpPr>
        <p:spPr>
          <a:xfrm>
            <a:off x="12561888" y="4005072"/>
            <a:ext cx="10682287" cy="5416868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ru-RU" sz="3200" dirty="0"/>
              <a:t>Выделенный парк авто, видимый только вашим сотрудникам (3+ машины, 30+ дней)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endParaRPr lang="ru-RU" sz="3200" dirty="0"/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ru-RU" sz="3200" dirty="0"/>
              <a:t>Корпоративный каршеринг, как часть программы лояльности для сотрудников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endParaRPr lang="ru-RU" sz="3200" dirty="0"/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ru-RU" sz="3200" dirty="0"/>
              <a:t>Аренда фургонов и обычного парка для решения логистических задач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endParaRPr lang="ru-RU" sz="3200" dirty="0"/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ru-RU" sz="3200" dirty="0" err="1"/>
              <a:t>Промокоды</a:t>
            </a:r>
            <a:r>
              <a:rPr lang="ru-RU" sz="3200" dirty="0"/>
              <a:t> для сотрудников на поездки </a:t>
            </a:r>
            <a:br>
              <a:rPr lang="ru-RU" sz="3200" dirty="0"/>
            </a:br>
            <a:r>
              <a:rPr lang="ru-RU" sz="3200" dirty="0"/>
              <a:t>на </a:t>
            </a:r>
            <a:r>
              <a:rPr lang="ru-RU" sz="3200" dirty="0" err="1"/>
              <a:t>Яндекс.Драйве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18360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90CC46-9D79-46EB-A5E1-6425A474E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6" y="730016"/>
            <a:ext cx="11423651" cy="1307929"/>
          </a:xfrm>
        </p:spPr>
        <p:txBody>
          <a:bodyPr wrap="square">
            <a:spAutoFit/>
          </a:bodyPr>
          <a:lstStyle/>
          <a:p>
            <a:r>
              <a:rPr lang="ru-RU" dirty="0"/>
              <a:t>Драйв для бизнеса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D645E12-ACBD-4F0D-B117-8E28CAE730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01754C9-0814-4DAD-8E01-0C15D2EA3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38238" y="12189669"/>
            <a:ext cx="17565588" cy="425274"/>
          </a:xfrm>
        </p:spPr>
        <p:txBody>
          <a:bodyPr/>
          <a:lstStyle/>
          <a:p>
            <a:r>
              <a:rPr lang="ru-RU" sz="2000" dirty="0" err="1"/>
              <a:t>Яндекс.Драйв</a:t>
            </a:r>
            <a:endParaRPr lang="ru-RU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248D82-A988-4400-BA8E-592C5596132C}"/>
              </a:ext>
            </a:extLst>
          </p:cNvPr>
          <p:cNvGrpSpPr/>
          <p:nvPr/>
        </p:nvGrpSpPr>
        <p:grpSpPr>
          <a:xfrm>
            <a:off x="6851568" y="3127248"/>
            <a:ext cx="4969957" cy="7900416"/>
            <a:chOff x="6851568" y="3127248"/>
            <a:chExt cx="4969957" cy="790041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64F9989-9FD6-4E35-A982-40285FBBADE3}"/>
                </a:ext>
              </a:extLst>
            </p:cNvPr>
            <p:cNvSpPr/>
            <p:nvPr/>
          </p:nvSpPr>
          <p:spPr>
            <a:xfrm>
              <a:off x="6851568" y="3127248"/>
              <a:ext cx="4969957" cy="7900416"/>
            </a:xfrm>
            <a:prstGeom prst="roundRect">
              <a:avLst>
                <a:gd name="adj" fmla="val 6948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508000" dist="190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sp>
          <p:nvSpPr>
            <p:cNvPr id="15" name="Текст 2">
              <a:extLst>
                <a:ext uri="{FF2B5EF4-FFF2-40B4-BE49-F238E27FC236}">
                  <a16:creationId xmlns:a16="http://schemas.microsoft.com/office/drawing/2014/main" id="{42162DDB-8241-45CA-8BF8-A0D4D1A3D1FC}"/>
                </a:ext>
              </a:extLst>
            </p:cNvPr>
            <p:cNvSpPr txBox="1">
              <a:spLocks/>
            </p:cNvSpPr>
            <p:nvPr/>
          </p:nvSpPr>
          <p:spPr>
            <a:xfrm>
              <a:off x="7317914" y="3619128"/>
              <a:ext cx="4037265" cy="1231106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Tx/>
                <a:buNone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719964" algn="l" defTabSz="1907905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2"/>
                </a:buClr>
                <a:buSzPct val="120000"/>
                <a:buFont typeface="Arial Unicode MS" panose="020B0604020202020204" pitchFamily="34" charset="-128"/>
                <a:buChar char="▎"/>
                <a:defRPr sz="36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SzPct val="150000"/>
                <a:buFont typeface="Arial" panose="020B0604020202020204" pitchFamily="34" charset="0"/>
                <a:buChar char="›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+mj-lt"/>
                <a:buAutoNum type="arabicPeriod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Tx/>
                <a:buNone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699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007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315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1623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ru-RU" sz="4000" dirty="0">
                  <a:latin typeface="+mj-lt"/>
                </a:rPr>
                <a:t>Стандартная аренда</a:t>
              </a:r>
              <a:endParaRPr lang="ru-RU" sz="4000" dirty="0"/>
            </a:p>
          </p:txBody>
        </p:sp>
        <p:sp>
          <p:nvSpPr>
            <p:cNvPr id="16" name="Текст 2">
              <a:extLst>
                <a:ext uri="{FF2B5EF4-FFF2-40B4-BE49-F238E27FC236}">
                  <a16:creationId xmlns:a16="http://schemas.microsoft.com/office/drawing/2014/main" id="{564A6D5F-F5A8-4229-8B28-D39D152F5BC6}"/>
                </a:ext>
              </a:extLst>
            </p:cNvPr>
            <p:cNvSpPr txBox="1">
              <a:spLocks/>
            </p:cNvSpPr>
            <p:nvPr/>
          </p:nvSpPr>
          <p:spPr>
            <a:xfrm>
              <a:off x="7317914" y="5138709"/>
              <a:ext cx="4037265" cy="2215991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Tx/>
                <a:buNone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719964" algn="l" defTabSz="1907905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2"/>
                </a:buClr>
                <a:buSzPct val="120000"/>
                <a:buFont typeface="Arial Unicode MS" panose="020B0604020202020204" pitchFamily="34" charset="-128"/>
                <a:buChar char="▎"/>
                <a:defRPr sz="36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SzPct val="150000"/>
                <a:buFont typeface="Arial" panose="020B0604020202020204" pitchFamily="34" charset="0"/>
                <a:buChar char="›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+mj-lt"/>
                <a:buAutoNum type="arabicPeriod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Tx/>
                <a:buNone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699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007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315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1623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r>
                <a:rPr lang="ru-RU" sz="2400" dirty="0"/>
                <a:t>Негибкие условия</a:t>
              </a:r>
            </a:p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endParaRPr lang="ru-RU" sz="2400" dirty="0"/>
            </a:p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r>
                <a:rPr lang="ru-RU" sz="2400" dirty="0"/>
                <a:t>Непрозрачность использования</a:t>
              </a:r>
            </a:p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endParaRPr lang="ru-RU" sz="2400" dirty="0"/>
            </a:p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r>
                <a:rPr lang="ru-RU" sz="2400" dirty="0"/>
                <a:t>Высокая стоимость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A3C77A8-E551-4101-B174-7ABC9DF7FA7F}"/>
              </a:ext>
            </a:extLst>
          </p:cNvPr>
          <p:cNvGrpSpPr/>
          <p:nvPr/>
        </p:nvGrpSpPr>
        <p:grpSpPr>
          <a:xfrm>
            <a:off x="12564901" y="3127248"/>
            <a:ext cx="4969957" cy="7900416"/>
            <a:chOff x="12564901" y="3127248"/>
            <a:chExt cx="4969957" cy="790041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D72CFCF-7674-4C95-96F8-93B5CF19E163}"/>
                </a:ext>
              </a:extLst>
            </p:cNvPr>
            <p:cNvSpPr/>
            <p:nvPr/>
          </p:nvSpPr>
          <p:spPr>
            <a:xfrm>
              <a:off x="12564901" y="3127248"/>
              <a:ext cx="4969957" cy="7900416"/>
            </a:xfrm>
            <a:prstGeom prst="roundRect">
              <a:avLst>
                <a:gd name="adj" fmla="val 6948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508000" dist="190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sp>
          <p:nvSpPr>
            <p:cNvPr id="19" name="Текст 2">
              <a:extLst>
                <a:ext uri="{FF2B5EF4-FFF2-40B4-BE49-F238E27FC236}">
                  <a16:creationId xmlns:a16="http://schemas.microsoft.com/office/drawing/2014/main" id="{1B38C4B5-DFF2-4E7B-8453-DF3E694298BE}"/>
                </a:ext>
              </a:extLst>
            </p:cNvPr>
            <p:cNvSpPr txBox="1">
              <a:spLocks/>
            </p:cNvSpPr>
            <p:nvPr/>
          </p:nvSpPr>
          <p:spPr>
            <a:xfrm>
              <a:off x="13031247" y="3619128"/>
              <a:ext cx="4037265" cy="1231106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Tx/>
                <a:buNone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719964" algn="l" defTabSz="1907905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2"/>
                </a:buClr>
                <a:buSzPct val="120000"/>
                <a:buFont typeface="Arial Unicode MS" panose="020B0604020202020204" pitchFamily="34" charset="-128"/>
                <a:buChar char="▎"/>
                <a:defRPr sz="36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SzPct val="150000"/>
                <a:buFont typeface="Arial" panose="020B0604020202020204" pitchFamily="34" charset="0"/>
                <a:buChar char="›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+mj-lt"/>
                <a:buAutoNum type="arabicPeriod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Tx/>
                <a:buNone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699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007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315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1623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ru-RU" sz="4000" dirty="0">
                  <a:latin typeface="+mj-lt"/>
                </a:rPr>
                <a:t>Корпоративное Драйв такси</a:t>
              </a:r>
              <a:endParaRPr lang="ru-RU" sz="4000" dirty="0"/>
            </a:p>
          </p:txBody>
        </p:sp>
        <p:sp>
          <p:nvSpPr>
            <p:cNvPr id="23" name="Текст 2">
              <a:extLst>
                <a:ext uri="{FF2B5EF4-FFF2-40B4-BE49-F238E27FC236}">
                  <a16:creationId xmlns:a16="http://schemas.microsoft.com/office/drawing/2014/main" id="{8D4C6359-E707-4C77-8B0F-ADC4F805F480}"/>
                </a:ext>
              </a:extLst>
            </p:cNvPr>
            <p:cNvSpPr txBox="1">
              <a:spLocks/>
            </p:cNvSpPr>
            <p:nvPr/>
          </p:nvSpPr>
          <p:spPr>
            <a:xfrm>
              <a:off x="13031247" y="5138709"/>
              <a:ext cx="4037265" cy="2585323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Tx/>
                <a:buNone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719964" algn="l" defTabSz="1907905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2"/>
                </a:buClr>
                <a:buSzPct val="120000"/>
                <a:buFont typeface="Arial Unicode MS" panose="020B0604020202020204" pitchFamily="34" charset="-128"/>
                <a:buChar char="▎"/>
                <a:defRPr sz="36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SzPct val="150000"/>
                <a:buFont typeface="Arial" panose="020B0604020202020204" pitchFamily="34" charset="0"/>
                <a:buChar char="›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+mj-lt"/>
                <a:buAutoNum type="arabicPeriod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Tx/>
                <a:buNone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699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007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315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1623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r>
                <a:rPr lang="ru-RU" sz="2400" dirty="0"/>
                <a:t>Дополнительное звено </a:t>
              </a:r>
              <a:br>
                <a:rPr lang="ru-RU" sz="2400" dirty="0"/>
              </a:br>
              <a:r>
                <a:rPr lang="ru-RU" sz="2400" dirty="0"/>
                <a:t>в </a:t>
              </a:r>
              <a:r>
                <a:rPr lang="ru-RU" sz="2400" dirty="0" err="1"/>
                <a:t>использовнии</a:t>
              </a:r>
              <a:r>
                <a:rPr lang="ru-RU" sz="2400" dirty="0"/>
                <a:t> — таксист</a:t>
              </a:r>
            </a:p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endParaRPr lang="ru-RU" sz="2400" dirty="0"/>
            </a:p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r>
                <a:rPr lang="ru-RU" sz="2400" dirty="0"/>
                <a:t>Высокая стоимость</a:t>
              </a:r>
            </a:p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endParaRPr lang="ru-RU" sz="2400" dirty="0"/>
            </a:p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r>
                <a:rPr lang="ru-RU" sz="2400" dirty="0"/>
                <a:t>Негибкие условия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EE4AE7-6DA6-482B-80B2-0B11200ABE8D}"/>
              </a:ext>
            </a:extLst>
          </p:cNvPr>
          <p:cNvSpPr/>
          <p:nvPr/>
        </p:nvSpPr>
        <p:spPr>
          <a:xfrm>
            <a:off x="18278235" y="3127248"/>
            <a:ext cx="4969957" cy="7900416"/>
          </a:xfrm>
          <a:prstGeom prst="roundRect">
            <a:avLst>
              <a:gd name="adj" fmla="val 6948"/>
            </a:avLst>
          </a:prstGeom>
          <a:solidFill>
            <a:schemeClr val="bg2"/>
          </a:solidFill>
          <a:ln w="19050">
            <a:noFill/>
          </a:ln>
          <a:effectLst>
            <a:outerShdw blurRad="508000" dist="190500" dir="5400000" algn="t" rotWithShape="0">
              <a:srgbClr val="6C3E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453298C8-7BA6-4D42-8B30-448ACFDFD59C}"/>
              </a:ext>
            </a:extLst>
          </p:cNvPr>
          <p:cNvSpPr txBox="1">
            <a:spLocks/>
          </p:cNvSpPr>
          <p:nvPr/>
        </p:nvSpPr>
        <p:spPr>
          <a:xfrm>
            <a:off x="18744581" y="3619128"/>
            <a:ext cx="4037265" cy="615553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4000" dirty="0">
                <a:latin typeface="+mj-lt"/>
              </a:rPr>
              <a:t>Драйв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6965F759-0AC0-4BF3-9A51-A8C9301E8878}"/>
              </a:ext>
            </a:extLst>
          </p:cNvPr>
          <p:cNvSpPr txBox="1">
            <a:spLocks/>
          </p:cNvSpPr>
          <p:nvPr/>
        </p:nvSpPr>
        <p:spPr>
          <a:xfrm>
            <a:off x="18744581" y="4532753"/>
            <a:ext cx="4037265" cy="3693319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>
              <a:spcAft>
                <a:spcPts val="0"/>
              </a:spcAft>
              <a:buFont typeface="YS Text Regular" pitchFamily="2" charset="-52"/>
              <a:buChar char="—"/>
            </a:pPr>
            <a:r>
              <a:rPr lang="ru-RU" sz="2400" dirty="0"/>
              <a:t>Полная прозрачность </a:t>
            </a:r>
            <a:br>
              <a:rPr lang="ru-RU" sz="2400" dirty="0"/>
            </a:br>
            <a:r>
              <a:rPr lang="ru-RU" sz="2400" dirty="0"/>
              <a:t>и статистика</a:t>
            </a:r>
          </a:p>
          <a:p>
            <a:pPr marL="432000" indent="-432000">
              <a:spcAft>
                <a:spcPts val="0"/>
              </a:spcAft>
              <a:buFont typeface="YS Text Regular" pitchFamily="2" charset="-52"/>
              <a:buChar char="—"/>
            </a:pPr>
            <a:endParaRPr lang="ru-RU" sz="2400" dirty="0"/>
          </a:p>
          <a:p>
            <a:pPr marL="432000" indent="-432000">
              <a:spcAft>
                <a:spcPts val="0"/>
              </a:spcAft>
              <a:buFont typeface="YS Text Regular" pitchFamily="2" charset="-52"/>
              <a:buChar char="—"/>
            </a:pPr>
            <a:r>
              <a:rPr lang="ru-RU" sz="2400" dirty="0"/>
              <a:t>Дешевле такси </a:t>
            </a:r>
            <a:br>
              <a:rPr lang="ru-RU" sz="2400" dirty="0"/>
            </a:br>
            <a:r>
              <a:rPr lang="ru-RU" sz="2400" dirty="0"/>
              <a:t>и собственного парка</a:t>
            </a:r>
          </a:p>
          <a:p>
            <a:pPr marL="432000" indent="-432000">
              <a:spcAft>
                <a:spcPts val="0"/>
              </a:spcAft>
              <a:buFont typeface="YS Text Regular" pitchFamily="2" charset="-52"/>
              <a:buChar char="—"/>
            </a:pPr>
            <a:endParaRPr lang="ru-RU" sz="2400" dirty="0"/>
          </a:p>
          <a:p>
            <a:pPr marL="432000" indent="-432000">
              <a:spcAft>
                <a:spcPts val="0"/>
              </a:spcAft>
              <a:buFont typeface="YS Text Regular" pitchFamily="2" charset="-52"/>
              <a:buChar char="—"/>
            </a:pPr>
            <a:r>
              <a:rPr lang="ru-RU" sz="2400" dirty="0"/>
              <a:t>Гибкие условия</a:t>
            </a:r>
          </a:p>
          <a:p>
            <a:pPr marL="432000" indent="-432000">
              <a:spcAft>
                <a:spcPts val="0"/>
              </a:spcAft>
              <a:buFont typeface="YS Text Regular" pitchFamily="2" charset="-52"/>
              <a:buChar char="—"/>
            </a:pPr>
            <a:endParaRPr lang="ru-RU" sz="2400" dirty="0"/>
          </a:p>
          <a:p>
            <a:pPr marL="432000" indent="-432000">
              <a:spcAft>
                <a:spcPts val="0"/>
              </a:spcAft>
              <a:buFont typeface="YS Text Regular" pitchFamily="2" charset="-52"/>
              <a:buChar char="—"/>
            </a:pPr>
            <a:r>
              <a:rPr lang="ru-RU" sz="2400" dirty="0"/>
              <a:t>Вся необходимая отчетность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DD71BE-A1CE-45EF-963B-906E673AED90}"/>
              </a:ext>
            </a:extLst>
          </p:cNvPr>
          <p:cNvGrpSpPr/>
          <p:nvPr/>
        </p:nvGrpSpPr>
        <p:grpSpPr>
          <a:xfrm>
            <a:off x="1138235" y="3127248"/>
            <a:ext cx="4969957" cy="7900416"/>
            <a:chOff x="1138235" y="3127248"/>
            <a:chExt cx="4969957" cy="790041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02D159-FD22-471E-9D9D-E7E0747194BB}"/>
                </a:ext>
              </a:extLst>
            </p:cNvPr>
            <p:cNvSpPr/>
            <p:nvPr/>
          </p:nvSpPr>
          <p:spPr>
            <a:xfrm>
              <a:off x="1138235" y="3127248"/>
              <a:ext cx="4969957" cy="7900416"/>
            </a:xfrm>
            <a:prstGeom prst="roundRect">
              <a:avLst>
                <a:gd name="adj" fmla="val 6948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508000" dist="190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sp>
          <p:nvSpPr>
            <p:cNvPr id="18" name="Текст 2">
              <a:extLst>
                <a:ext uri="{FF2B5EF4-FFF2-40B4-BE49-F238E27FC236}">
                  <a16:creationId xmlns:a16="http://schemas.microsoft.com/office/drawing/2014/main" id="{10BE15DC-15BD-45D5-BDD5-A71F210B4E02}"/>
                </a:ext>
              </a:extLst>
            </p:cNvPr>
            <p:cNvSpPr txBox="1">
              <a:spLocks/>
            </p:cNvSpPr>
            <p:nvPr/>
          </p:nvSpPr>
          <p:spPr>
            <a:xfrm>
              <a:off x="1604581" y="3619128"/>
              <a:ext cx="4037265" cy="1231106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Tx/>
                <a:buNone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719964" algn="l" defTabSz="1907905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2"/>
                </a:buClr>
                <a:buSzPct val="120000"/>
                <a:buFont typeface="Arial Unicode MS" panose="020B0604020202020204" pitchFamily="34" charset="-128"/>
                <a:buChar char="▎"/>
                <a:defRPr sz="36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SzPct val="150000"/>
                <a:buFont typeface="Arial" panose="020B0604020202020204" pitchFamily="34" charset="0"/>
                <a:buChar char="›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+mj-lt"/>
                <a:buAutoNum type="arabicPeriod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Tx/>
                <a:buNone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699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007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315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1623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ru-RU" sz="4000" dirty="0">
                  <a:latin typeface="+mj-lt"/>
                </a:rPr>
                <a:t>Собственный парк</a:t>
              </a:r>
            </a:p>
          </p:txBody>
        </p:sp>
        <p:sp>
          <p:nvSpPr>
            <p:cNvPr id="20" name="Текст 2">
              <a:extLst>
                <a:ext uri="{FF2B5EF4-FFF2-40B4-BE49-F238E27FC236}">
                  <a16:creationId xmlns:a16="http://schemas.microsoft.com/office/drawing/2014/main" id="{B41CBC2E-D7CA-41A8-AFE5-D61347712972}"/>
                </a:ext>
              </a:extLst>
            </p:cNvPr>
            <p:cNvSpPr txBox="1">
              <a:spLocks/>
            </p:cNvSpPr>
            <p:nvPr/>
          </p:nvSpPr>
          <p:spPr>
            <a:xfrm>
              <a:off x="1604580" y="5138709"/>
              <a:ext cx="4037265" cy="5170646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Tx/>
                <a:buNone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719964" algn="l" defTabSz="1907905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2"/>
                </a:buClr>
                <a:buSzPct val="120000"/>
                <a:buFont typeface="Arial Unicode MS" panose="020B0604020202020204" pitchFamily="34" charset="-128"/>
                <a:buChar char="▎"/>
                <a:defRPr sz="36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SzPct val="150000"/>
                <a:buFont typeface="Arial" panose="020B0604020202020204" pitchFamily="34" charset="0"/>
                <a:buChar char="›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+mj-lt"/>
                <a:buAutoNum type="arabicPeriod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Tx/>
                <a:buNone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699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007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315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1623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r>
                <a:rPr lang="ru-RU" sz="2400" dirty="0"/>
                <a:t>Высокая стоимость содержания и обслуживания</a:t>
              </a:r>
            </a:p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endParaRPr lang="ru-RU" sz="2400" dirty="0"/>
            </a:p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r>
                <a:rPr lang="ru-RU" sz="2400" dirty="0"/>
                <a:t>Неоптимальная утилизация</a:t>
              </a:r>
            </a:p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endParaRPr lang="ru-RU" sz="2400" dirty="0"/>
            </a:p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r>
                <a:rPr lang="ru-RU" sz="2400" dirty="0"/>
                <a:t>Необходимость администрирования процесса страхования, обслуживания, заправки</a:t>
              </a:r>
            </a:p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endParaRPr lang="ru-RU" sz="2400" dirty="0"/>
            </a:p>
            <a:p>
              <a:pPr marL="432000" indent="-432000">
                <a:spcAft>
                  <a:spcPts val="0"/>
                </a:spcAft>
                <a:buFont typeface="YS Text Regular" pitchFamily="2" charset="-52"/>
                <a:buChar char="—"/>
              </a:pPr>
              <a:r>
                <a:rPr lang="ru-RU" sz="2400" dirty="0"/>
                <a:t>Непрозрачность процессов, риск </a:t>
              </a:r>
              <a:r>
                <a:rPr lang="ru-RU" sz="2400" dirty="0" err="1"/>
                <a:t>фрода</a:t>
              </a:r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1662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90CC46-9D79-46EB-A5E1-6425A474E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6" y="730016"/>
            <a:ext cx="11423651" cy="1307929"/>
          </a:xfrm>
        </p:spPr>
        <p:txBody>
          <a:bodyPr wrap="square">
            <a:spAutoFit/>
          </a:bodyPr>
          <a:lstStyle/>
          <a:p>
            <a:r>
              <a:rPr lang="ru-RU" dirty="0"/>
              <a:t>Преимущества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D645E12-ACBD-4F0D-B117-8E28CAE730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01754C9-0814-4DAD-8E01-0C15D2EA3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38238" y="12189669"/>
            <a:ext cx="17565588" cy="425274"/>
          </a:xfrm>
        </p:spPr>
        <p:txBody>
          <a:bodyPr/>
          <a:lstStyle/>
          <a:p>
            <a:r>
              <a:rPr lang="ru-RU" sz="2000" dirty="0" err="1"/>
              <a:t>Яндекс.Драйв</a:t>
            </a:r>
            <a:endParaRPr lang="ru-RU" sz="200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A1F986A-FB61-4123-A716-D6778F8E2F06}"/>
              </a:ext>
            </a:extLst>
          </p:cNvPr>
          <p:cNvSpPr txBox="1">
            <a:spLocks/>
          </p:cNvSpPr>
          <p:nvPr/>
        </p:nvSpPr>
        <p:spPr>
          <a:xfrm>
            <a:off x="1138236" y="3333600"/>
            <a:ext cx="10688639" cy="3135454"/>
          </a:xfrm>
          <a:prstGeom prst="roundRect">
            <a:avLst/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2052000" tIns="252000" rIns="252000" bIns="32400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4800" dirty="0">
                <a:latin typeface="+mj-lt"/>
              </a:rPr>
              <a:t>Экономия</a:t>
            </a:r>
          </a:p>
          <a:p>
            <a:pPr>
              <a:spcAft>
                <a:spcPts val="0"/>
              </a:spcAft>
            </a:pPr>
            <a:r>
              <a:rPr lang="ru-RU" sz="3200" dirty="0"/>
              <a:t>До 50% экономии в сравнении </a:t>
            </a:r>
            <a:br>
              <a:rPr lang="en-US" sz="3200" dirty="0"/>
            </a:br>
            <a:r>
              <a:rPr lang="ru-RU" sz="3200" dirty="0"/>
              <a:t>с использованием собственных корпоративных автомобилей и такси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8D2028-79BE-4D6E-AE98-7D73F9E52EDE}"/>
              </a:ext>
            </a:extLst>
          </p:cNvPr>
          <p:cNvSpPr/>
          <p:nvPr/>
        </p:nvSpPr>
        <p:spPr>
          <a:xfrm>
            <a:off x="1657350" y="3861087"/>
            <a:ext cx="1200150" cy="120015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0837D174-063D-4DF6-BA5A-B3B6D9A85EF2}"/>
              </a:ext>
            </a:extLst>
          </p:cNvPr>
          <p:cNvSpPr txBox="1">
            <a:spLocks/>
          </p:cNvSpPr>
          <p:nvPr/>
        </p:nvSpPr>
        <p:spPr>
          <a:xfrm>
            <a:off x="12555536" y="3333600"/>
            <a:ext cx="10688639" cy="3135454"/>
          </a:xfrm>
          <a:prstGeom prst="roundRect">
            <a:avLst/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2052000" tIns="252000" rIns="252000" bIns="32400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4800" dirty="0">
                <a:latin typeface="+mj-lt"/>
              </a:rPr>
              <a:t>Больше экономии</a:t>
            </a:r>
          </a:p>
          <a:p>
            <a:pPr>
              <a:spcAft>
                <a:spcPts val="0"/>
              </a:spcAft>
            </a:pPr>
            <a:r>
              <a:rPr lang="ru-RU" sz="3200" dirty="0"/>
              <a:t>Все расходы включены в стоимость поездки: страховка, заправка, парковка, мойка и техобслуживание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11E8B20-E2A5-4520-BB89-D6CA95D5DC0C}"/>
              </a:ext>
            </a:extLst>
          </p:cNvPr>
          <p:cNvSpPr/>
          <p:nvPr/>
        </p:nvSpPr>
        <p:spPr>
          <a:xfrm>
            <a:off x="13074650" y="3861087"/>
            <a:ext cx="1200150" cy="120015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C185BA60-190B-4C88-A1A4-159E508C6CA0}"/>
              </a:ext>
            </a:extLst>
          </p:cNvPr>
          <p:cNvSpPr txBox="1">
            <a:spLocks/>
          </p:cNvSpPr>
          <p:nvPr/>
        </p:nvSpPr>
        <p:spPr>
          <a:xfrm>
            <a:off x="1138236" y="7267290"/>
            <a:ext cx="10688639" cy="3135454"/>
          </a:xfrm>
          <a:prstGeom prst="roundRect">
            <a:avLst/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2052000" tIns="252000" rIns="252000" bIns="32400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4800" dirty="0">
                <a:latin typeface="+mj-lt"/>
              </a:rPr>
              <a:t>Поддержка 24/7</a:t>
            </a:r>
          </a:p>
          <a:p>
            <a:pPr>
              <a:spcAft>
                <a:spcPts val="0"/>
              </a:spcAft>
            </a:pPr>
            <a:r>
              <a:rPr lang="ru-RU" sz="3200" dirty="0"/>
              <a:t>Помощь персонального менеджера </a:t>
            </a:r>
            <a:br>
              <a:rPr lang="en-US" sz="3200" dirty="0"/>
            </a:br>
            <a:r>
              <a:rPr lang="ru-RU" sz="3200" dirty="0"/>
              <a:t>и круглосуточная служба поддержки</a:t>
            </a:r>
            <a:br>
              <a:rPr lang="en-US" sz="3200" dirty="0"/>
            </a:br>
            <a:endParaRPr lang="ru-RU" sz="32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0311C13-6D70-49A5-9F39-6E0F7614FB6A}"/>
              </a:ext>
            </a:extLst>
          </p:cNvPr>
          <p:cNvSpPr/>
          <p:nvPr/>
        </p:nvSpPr>
        <p:spPr>
          <a:xfrm>
            <a:off x="1657350" y="7794777"/>
            <a:ext cx="1200150" cy="120015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5C51A3EA-3336-4D0E-A66C-955B2E6C97CB}"/>
              </a:ext>
            </a:extLst>
          </p:cNvPr>
          <p:cNvSpPr txBox="1">
            <a:spLocks/>
          </p:cNvSpPr>
          <p:nvPr/>
        </p:nvSpPr>
        <p:spPr>
          <a:xfrm>
            <a:off x="12555536" y="7267290"/>
            <a:ext cx="10688639" cy="3135454"/>
          </a:xfrm>
          <a:prstGeom prst="roundRect">
            <a:avLst/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2052000" tIns="252000" rIns="252000" bIns="32400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4800" dirty="0">
                <a:latin typeface="+mj-lt"/>
              </a:rPr>
              <a:t>Контроль и отчётность</a:t>
            </a:r>
            <a:endParaRPr lang="en-US" sz="4800" dirty="0">
              <a:latin typeface="+mj-lt"/>
            </a:endParaRPr>
          </a:p>
          <a:p>
            <a:pPr>
              <a:spcAft>
                <a:spcPts val="0"/>
              </a:spcAft>
            </a:pPr>
            <a:r>
              <a:rPr lang="ru-RU" sz="3200" dirty="0"/>
              <a:t>Подробные отчёты с информацией </a:t>
            </a:r>
            <a:br>
              <a:rPr lang="en-US" sz="3200" dirty="0"/>
            </a:br>
            <a:r>
              <a:rPr lang="ru-RU" sz="3200" dirty="0"/>
              <a:t>по всем поездкам</a:t>
            </a:r>
            <a:br>
              <a:rPr lang="en-US" sz="3200" dirty="0"/>
            </a:br>
            <a:endParaRPr lang="ru-RU" sz="3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9276C9A-3254-4389-A3D0-637980010160}"/>
              </a:ext>
            </a:extLst>
          </p:cNvPr>
          <p:cNvSpPr/>
          <p:nvPr/>
        </p:nvSpPr>
        <p:spPr>
          <a:xfrm>
            <a:off x="13074650" y="7794777"/>
            <a:ext cx="1200150" cy="120015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D6FE1154-4032-4FF9-BE76-F127DD21D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4525" y="4118262"/>
            <a:ext cx="685800" cy="6858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69FC66B-B557-4307-ACE1-4435FF75E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31825" y="4118262"/>
            <a:ext cx="685800" cy="6858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6195FC4-49FC-4DB6-AF55-71E1BC312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31825" y="8051952"/>
            <a:ext cx="685800" cy="6858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EEBF9B5F-1A69-46E3-875C-5E55544BF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4525" y="805195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00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90CC46-9D79-46EB-A5E1-6425A474E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6" y="730016"/>
            <a:ext cx="11423651" cy="1307929"/>
          </a:xfrm>
        </p:spPr>
        <p:txBody>
          <a:bodyPr wrap="square">
            <a:spAutoFit/>
          </a:bodyPr>
          <a:lstStyle/>
          <a:p>
            <a:r>
              <a:rPr lang="ru-RU" dirty="0"/>
              <a:t>Инфраструктура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D645E12-ACBD-4F0D-B117-8E28CAE730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01754C9-0814-4DAD-8E01-0C15D2EA3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38238" y="12189669"/>
            <a:ext cx="17565588" cy="425274"/>
          </a:xfrm>
        </p:spPr>
        <p:txBody>
          <a:bodyPr/>
          <a:lstStyle/>
          <a:p>
            <a:r>
              <a:rPr lang="ru-RU" sz="2000" dirty="0" err="1"/>
              <a:t>Яндекс.Драйв</a:t>
            </a:r>
            <a:endParaRPr lang="ru-RU" sz="200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A1F986A-FB61-4123-A716-D6778F8E2F06}"/>
              </a:ext>
            </a:extLst>
          </p:cNvPr>
          <p:cNvSpPr txBox="1">
            <a:spLocks/>
          </p:cNvSpPr>
          <p:nvPr/>
        </p:nvSpPr>
        <p:spPr>
          <a:xfrm>
            <a:off x="1138236" y="3072240"/>
            <a:ext cx="10688639" cy="2550405"/>
          </a:xfrm>
          <a:prstGeom prst="roundRect">
            <a:avLst>
              <a:gd name="adj" fmla="val 13679"/>
            </a:avLst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324000" tIns="252000" rIns="252000" bIns="32400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4800" dirty="0">
                <a:latin typeface="+mj-lt"/>
              </a:rPr>
              <a:t>Страховка</a:t>
            </a:r>
          </a:p>
          <a:p>
            <a:pPr>
              <a:spcAft>
                <a:spcPts val="0"/>
              </a:spcAft>
            </a:pPr>
            <a:r>
              <a:rPr lang="ru-RU" sz="3200" dirty="0"/>
              <a:t>Все автомобили застрахованы по ОСАГО и Каско. Опция </a:t>
            </a:r>
            <a:r>
              <a:rPr lang="ru-RU" sz="3200" dirty="0" err="1"/>
              <a:t>безфраншизной</a:t>
            </a:r>
            <a:r>
              <a:rPr lang="ru-RU" sz="3200" dirty="0"/>
              <a:t> страховки по Каско.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F59D4A77-26E6-49AC-ABA8-CDDBF7BDC186}"/>
              </a:ext>
            </a:extLst>
          </p:cNvPr>
          <p:cNvSpPr txBox="1">
            <a:spLocks/>
          </p:cNvSpPr>
          <p:nvPr/>
        </p:nvSpPr>
        <p:spPr>
          <a:xfrm>
            <a:off x="1138235" y="6351306"/>
            <a:ext cx="10688639" cy="2005575"/>
          </a:xfrm>
          <a:prstGeom prst="roundRect">
            <a:avLst>
              <a:gd name="adj" fmla="val 18947"/>
            </a:avLst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324000" tIns="252000" rIns="252000" bIns="32400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4800" dirty="0">
                <a:latin typeface="+mj-lt"/>
              </a:rPr>
              <a:t>Парковка</a:t>
            </a:r>
          </a:p>
          <a:p>
            <a:pPr>
              <a:spcAft>
                <a:spcPts val="0"/>
              </a:spcAft>
            </a:pPr>
            <a:r>
              <a:rPr lang="ru-RU" sz="3200" dirty="0"/>
              <a:t>Парковка на Городских парковка всегда бесплатна.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BD6C78B7-6995-4899-BA65-1084500A3995}"/>
              </a:ext>
            </a:extLst>
          </p:cNvPr>
          <p:cNvSpPr txBox="1">
            <a:spLocks/>
          </p:cNvSpPr>
          <p:nvPr/>
        </p:nvSpPr>
        <p:spPr>
          <a:xfrm>
            <a:off x="1138239" y="9116934"/>
            <a:ext cx="10688639" cy="2005575"/>
          </a:xfrm>
          <a:prstGeom prst="roundRect">
            <a:avLst>
              <a:gd name="adj" fmla="val 18838"/>
            </a:avLst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324000" tIns="252000" rIns="252000" bIns="32400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4800" dirty="0">
                <a:latin typeface="+mj-lt"/>
              </a:rPr>
              <a:t>Техническая поддержка</a:t>
            </a:r>
          </a:p>
          <a:p>
            <a:pPr>
              <a:spcAft>
                <a:spcPts val="0"/>
              </a:spcAft>
            </a:pPr>
            <a:r>
              <a:rPr lang="ru-RU" sz="3200" dirty="0"/>
              <a:t>Своя служба мобильных техников.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3ABD51B8-BD73-408C-8AAC-67659BF064B4}"/>
              </a:ext>
            </a:extLst>
          </p:cNvPr>
          <p:cNvSpPr txBox="1">
            <a:spLocks/>
          </p:cNvSpPr>
          <p:nvPr/>
        </p:nvSpPr>
        <p:spPr>
          <a:xfrm>
            <a:off x="12561888" y="3072240"/>
            <a:ext cx="10688639" cy="3095235"/>
          </a:xfrm>
          <a:prstGeom prst="roundRect">
            <a:avLst>
              <a:gd name="adj" fmla="val 13282"/>
            </a:avLst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324000" tIns="252000" rIns="252000" bIns="32400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4800" dirty="0">
                <a:latin typeface="+mj-lt"/>
              </a:rPr>
              <a:t>Мойка</a:t>
            </a:r>
          </a:p>
          <a:p>
            <a:pPr>
              <a:spcAft>
                <a:spcPts val="0"/>
              </a:spcAft>
            </a:pPr>
            <a:r>
              <a:rPr lang="ru-RU" sz="3200" dirty="0"/>
              <a:t>Всегда чистые машины — 300 стационарных моек </a:t>
            </a:r>
            <a:br>
              <a:rPr lang="ru-RU" sz="3200" dirty="0"/>
            </a:br>
            <a:r>
              <a:rPr lang="ru-RU" sz="3200" dirty="0"/>
              <a:t>на подряде. Сейчас и с обязательной дезинфекцией при каждой мойке.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2B1D20DF-C2E6-4853-BC2B-2FD47DAC5A74}"/>
              </a:ext>
            </a:extLst>
          </p:cNvPr>
          <p:cNvSpPr txBox="1">
            <a:spLocks/>
          </p:cNvSpPr>
          <p:nvPr/>
        </p:nvSpPr>
        <p:spPr>
          <a:xfrm>
            <a:off x="12561888" y="6896136"/>
            <a:ext cx="10688639" cy="3640065"/>
          </a:xfrm>
          <a:prstGeom prst="roundRect">
            <a:avLst>
              <a:gd name="adj" fmla="val 10596"/>
            </a:avLst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324000" tIns="252000" rIns="252000" bIns="32400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4800" dirty="0">
                <a:latin typeface="+mj-lt"/>
              </a:rPr>
              <a:t>Заправка</a:t>
            </a:r>
          </a:p>
          <a:p>
            <a:pPr>
              <a:spcAft>
                <a:spcPts val="0"/>
              </a:spcAft>
            </a:pPr>
            <a:r>
              <a:rPr lang="ru-RU" sz="3200" dirty="0"/>
              <a:t>Всегда заправленные машины — собственная служба мобильных заправок, лучшая на рынке. Заправляем по 4 000 машин в сутки. Или заправка через приложение.</a:t>
            </a:r>
          </a:p>
        </p:txBody>
      </p:sp>
    </p:spTree>
    <p:extLst>
      <p:ext uri="{BB962C8B-B14F-4D97-AF65-F5344CB8AC3E}">
        <p14:creationId xmlns:p14="http://schemas.microsoft.com/office/powerpoint/2010/main" val="615421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C402E-54C4-479F-82BF-A8796F3C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7" y="730016"/>
            <a:ext cx="22105937" cy="1441932"/>
          </a:xfrm>
        </p:spPr>
        <p:txBody>
          <a:bodyPr/>
          <a:lstStyle/>
          <a:p>
            <a:r>
              <a:rPr lang="ru-RU" dirty="0" err="1"/>
              <a:t>Яндекс.Драйв</a:t>
            </a:r>
            <a:r>
              <a:rPr lang="ru-RU" dirty="0"/>
              <a:t>. Безопасность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E34D41-46E3-4996-9D74-D7F2818485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70" name="Footer Placeholder 2">
            <a:extLst>
              <a:ext uri="{FF2B5EF4-FFF2-40B4-BE49-F238E27FC236}">
                <a16:creationId xmlns:a16="http://schemas.microsoft.com/office/drawing/2014/main" id="{940D166F-0AD1-4C32-A144-4C64A150E9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38238" y="12189669"/>
            <a:ext cx="17565588" cy="425274"/>
          </a:xfrm>
        </p:spPr>
        <p:txBody>
          <a:bodyPr/>
          <a:lstStyle/>
          <a:p>
            <a:r>
              <a:rPr lang="ru-RU" sz="2000" dirty="0" err="1"/>
              <a:t>Яндекс.Драйв</a:t>
            </a:r>
            <a:endParaRPr lang="ru-RU" sz="2000" dirty="0"/>
          </a:p>
        </p:txBody>
      </p:sp>
      <p:pic>
        <p:nvPicPr>
          <p:cNvPr id="40" name="Google Shape;175;p26">
            <a:extLst>
              <a:ext uri="{FF2B5EF4-FFF2-40B4-BE49-F238E27FC236}">
                <a16:creationId xmlns:a16="http://schemas.microsoft.com/office/drawing/2014/main" id="{BB646B02-C390-4F30-91DB-F4045741D0B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25786"/>
          <a:stretch/>
        </p:blipFill>
        <p:spPr>
          <a:xfrm>
            <a:off x="12561888" y="2997697"/>
            <a:ext cx="10694319" cy="706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1054130A-2AAA-4960-8ABD-F20B93D79BFC}"/>
              </a:ext>
            </a:extLst>
          </p:cNvPr>
          <p:cNvSpPr txBox="1">
            <a:spLocks/>
          </p:cNvSpPr>
          <p:nvPr/>
        </p:nvSpPr>
        <p:spPr>
          <a:xfrm>
            <a:off x="1138237" y="8150186"/>
            <a:ext cx="10688637" cy="3519801"/>
          </a:xfrm>
          <a:prstGeom prst="rect">
            <a:avLst/>
          </a:prstGeom>
        </p:spPr>
        <p:txBody>
          <a:bodyPr vert="horz" wrap="square" lIns="0" tIns="72000" rIns="0" bIns="0" rtlCol="0" anchor="t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На время поездки в машине Драйва вы прикрыты </a:t>
            </a:r>
            <a:br>
              <a:rPr lang="ru-RU" sz="3200" dirty="0"/>
            </a:br>
            <a:r>
              <a:rPr lang="ru-RU" sz="3200" dirty="0"/>
              <a:t>со всех сторон: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Есть ОСАГО, КАСКО, </a:t>
            </a:r>
            <a:r>
              <a:rPr lang="ru-RU" sz="3200" dirty="0">
                <a:solidFill>
                  <a:schemeClr val="dk1"/>
                </a:solidFill>
              </a:rPr>
              <a:t>франшиза «Виновника»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и страхование жизни водителя и пассажиров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В случае чего все получают компенсацию </a:t>
            </a:r>
            <a:br>
              <a:rPr lang="ru-RU" sz="3200" dirty="0"/>
            </a:br>
            <a:r>
              <a:rPr lang="ru-RU" sz="3200" dirty="0"/>
              <a:t>до 2 000  000 ₽ на каждого. Её оплачивает страховая.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9018AC-4F19-47A4-8B8C-71EA9F092B72}"/>
              </a:ext>
            </a:extLst>
          </p:cNvPr>
          <p:cNvGrpSpPr/>
          <p:nvPr/>
        </p:nvGrpSpPr>
        <p:grpSpPr>
          <a:xfrm>
            <a:off x="1144921" y="2997697"/>
            <a:ext cx="10631154" cy="1057588"/>
            <a:chOff x="1144921" y="2997697"/>
            <a:chExt cx="10631154" cy="1057588"/>
          </a:xfrm>
        </p:grpSpPr>
        <p:sp>
          <p:nvSpPr>
            <p:cNvPr id="13" name="Text Placeholder 5">
              <a:extLst>
                <a:ext uri="{FF2B5EF4-FFF2-40B4-BE49-F238E27FC236}">
                  <a16:creationId xmlns:a16="http://schemas.microsoft.com/office/drawing/2014/main" id="{37C6374D-D2E1-4579-A3C3-6E53BCE0F600}"/>
                </a:ext>
              </a:extLst>
            </p:cNvPr>
            <p:cNvSpPr txBox="1">
              <a:spLocks/>
            </p:cNvSpPr>
            <p:nvPr/>
          </p:nvSpPr>
          <p:spPr>
            <a:xfrm>
              <a:off x="1903737" y="2997697"/>
              <a:ext cx="9872338" cy="1057588"/>
            </a:xfrm>
            <a:prstGeom prst="rect">
              <a:avLst/>
            </a:prstGeom>
          </p:spPr>
          <p:txBody>
            <a:bodyPr vert="horz" wrap="square" lIns="0" tIns="72000" rIns="0" bIns="0" rtlCol="0" anchor="t">
              <a:spAutoFit/>
            </a:bodyPr>
            <a:lstStyle>
              <a:defPPr>
                <a:defRPr lang="ru-RU"/>
              </a:defPPr>
              <a:lvl1pPr marL="0" algn="r" defTabSz="182859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29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59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2893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189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148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5784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080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437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3200" dirty="0"/>
                <a:t>Отслеживание агрессивного вождения </a:t>
              </a:r>
              <a:br>
                <a:rPr lang="ru-RU" sz="3200" dirty="0"/>
              </a:br>
              <a:r>
                <a:rPr lang="ru-RU" sz="3200" dirty="0"/>
                <a:t>и превышения скорости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EB8B4C7-97F3-4AE2-B97F-3AF379C8DF46}"/>
                </a:ext>
              </a:extLst>
            </p:cNvPr>
            <p:cNvGrpSpPr/>
            <p:nvPr/>
          </p:nvGrpSpPr>
          <p:grpSpPr>
            <a:xfrm>
              <a:off x="1144921" y="3225660"/>
              <a:ext cx="601663" cy="601663"/>
              <a:chOff x="1126206" y="6035330"/>
              <a:chExt cx="461294" cy="4612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D460ADA-657D-4531-9091-3973B986C561}"/>
                  </a:ext>
                </a:extLst>
              </p:cNvPr>
              <p:cNvSpPr/>
              <p:nvPr/>
            </p:nvSpPr>
            <p:spPr>
              <a:xfrm>
                <a:off x="1126206" y="6035330"/>
                <a:ext cx="461294" cy="461294"/>
              </a:xfrm>
              <a:prstGeom prst="ellipse">
                <a:avLst/>
              </a:prstGeom>
              <a:solidFill>
                <a:schemeClr val="bg2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216000" rIns="90000" bIns="216000" rtlCol="0" anchor="ctr" anchorCtr="0"/>
              <a:lstStyle/>
              <a:p>
                <a:pPr algn="ctr">
                  <a:lnSpc>
                    <a:spcPct val="90000"/>
                  </a:lnSpc>
                </a:pPr>
                <a:endParaRPr lang="ru-RU" sz="3200" dirty="0">
                  <a:ln w="0"/>
                  <a:solidFill>
                    <a:schemeClr val="tx1"/>
                  </a:solidFill>
                </a:endParaRPr>
              </a:p>
            </p:txBody>
          </p: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ABD154AA-3BCE-4B3E-A5C2-295F5833D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46695" y="6192538"/>
                <a:ext cx="220317" cy="146878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E97419B-80F2-4297-81FC-6EDB70401C61}"/>
              </a:ext>
            </a:extLst>
          </p:cNvPr>
          <p:cNvGrpSpPr/>
          <p:nvPr/>
        </p:nvGrpSpPr>
        <p:grpSpPr>
          <a:xfrm>
            <a:off x="1148097" y="4479432"/>
            <a:ext cx="10627978" cy="1057588"/>
            <a:chOff x="1148097" y="4525826"/>
            <a:chExt cx="10627978" cy="1057588"/>
          </a:xfrm>
        </p:grpSpPr>
        <p:sp>
          <p:nvSpPr>
            <p:cNvPr id="42" name="Text Placeholder 5">
              <a:extLst>
                <a:ext uri="{FF2B5EF4-FFF2-40B4-BE49-F238E27FC236}">
                  <a16:creationId xmlns:a16="http://schemas.microsoft.com/office/drawing/2014/main" id="{ACAE2DE1-A3D4-4DD6-8BAE-D9A690D4DFA0}"/>
                </a:ext>
              </a:extLst>
            </p:cNvPr>
            <p:cNvSpPr txBox="1">
              <a:spLocks/>
            </p:cNvSpPr>
            <p:nvPr/>
          </p:nvSpPr>
          <p:spPr>
            <a:xfrm>
              <a:off x="1903737" y="4525826"/>
              <a:ext cx="9872338" cy="1057588"/>
            </a:xfrm>
            <a:prstGeom prst="rect">
              <a:avLst/>
            </a:prstGeom>
          </p:spPr>
          <p:txBody>
            <a:bodyPr vert="horz" wrap="square" lIns="0" tIns="72000" rIns="0" bIns="0" rtlCol="0" anchor="t">
              <a:spAutoFit/>
            </a:bodyPr>
            <a:lstStyle>
              <a:defPPr>
                <a:defRPr lang="ru-RU"/>
              </a:defPPr>
              <a:lvl1pPr marL="0" algn="r" defTabSz="182859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29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59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2893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189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148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5784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080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437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3200" dirty="0"/>
                <a:t>Система предупреждений и ограничение доступа </a:t>
              </a:r>
              <a:br>
                <a:rPr lang="ru-RU" sz="3200" dirty="0"/>
              </a:br>
              <a:r>
                <a:rPr lang="ru-RU" sz="3200" dirty="0"/>
                <a:t>к сервису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516054B-706E-466A-98F6-FC11F2EC85EF}"/>
                </a:ext>
              </a:extLst>
            </p:cNvPr>
            <p:cNvGrpSpPr/>
            <p:nvPr/>
          </p:nvGrpSpPr>
          <p:grpSpPr>
            <a:xfrm>
              <a:off x="1148097" y="4753789"/>
              <a:ext cx="601663" cy="601663"/>
              <a:chOff x="1126206" y="6035330"/>
              <a:chExt cx="461294" cy="461294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AAE3699-3A3E-424E-9408-83CDBB574896}"/>
                  </a:ext>
                </a:extLst>
              </p:cNvPr>
              <p:cNvSpPr/>
              <p:nvPr/>
            </p:nvSpPr>
            <p:spPr>
              <a:xfrm>
                <a:off x="1126206" y="6035330"/>
                <a:ext cx="461294" cy="461294"/>
              </a:xfrm>
              <a:prstGeom prst="ellipse">
                <a:avLst/>
              </a:prstGeom>
              <a:solidFill>
                <a:schemeClr val="bg2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216000" rIns="90000" bIns="216000" rtlCol="0" anchor="ctr" anchorCtr="0"/>
              <a:lstStyle/>
              <a:p>
                <a:pPr algn="ctr">
                  <a:lnSpc>
                    <a:spcPct val="90000"/>
                  </a:lnSpc>
                </a:pPr>
                <a:endParaRPr lang="ru-RU" sz="3200" dirty="0">
                  <a:ln w="0"/>
                  <a:solidFill>
                    <a:schemeClr val="tx1"/>
                  </a:solidFill>
                </a:endParaRPr>
              </a:p>
            </p:txBody>
          </p:sp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E511462F-5F15-4AC2-91D4-28E3D2CCB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46695" y="6192538"/>
                <a:ext cx="220317" cy="146878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2AEE1F2-BE89-46EC-90A4-E73E6B34820A}"/>
              </a:ext>
            </a:extLst>
          </p:cNvPr>
          <p:cNvGrpSpPr/>
          <p:nvPr/>
        </p:nvGrpSpPr>
        <p:grpSpPr>
          <a:xfrm>
            <a:off x="1138237" y="5961167"/>
            <a:ext cx="10637838" cy="601663"/>
            <a:chOff x="1138237" y="5816202"/>
            <a:chExt cx="10637838" cy="601663"/>
          </a:xfrm>
        </p:grpSpPr>
        <p:sp>
          <p:nvSpPr>
            <p:cNvPr id="43" name="Text Placeholder 5">
              <a:extLst>
                <a:ext uri="{FF2B5EF4-FFF2-40B4-BE49-F238E27FC236}">
                  <a16:creationId xmlns:a16="http://schemas.microsoft.com/office/drawing/2014/main" id="{69BA780D-BE65-415D-91E4-801B73FD1B8F}"/>
                </a:ext>
              </a:extLst>
            </p:cNvPr>
            <p:cNvSpPr txBox="1">
              <a:spLocks/>
            </p:cNvSpPr>
            <p:nvPr/>
          </p:nvSpPr>
          <p:spPr>
            <a:xfrm>
              <a:off x="1903737" y="5834460"/>
              <a:ext cx="9872338" cy="565146"/>
            </a:xfrm>
            <a:prstGeom prst="rect">
              <a:avLst/>
            </a:prstGeom>
          </p:spPr>
          <p:txBody>
            <a:bodyPr vert="horz" wrap="square" lIns="0" tIns="72000" rIns="0" bIns="0" rtlCol="0" anchor="ctr">
              <a:spAutoFit/>
            </a:bodyPr>
            <a:lstStyle>
              <a:defPPr>
                <a:defRPr lang="ru-RU"/>
              </a:defPPr>
              <a:lvl1pPr marL="0" algn="r" defTabSz="182859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29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59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2893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189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148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5784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080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437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3200" dirty="0"/>
                <a:t>Регистрация в сервисе и проверка аккаунта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6F8BE61-A464-4FB8-B0FD-837A3A89934E}"/>
                </a:ext>
              </a:extLst>
            </p:cNvPr>
            <p:cNvGrpSpPr/>
            <p:nvPr/>
          </p:nvGrpSpPr>
          <p:grpSpPr>
            <a:xfrm>
              <a:off x="1138237" y="5816202"/>
              <a:ext cx="601663" cy="601663"/>
              <a:chOff x="1126206" y="6035330"/>
              <a:chExt cx="461294" cy="4612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F87D3D3-ED0D-4A8B-8ACB-401945DA629B}"/>
                  </a:ext>
                </a:extLst>
              </p:cNvPr>
              <p:cNvSpPr/>
              <p:nvPr/>
            </p:nvSpPr>
            <p:spPr>
              <a:xfrm>
                <a:off x="1126206" y="6035330"/>
                <a:ext cx="461294" cy="461294"/>
              </a:xfrm>
              <a:prstGeom prst="ellipse">
                <a:avLst/>
              </a:prstGeom>
              <a:solidFill>
                <a:schemeClr val="bg2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216000" rIns="90000" bIns="216000" rtlCol="0" anchor="ctr" anchorCtr="0"/>
              <a:lstStyle/>
              <a:p>
                <a:pPr algn="ctr">
                  <a:lnSpc>
                    <a:spcPct val="90000"/>
                  </a:lnSpc>
                </a:pPr>
                <a:endParaRPr lang="ru-RU" sz="3200" dirty="0">
                  <a:ln w="0"/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DCE94979-8099-48E9-8CA4-37091EDAE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46695" y="6192538"/>
                <a:ext cx="220317" cy="146878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F96923C-9943-4676-9386-6F69398A1413}"/>
              </a:ext>
            </a:extLst>
          </p:cNvPr>
          <p:cNvGrpSpPr/>
          <p:nvPr/>
        </p:nvGrpSpPr>
        <p:grpSpPr>
          <a:xfrm>
            <a:off x="1144920" y="6986977"/>
            <a:ext cx="10631155" cy="601663"/>
            <a:chOff x="1144920" y="6878864"/>
            <a:chExt cx="10631155" cy="601663"/>
          </a:xfrm>
        </p:grpSpPr>
        <p:sp>
          <p:nvSpPr>
            <p:cNvPr id="44" name="Text Placeholder 5">
              <a:extLst>
                <a:ext uri="{FF2B5EF4-FFF2-40B4-BE49-F238E27FC236}">
                  <a16:creationId xmlns:a16="http://schemas.microsoft.com/office/drawing/2014/main" id="{5D088C44-052F-4B40-818B-29B3A7AAEB34}"/>
                </a:ext>
              </a:extLst>
            </p:cNvPr>
            <p:cNvSpPr txBox="1">
              <a:spLocks/>
            </p:cNvSpPr>
            <p:nvPr/>
          </p:nvSpPr>
          <p:spPr>
            <a:xfrm>
              <a:off x="1903737" y="6897122"/>
              <a:ext cx="9872338" cy="565146"/>
            </a:xfrm>
            <a:prstGeom prst="rect">
              <a:avLst/>
            </a:prstGeom>
          </p:spPr>
          <p:txBody>
            <a:bodyPr vert="horz" wrap="square" lIns="0" tIns="72000" rIns="0" bIns="0" rtlCol="0" anchor="ctr">
              <a:spAutoFit/>
            </a:bodyPr>
            <a:lstStyle>
              <a:defPPr>
                <a:defRPr lang="ru-RU"/>
              </a:defPPr>
              <a:lvl1pPr marL="0" algn="r" defTabSz="182859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29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59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2893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189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148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5784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080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437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3200" dirty="0"/>
                <a:t>Техосмотр и обслуживание автопарка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1E58788-143D-4960-A745-CE950982D54F}"/>
                </a:ext>
              </a:extLst>
            </p:cNvPr>
            <p:cNvGrpSpPr/>
            <p:nvPr/>
          </p:nvGrpSpPr>
          <p:grpSpPr>
            <a:xfrm>
              <a:off x="1144920" y="6878864"/>
              <a:ext cx="601663" cy="601663"/>
              <a:chOff x="1126206" y="6035330"/>
              <a:chExt cx="461294" cy="46129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E099C19-1375-4B53-B3B1-4DAC59F72DCC}"/>
                  </a:ext>
                </a:extLst>
              </p:cNvPr>
              <p:cNvSpPr/>
              <p:nvPr/>
            </p:nvSpPr>
            <p:spPr>
              <a:xfrm>
                <a:off x="1126206" y="6035330"/>
                <a:ext cx="461294" cy="461294"/>
              </a:xfrm>
              <a:prstGeom prst="ellipse">
                <a:avLst/>
              </a:prstGeom>
              <a:solidFill>
                <a:schemeClr val="bg2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216000" rIns="90000" bIns="216000" rtlCol="0" anchor="ctr" anchorCtr="0"/>
              <a:lstStyle/>
              <a:p>
                <a:pPr algn="ctr">
                  <a:lnSpc>
                    <a:spcPct val="90000"/>
                  </a:lnSpc>
                </a:pPr>
                <a:endParaRPr lang="ru-RU" sz="3200" dirty="0">
                  <a:ln w="0"/>
                  <a:solidFill>
                    <a:schemeClr val="tx1"/>
                  </a:solidFill>
                </a:endParaRPr>
              </a:p>
            </p:txBody>
          </p:sp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4C94A408-BE31-499E-BD46-97A7BA9D6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46695" y="6192538"/>
                <a:ext cx="220317" cy="14687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5145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C32BBB85-E881-4B76-8851-7B6D00444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" r="33380"/>
          <a:stretch/>
        </p:blipFill>
        <p:spPr>
          <a:xfrm>
            <a:off x="9454896" y="2127793"/>
            <a:ext cx="14927517" cy="11588207"/>
          </a:xfrm>
          <a:prstGeom prst="rect">
            <a:avLst/>
          </a:prstGeom>
        </p:spPr>
      </p:pic>
      <p:sp>
        <p:nvSpPr>
          <p:cNvPr id="14" name="Текст 2">
            <a:extLst>
              <a:ext uri="{FF2B5EF4-FFF2-40B4-BE49-F238E27FC236}">
                <a16:creationId xmlns:a16="http://schemas.microsoft.com/office/drawing/2014/main" id="{A95309DB-F751-4519-9625-1010C4F43334}"/>
              </a:ext>
            </a:extLst>
          </p:cNvPr>
          <p:cNvSpPr txBox="1">
            <a:spLocks/>
          </p:cNvSpPr>
          <p:nvPr/>
        </p:nvSpPr>
        <p:spPr>
          <a:xfrm>
            <a:off x="1138238" y="3906116"/>
            <a:ext cx="10688637" cy="270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4400" dirty="0"/>
              <a:t>800 фургонов в Москве, Питере </a:t>
            </a:r>
            <a:br>
              <a:rPr lang="ru-RU" sz="4400" dirty="0"/>
            </a:br>
            <a:r>
              <a:rPr lang="ru-RU" sz="4400" dirty="0"/>
              <a:t>и Казани, которые не надо: мыть, страховать, заправлять — все на нас. Уникальный продукт на рынке.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C90CC46-9D79-46EB-A5E1-6425A474E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6" y="730016"/>
            <a:ext cx="22105939" cy="2415925"/>
          </a:xfrm>
        </p:spPr>
        <p:txBody>
          <a:bodyPr wrap="square">
            <a:spAutoFit/>
          </a:bodyPr>
          <a:lstStyle/>
          <a:p>
            <a:r>
              <a:rPr lang="ru-RU" dirty="0"/>
              <a:t>Грузовой транспорт </a:t>
            </a:r>
            <a:br>
              <a:rPr lang="ru-RU" dirty="0"/>
            </a:br>
            <a:r>
              <a:rPr lang="ru-RU" dirty="0"/>
              <a:t>по принципу каршеринга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D645E12-ACBD-4F0D-B117-8E28CAE730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01754C9-0814-4DAD-8E01-0C15D2EA3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38238" y="12189669"/>
            <a:ext cx="17565588" cy="425274"/>
          </a:xfrm>
        </p:spPr>
        <p:txBody>
          <a:bodyPr/>
          <a:lstStyle/>
          <a:p>
            <a:r>
              <a:rPr lang="ru-RU" sz="2000" dirty="0" err="1"/>
              <a:t>Яндекс.Драйв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99216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1BBFF3D-8812-4D2C-A36A-EBDBA9B99898}"/>
              </a:ext>
            </a:extLst>
          </p:cNvPr>
          <p:cNvGrpSpPr/>
          <p:nvPr/>
        </p:nvGrpSpPr>
        <p:grpSpPr>
          <a:xfrm>
            <a:off x="1138237" y="5892424"/>
            <a:ext cx="22520460" cy="6297245"/>
            <a:chOff x="1138237" y="6412334"/>
            <a:chExt cx="19917998" cy="5569536"/>
          </a:xfrm>
        </p:grpSpPr>
        <p:pic>
          <p:nvPicPr>
            <p:cNvPr id="15" name="Рисунок 7">
              <a:extLst>
                <a:ext uri="{FF2B5EF4-FFF2-40B4-BE49-F238E27FC236}">
                  <a16:creationId xmlns:a16="http://schemas.microsoft.com/office/drawing/2014/main" id="{7ED628CD-7233-48BA-9109-495D21E22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8237" y="6412334"/>
              <a:ext cx="11139071" cy="5569536"/>
            </a:xfrm>
            <a:prstGeom prst="rect">
              <a:avLst/>
            </a:prstGeom>
          </p:spPr>
        </p:pic>
        <p:pic>
          <p:nvPicPr>
            <p:cNvPr id="16" name="Рисунок 9">
              <a:extLst>
                <a:ext uri="{FF2B5EF4-FFF2-40B4-BE49-F238E27FC236}">
                  <a16:creationId xmlns:a16="http://schemas.microsoft.com/office/drawing/2014/main" id="{756BCF14-F086-414A-AA84-9AB5CD1DD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9" r="1"/>
            <a:stretch/>
          </p:blipFill>
          <p:spPr>
            <a:xfrm>
              <a:off x="12204156" y="6858000"/>
              <a:ext cx="8852079" cy="4678205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9C90CC46-9D79-46EB-A5E1-6425A474E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6" y="730016"/>
            <a:ext cx="11423651" cy="1307929"/>
          </a:xfrm>
        </p:spPr>
        <p:txBody>
          <a:bodyPr wrap="square">
            <a:spAutoFit/>
          </a:bodyPr>
          <a:lstStyle/>
          <a:p>
            <a:r>
              <a:rPr lang="ru-RU" dirty="0"/>
              <a:t>Сценарии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D645E12-ACBD-4F0D-B117-8E28CAE730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01754C9-0814-4DAD-8E01-0C15D2EA3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38238" y="12189669"/>
            <a:ext cx="17565588" cy="425274"/>
          </a:xfrm>
        </p:spPr>
        <p:txBody>
          <a:bodyPr/>
          <a:lstStyle/>
          <a:p>
            <a:r>
              <a:rPr lang="ru-RU" sz="2000" dirty="0" err="1"/>
              <a:t>Яндекс.Драйв</a:t>
            </a:r>
            <a:endParaRPr lang="ru-RU" sz="200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A1F986A-FB61-4123-A716-D6778F8E2F06}"/>
              </a:ext>
            </a:extLst>
          </p:cNvPr>
          <p:cNvSpPr txBox="1">
            <a:spLocks/>
          </p:cNvSpPr>
          <p:nvPr/>
        </p:nvSpPr>
        <p:spPr>
          <a:xfrm>
            <a:off x="1138238" y="2876400"/>
            <a:ext cx="10688637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-540000">
              <a:spcAft>
                <a:spcPts val="0"/>
              </a:spcAft>
              <a:buFont typeface="YS Text Regular" pitchFamily="2" charset="-52"/>
              <a:buChar char="—"/>
            </a:pPr>
            <a:r>
              <a:rPr lang="ru-RU" sz="3200" dirty="0"/>
              <a:t>Доставка товаров (до склада, до покупателя и т.д.)</a:t>
            </a:r>
          </a:p>
          <a:p>
            <a:pPr marL="540000" indent="-540000">
              <a:spcAft>
                <a:spcPts val="0"/>
              </a:spcAft>
              <a:buFont typeface="YS Text Regular" pitchFamily="2" charset="-52"/>
              <a:buChar char="—"/>
            </a:pPr>
            <a:endParaRPr lang="ru-RU" sz="3200" dirty="0"/>
          </a:p>
          <a:p>
            <a:pPr marL="540000" indent="-540000">
              <a:spcAft>
                <a:spcPts val="0"/>
              </a:spcAft>
              <a:buFont typeface="YS Text Regular" pitchFamily="2" charset="-52"/>
              <a:buChar char="—"/>
            </a:pPr>
            <a:r>
              <a:rPr lang="ru-RU" sz="3200" dirty="0"/>
              <a:t>Перевозка материалов и оборудования</a:t>
            </a:r>
          </a:p>
          <a:p>
            <a:pPr marL="540000" indent="-540000">
              <a:spcAft>
                <a:spcPts val="0"/>
              </a:spcAft>
              <a:buFont typeface="YS Text Regular" pitchFamily="2" charset="-52"/>
              <a:buChar char="—"/>
            </a:pPr>
            <a:endParaRPr lang="ru-RU" sz="3200" dirty="0"/>
          </a:p>
          <a:p>
            <a:pPr marL="540000" indent="-540000">
              <a:spcAft>
                <a:spcPts val="0"/>
              </a:spcAft>
              <a:buFont typeface="YS Text Regular" pitchFamily="2" charset="-52"/>
              <a:buChar char="—"/>
            </a:pPr>
            <a:r>
              <a:rPr lang="ru-RU" sz="3200" dirty="0"/>
              <a:t>Доставка для продуктовых сетей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E79A4496-7F3F-4C06-82A2-26924256928B}"/>
              </a:ext>
            </a:extLst>
          </p:cNvPr>
          <p:cNvSpPr txBox="1">
            <a:spLocks/>
          </p:cNvSpPr>
          <p:nvPr/>
        </p:nvSpPr>
        <p:spPr>
          <a:xfrm>
            <a:off x="12561888" y="2876400"/>
            <a:ext cx="10688637" cy="1969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-540000">
              <a:spcAft>
                <a:spcPts val="0"/>
              </a:spcAft>
              <a:buFont typeface="YS Text Regular" pitchFamily="2" charset="-52"/>
              <a:buChar char="—"/>
            </a:pPr>
            <a:r>
              <a:rPr lang="ru-RU" sz="3200" dirty="0"/>
              <a:t>Доставка для аптек</a:t>
            </a:r>
          </a:p>
          <a:p>
            <a:pPr marL="540000" indent="-540000">
              <a:spcAft>
                <a:spcPts val="0"/>
              </a:spcAft>
              <a:buFont typeface="YS Text Regular" pitchFamily="2" charset="-52"/>
              <a:buChar char="—"/>
            </a:pPr>
            <a:endParaRPr lang="ru-RU" sz="3200" dirty="0"/>
          </a:p>
          <a:p>
            <a:pPr marL="540000" indent="-540000">
              <a:spcAft>
                <a:spcPts val="0"/>
              </a:spcAft>
              <a:buFont typeface="YS Text Regular" pitchFamily="2" charset="-52"/>
              <a:buChar char="—"/>
            </a:pPr>
            <a:r>
              <a:rPr lang="ru-RU" sz="3200" dirty="0"/>
              <a:t>Подгоним необходимое количество </a:t>
            </a:r>
            <a:br>
              <a:rPr lang="ru-RU" sz="3200" dirty="0"/>
            </a:br>
            <a:r>
              <a:rPr lang="ru-RU" sz="3200" dirty="0"/>
              <a:t>машин по адресу</a:t>
            </a:r>
          </a:p>
        </p:txBody>
      </p:sp>
    </p:spTree>
    <p:extLst>
      <p:ext uri="{BB962C8B-B14F-4D97-AF65-F5344CB8AC3E}">
        <p14:creationId xmlns:p14="http://schemas.microsoft.com/office/powerpoint/2010/main" val="1815391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55931-CBE4-4C65-8F33-3D6EB539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7" y="730017"/>
            <a:ext cx="22105937" cy="1419846"/>
          </a:xfrm>
        </p:spPr>
        <p:txBody>
          <a:bodyPr/>
          <a:lstStyle/>
          <a:p>
            <a:r>
              <a:rPr lang="ru-RU" dirty="0" err="1"/>
              <a:t>Квиз</a:t>
            </a:r>
            <a:r>
              <a:rPr lang="ru-RU" dirty="0"/>
              <a:t>: что за цифры?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F80D9C-061A-4E0E-8521-413C3D693154}"/>
              </a:ext>
            </a:extLst>
          </p:cNvPr>
          <p:cNvSpPr txBox="1">
            <a:spLocks/>
          </p:cNvSpPr>
          <p:nvPr/>
        </p:nvSpPr>
        <p:spPr>
          <a:xfrm>
            <a:off x="12555537" y="6156449"/>
            <a:ext cx="10688637" cy="1349205"/>
          </a:xfrm>
          <a:prstGeom prst="roundRect">
            <a:avLst/>
          </a:prstGeom>
          <a:solidFill>
            <a:schemeClr val="bg1"/>
          </a:solidFill>
          <a:effectLst>
            <a:outerShdw blurRad="254000" dist="1270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360000" tIns="360000" rIns="360000" bIns="36000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Лет провели наши клиенты в такси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855E20D-F9D0-488C-8D47-48B6686B3181}"/>
              </a:ext>
            </a:extLst>
          </p:cNvPr>
          <p:cNvSpPr txBox="1">
            <a:spLocks/>
          </p:cNvSpPr>
          <p:nvPr/>
        </p:nvSpPr>
        <p:spPr>
          <a:xfrm>
            <a:off x="12555536" y="7839553"/>
            <a:ext cx="10688637" cy="1349205"/>
          </a:xfrm>
          <a:prstGeom prst="roundRect">
            <a:avLst/>
          </a:prstGeom>
          <a:solidFill>
            <a:schemeClr val="bg1"/>
          </a:solidFill>
          <a:effectLst>
            <a:outerShdw blurRad="254000" dist="1270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360000" tIns="360000" rIns="360000" bIns="36000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Минут на подачу автомобиля (в среднем)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51168A9-B4DD-4A55-AA30-F680FF093CD1}"/>
              </a:ext>
            </a:extLst>
          </p:cNvPr>
          <p:cNvSpPr txBox="1">
            <a:spLocks/>
          </p:cNvSpPr>
          <p:nvPr/>
        </p:nvSpPr>
        <p:spPr>
          <a:xfrm>
            <a:off x="12561888" y="9522657"/>
            <a:ext cx="10688637" cy="1349205"/>
          </a:xfrm>
          <a:prstGeom prst="roundRect">
            <a:avLst/>
          </a:prstGeom>
          <a:solidFill>
            <a:schemeClr val="bg1"/>
          </a:solidFill>
          <a:effectLst>
            <a:outerShdw blurRad="254000" dist="1270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360000" tIns="360000" rIns="360000" bIns="36000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Минут экономим на документообороте в неделю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8B7289-79F9-477B-ABB6-75C1ED280DD6}"/>
              </a:ext>
            </a:extLst>
          </p:cNvPr>
          <p:cNvSpPr txBox="1">
            <a:spLocks/>
          </p:cNvSpPr>
          <p:nvPr/>
        </p:nvSpPr>
        <p:spPr>
          <a:xfrm>
            <a:off x="12561888" y="11205761"/>
            <a:ext cx="10688637" cy="1349205"/>
          </a:xfrm>
          <a:prstGeom prst="roundRect">
            <a:avLst/>
          </a:prstGeom>
          <a:solidFill>
            <a:schemeClr val="bg1"/>
          </a:solidFill>
          <a:effectLst>
            <a:outerShdw blurRad="254000" dist="1270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360000" tIns="360000" rIns="360000" bIns="36000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Средняя оценка корпоративных клиентов такси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ADA9663-AAEF-4F87-9872-CAA771C3FEF0}"/>
              </a:ext>
            </a:extLst>
          </p:cNvPr>
          <p:cNvSpPr txBox="1">
            <a:spLocks/>
          </p:cNvSpPr>
          <p:nvPr/>
        </p:nvSpPr>
        <p:spPr>
          <a:xfrm>
            <a:off x="12561888" y="4473345"/>
            <a:ext cx="10688637" cy="1349205"/>
          </a:xfrm>
          <a:prstGeom prst="roundRect">
            <a:avLst/>
          </a:prstGeom>
          <a:solidFill>
            <a:schemeClr val="bg1"/>
          </a:solidFill>
          <a:effectLst>
            <a:outerShdw blurRad="254000" dist="1270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360000" tIns="360000" rIns="360000" bIns="36000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Км проехали на такси наши клиенты за год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C95134A-8770-416C-A00C-81346A06EA73}"/>
              </a:ext>
            </a:extLst>
          </p:cNvPr>
          <p:cNvSpPr txBox="1">
            <a:spLocks/>
          </p:cNvSpPr>
          <p:nvPr/>
        </p:nvSpPr>
        <p:spPr>
          <a:xfrm>
            <a:off x="12561888" y="2790241"/>
            <a:ext cx="10688637" cy="1349205"/>
          </a:xfrm>
          <a:prstGeom prst="roundRect">
            <a:avLst/>
          </a:prstGeom>
          <a:solidFill>
            <a:schemeClr val="bg1"/>
          </a:solidFill>
          <a:effectLst>
            <a:outerShdw blurRad="254000" dist="1270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360000" tIns="360000" rIns="360000" bIns="36000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Корпоративных клиентов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3D45D6F-53B2-4808-B0D4-F1C1BCDFDCD1}"/>
              </a:ext>
            </a:extLst>
          </p:cNvPr>
          <p:cNvSpPr txBox="1">
            <a:spLocks/>
          </p:cNvSpPr>
          <p:nvPr/>
        </p:nvSpPr>
        <p:spPr>
          <a:xfrm>
            <a:off x="1138240" y="6155654"/>
            <a:ext cx="10675934" cy="1350000"/>
          </a:xfrm>
          <a:prstGeom prst="roundRect">
            <a:avLst/>
          </a:prstGeom>
          <a:solidFill>
            <a:schemeClr val="bg2"/>
          </a:solidFill>
          <a:effectLst/>
        </p:spPr>
        <p:txBody>
          <a:bodyPr vert="horz" wrap="square" lIns="252000" tIns="0" rIns="0" bIns="0" rtlCol="0" anchor="ctr">
            <a:no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400" dirty="0"/>
              <a:t>4,93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1C51FBE-AFFA-4C51-AE95-AAB556688495}"/>
              </a:ext>
            </a:extLst>
          </p:cNvPr>
          <p:cNvSpPr txBox="1">
            <a:spLocks/>
          </p:cNvSpPr>
          <p:nvPr/>
        </p:nvSpPr>
        <p:spPr>
          <a:xfrm>
            <a:off x="1150941" y="7839553"/>
            <a:ext cx="10675934" cy="1350000"/>
          </a:xfrm>
          <a:prstGeom prst="roundRect">
            <a:avLst/>
          </a:prstGeom>
          <a:solidFill>
            <a:schemeClr val="bg2"/>
          </a:solidFill>
          <a:effectLst/>
        </p:spPr>
        <p:txBody>
          <a:bodyPr vert="horz" wrap="square" lIns="252000" tIns="0" rIns="0" bIns="0" rtlCol="0" anchor="ctr">
            <a:no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400" dirty="0"/>
              <a:t>129 072 847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E25132F-BC00-4419-9ADF-ACFEA837987C}"/>
              </a:ext>
            </a:extLst>
          </p:cNvPr>
          <p:cNvSpPr txBox="1">
            <a:spLocks/>
          </p:cNvSpPr>
          <p:nvPr/>
        </p:nvSpPr>
        <p:spPr>
          <a:xfrm>
            <a:off x="1144591" y="9521067"/>
            <a:ext cx="10675934" cy="1350000"/>
          </a:xfrm>
          <a:prstGeom prst="roundRect">
            <a:avLst/>
          </a:prstGeom>
          <a:solidFill>
            <a:schemeClr val="bg2"/>
          </a:solidFill>
          <a:effectLst/>
        </p:spPr>
        <p:txBody>
          <a:bodyPr vert="horz" wrap="square" lIns="252000" tIns="0" rIns="0" bIns="0" rtlCol="0" anchor="ctr">
            <a:no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400" dirty="0"/>
              <a:t>5 727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4A2DAB8-3C77-43B7-B780-73D2048DF58F}"/>
              </a:ext>
            </a:extLst>
          </p:cNvPr>
          <p:cNvSpPr txBox="1">
            <a:spLocks/>
          </p:cNvSpPr>
          <p:nvPr/>
        </p:nvSpPr>
        <p:spPr>
          <a:xfrm>
            <a:off x="1144591" y="11205363"/>
            <a:ext cx="10675934" cy="1350000"/>
          </a:xfrm>
          <a:prstGeom prst="roundRect">
            <a:avLst/>
          </a:prstGeom>
          <a:solidFill>
            <a:schemeClr val="bg2"/>
          </a:solidFill>
          <a:effectLst/>
        </p:spPr>
        <p:txBody>
          <a:bodyPr vert="horz" wrap="square" lIns="252000" tIns="0" rIns="0" bIns="0" rtlCol="0" anchor="ctr">
            <a:no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400" dirty="0"/>
              <a:t>70 000+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7953CDE-134B-46BD-912D-77E8ECD7A190}"/>
              </a:ext>
            </a:extLst>
          </p:cNvPr>
          <p:cNvSpPr txBox="1">
            <a:spLocks/>
          </p:cNvSpPr>
          <p:nvPr/>
        </p:nvSpPr>
        <p:spPr>
          <a:xfrm>
            <a:off x="1150941" y="4473345"/>
            <a:ext cx="10675934" cy="1350000"/>
          </a:xfrm>
          <a:prstGeom prst="roundRect">
            <a:avLst/>
          </a:prstGeom>
          <a:solidFill>
            <a:schemeClr val="bg2"/>
          </a:solidFill>
          <a:effectLst/>
        </p:spPr>
        <p:txBody>
          <a:bodyPr vert="horz" wrap="square" lIns="252000" tIns="0" rIns="0" bIns="0" rtlCol="0" anchor="ctr">
            <a:no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400" dirty="0"/>
              <a:t>90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3BDADDD-F6B3-4AAF-AAAE-0FED200FD76C}"/>
              </a:ext>
            </a:extLst>
          </p:cNvPr>
          <p:cNvSpPr txBox="1">
            <a:spLocks/>
          </p:cNvSpPr>
          <p:nvPr/>
        </p:nvSpPr>
        <p:spPr>
          <a:xfrm>
            <a:off x="1144591" y="2790241"/>
            <a:ext cx="10675934" cy="1350000"/>
          </a:xfrm>
          <a:prstGeom prst="roundRect">
            <a:avLst/>
          </a:prstGeom>
          <a:solidFill>
            <a:schemeClr val="bg2"/>
          </a:solidFill>
          <a:effectLst/>
        </p:spPr>
        <p:txBody>
          <a:bodyPr vert="horz" wrap="square" lIns="252000" tIns="0" rIns="0" bIns="0" rtlCol="0" anchor="ctr">
            <a:no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41671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951F339-D50D-4E6B-9BF0-9DC5B55163DB}"/>
              </a:ext>
            </a:extLst>
          </p:cNvPr>
          <p:cNvSpPr/>
          <p:nvPr/>
        </p:nvSpPr>
        <p:spPr>
          <a:xfrm>
            <a:off x="12573246" y="1133475"/>
            <a:ext cx="7632700" cy="7632700"/>
          </a:xfrm>
          <a:prstGeom prst="round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FD091FF-C637-40D0-BCDB-C88B85AF2F10}"/>
              </a:ext>
            </a:extLst>
          </p:cNvPr>
          <p:cNvSpPr/>
          <p:nvPr/>
        </p:nvSpPr>
        <p:spPr>
          <a:xfrm>
            <a:off x="15596637" y="3613277"/>
            <a:ext cx="7632700" cy="7632700"/>
          </a:xfrm>
          <a:prstGeom prst="roundRect">
            <a:avLst/>
          </a:prstGeom>
          <a:solidFill>
            <a:srgbClr val="F5F4F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55B015-45E0-4D8F-9246-CD742D39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8" y="730016"/>
            <a:ext cx="10688638" cy="1307929"/>
          </a:xfrm>
        </p:spPr>
        <p:txBody>
          <a:bodyPr wrap="square">
            <a:spAutoFit/>
          </a:bodyPr>
          <a:lstStyle/>
          <a:p>
            <a:r>
              <a:rPr lang="ru-RU" dirty="0"/>
              <a:t>Контакты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4176A6-EED1-447B-9EA0-A5EE912A55C4}"/>
              </a:ext>
            </a:extLst>
          </p:cNvPr>
          <p:cNvGrpSpPr/>
          <p:nvPr/>
        </p:nvGrpSpPr>
        <p:grpSpPr>
          <a:xfrm>
            <a:off x="1135573" y="4174843"/>
            <a:ext cx="10680088" cy="3129257"/>
            <a:chOff x="1135573" y="3951698"/>
            <a:chExt cx="10680088" cy="3129257"/>
          </a:xfrm>
        </p:grpSpPr>
        <p:sp>
          <p:nvSpPr>
            <p:cNvPr id="4" name="Text Placeholder 2">
              <a:extLst>
                <a:ext uri="{FF2B5EF4-FFF2-40B4-BE49-F238E27FC236}">
                  <a16:creationId xmlns:a16="http://schemas.microsoft.com/office/drawing/2014/main" id="{ADA765F2-5DB2-42B2-99D9-CA34BCE99CB6}"/>
                </a:ext>
              </a:extLst>
            </p:cNvPr>
            <p:cNvSpPr txBox="1">
              <a:spLocks/>
            </p:cNvSpPr>
            <p:nvPr/>
          </p:nvSpPr>
          <p:spPr>
            <a:xfrm>
              <a:off x="1138238" y="3951698"/>
              <a:ext cx="10677423" cy="492443"/>
            </a:xfrm>
            <a:prstGeom prst="rect">
              <a:avLst/>
            </a:prstGeom>
          </p:spPr>
          <p:txBody>
            <a:bodyPr vert="horz" lIns="0" tIns="0" rIns="0" bIns="0" rtlCol="0" anchor="b"/>
            <a:lstStyle>
              <a:defPPr>
                <a:defRPr lang="ru-RU"/>
              </a:defPPr>
              <a:lvl1pPr marL="0" algn="l" defTabSz="1828595" rtl="0" eaLnBrk="1" latinLnBrk="0" hangingPunct="1">
                <a:lnSpc>
                  <a:spcPct val="100000"/>
                </a:lnSpc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29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59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2893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189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148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5784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080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437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200" dirty="0">
                  <a:latin typeface="YS Text Bold" pitchFamily="2" charset="-52"/>
                </a:rPr>
                <a:t>Валерия </a:t>
              </a:r>
              <a:r>
                <a:rPr lang="ru-RU" sz="3200" dirty="0" err="1">
                  <a:latin typeface="YS Text Bold" pitchFamily="2" charset="-52"/>
                </a:rPr>
                <a:t>Иосифиди</a:t>
              </a:r>
              <a:r>
                <a:rPr lang="ru-RU" sz="3200" dirty="0">
                  <a:latin typeface="YS Text Bold" pitchFamily="2" charset="-52"/>
                </a:rPr>
                <a:t> </a:t>
              </a:r>
            </a:p>
          </p:txBody>
        </p:sp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633EF311-6D6C-43F6-BF57-280A9111B296}"/>
                </a:ext>
              </a:extLst>
            </p:cNvPr>
            <p:cNvSpPr txBox="1">
              <a:spLocks/>
            </p:cNvSpPr>
            <p:nvPr/>
          </p:nvSpPr>
          <p:spPr>
            <a:xfrm>
              <a:off x="1135573" y="4524784"/>
              <a:ext cx="10677423" cy="492443"/>
            </a:xfrm>
            <a:prstGeom prst="rect">
              <a:avLst/>
            </a:prstGeom>
          </p:spPr>
          <p:txBody>
            <a:bodyPr vert="horz" lIns="0" tIns="72000" rIns="0" bIns="0" rtlCol="0" anchor="ctr"/>
            <a:lstStyle>
              <a:defPPr>
                <a:defRPr lang="ru-RU"/>
              </a:defPPr>
              <a:lvl1pPr marL="0" algn="r" defTabSz="182859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29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59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2893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189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148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5784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080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437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3200" dirty="0"/>
                <a:t>Руководитель направления В2В продаж Такси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A7512395-5443-49DF-8863-05BE3F8BD900}"/>
                </a:ext>
              </a:extLst>
            </p:cNvPr>
            <p:cNvSpPr txBox="1">
              <a:spLocks/>
            </p:cNvSpPr>
            <p:nvPr/>
          </p:nvSpPr>
          <p:spPr>
            <a:xfrm>
              <a:off x="1866874" y="5498874"/>
              <a:ext cx="9614069" cy="576051"/>
            </a:xfrm>
            <a:prstGeom prst="rect">
              <a:avLst/>
            </a:prstGeom>
          </p:spPr>
          <p:txBody>
            <a:bodyPr/>
            <a:lstStyle>
              <a:lvl1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719964" algn="l" defTabSz="1907905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SzPct val="120000"/>
                <a:buFont typeface="Arial Unicode MS" panose="020B0604020202020204" pitchFamily="34" charset="-128"/>
                <a:buChar char="▎"/>
                <a:defRPr sz="36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50000"/>
                <a:buFont typeface="Arial" panose="020B0604020202020204" pitchFamily="34" charset="0"/>
                <a:buChar char="›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699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007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315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1623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3200" dirty="0"/>
                <a:t>iosifidi@yandex-team.ru</a:t>
              </a:r>
            </a:p>
          </p:txBody>
        </p:sp>
        <p:sp>
          <p:nvSpPr>
            <p:cNvPr id="7" name="Text Placeholder 5">
              <a:extLst>
                <a:ext uri="{FF2B5EF4-FFF2-40B4-BE49-F238E27FC236}">
                  <a16:creationId xmlns:a16="http://schemas.microsoft.com/office/drawing/2014/main" id="{B262DCA3-AF87-4670-9EA6-BBEAD94346D8}"/>
                </a:ext>
              </a:extLst>
            </p:cNvPr>
            <p:cNvSpPr txBox="1">
              <a:spLocks/>
            </p:cNvSpPr>
            <p:nvPr/>
          </p:nvSpPr>
          <p:spPr>
            <a:xfrm>
              <a:off x="1866873" y="6501709"/>
              <a:ext cx="9614070" cy="561510"/>
            </a:xfrm>
            <a:prstGeom prst="rect">
              <a:avLst/>
            </a:prstGeom>
          </p:spPr>
          <p:txBody>
            <a:bodyPr/>
            <a:lstStyle>
              <a:lvl1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719964" algn="l" defTabSz="1907905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SzPct val="120000"/>
                <a:buFont typeface="Arial Unicode MS" panose="020B0604020202020204" pitchFamily="34" charset="-128"/>
                <a:buChar char="▎"/>
                <a:defRPr sz="36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50000"/>
                <a:buFont typeface="Arial" panose="020B0604020202020204" pitchFamily="34" charset="0"/>
                <a:buChar char="›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699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007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315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1623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200" dirty="0"/>
                <a:t>+7 925 624 85 84</a:t>
              </a:r>
            </a:p>
          </p:txBody>
        </p:sp>
        <p:pic>
          <p:nvPicPr>
            <p:cNvPr id="8" name="Рисунок 14">
              <a:extLst>
                <a:ext uri="{FF2B5EF4-FFF2-40B4-BE49-F238E27FC236}">
                  <a16:creationId xmlns:a16="http://schemas.microsoft.com/office/drawing/2014/main" id="{ACF9A211-E600-4D19-B7CC-B2A5E0B63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479" y="6496191"/>
              <a:ext cx="584764" cy="584764"/>
            </a:xfrm>
            <a:prstGeom prst="rect">
              <a:avLst/>
            </a:prstGeom>
          </p:spPr>
        </p:pic>
        <p:pic>
          <p:nvPicPr>
            <p:cNvPr id="9" name="Рисунок 46">
              <a:extLst>
                <a:ext uri="{FF2B5EF4-FFF2-40B4-BE49-F238E27FC236}">
                  <a16:creationId xmlns:a16="http://schemas.microsoft.com/office/drawing/2014/main" id="{8AEF7874-1AD8-446E-A621-F7C0301E7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573" y="5494903"/>
              <a:ext cx="583993" cy="58399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442EE5-D8D2-446F-B022-737DFD2FDE78}"/>
              </a:ext>
            </a:extLst>
          </p:cNvPr>
          <p:cNvGrpSpPr/>
          <p:nvPr/>
        </p:nvGrpSpPr>
        <p:grpSpPr>
          <a:xfrm>
            <a:off x="1134802" y="9440997"/>
            <a:ext cx="10694739" cy="3123148"/>
            <a:chOff x="1134802" y="9440997"/>
            <a:chExt cx="10694739" cy="3123148"/>
          </a:xfrm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A43A105F-2F75-4EF5-8F39-C8472919767E}"/>
                </a:ext>
              </a:extLst>
            </p:cNvPr>
            <p:cNvSpPr txBox="1">
              <a:spLocks/>
            </p:cNvSpPr>
            <p:nvPr/>
          </p:nvSpPr>
          <p:spPr>
            <a:xfrm>
              <a:off x="1152118" y="9440997"/>
              <a:ext cx="10677423" cy="492443"/>
            </a:xfrm>
            <a:prstGeom prst="rect">
              <a:avLst/>
            </a:prstGeom>
          </p:spPr>
          <p:txBody>
            <a:bodyPr vert="horz" lIns="0" tIns="0" rIns="0" bIns="0" rtlCol="0" anchor="b"/>
            <a:lstStyle>
              <a:defPPr>
                <a:defRPr lang="ru-RU"/>
              </a:defPPr>
              <a:lvl1pPr marL="0" algn="l" defTabSz="1828595" rtl="0" eaLnBrk="1" latinLnBrk="0" hangingPunct="1">
                <a:lnSpc>
                  <a:spcPct val="100000"/>
                </a:lnSpc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29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59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2893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189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148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5784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080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437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200" dirty="0">
                  <a:latin typeface="YS Text Bold" pitchFamily="2" charset="-52"/>
                </a:rPr>
                <a:t>Антон Мордвинов </a:t>
              </a:r>
            </a:p>
          </p:txBody>
        </p:sp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FBE4E2EE-AF04-4E19-B576-3020D35C8DA2}"/>
                </a:ext>
              </a:extLst>
            </p:cNvPr>
            <p:cNvSpPr txBox="1">
              <a:spLocks/>
            </p:cNvSpPr>
            <p:nvPr/>
          </p:nvSpPr>
          <p:spPr>
            <a:xfrm>
              <a:off x="1149453" y="10014083"/>
              <a:ext cx="10677423" cy="492443"/>
            </a:xfrm>
            <a:prstGeom prst="rect">
              <a:avLst/>
            </a:prstGeom>
          </p:spPr>
          <p:txBody>
            <a:bodyPr vert="horz" lIns="0" tIns="72000" rIns="0" bIns="0" rtlCol="0" anchor="ctr"/>
            <a:lstStyle>
              <a:defPPr>
                <a:defRPr lang="ru-RU"/>
              </a:defPPr>
              <a:lvl1pPr marL="0" algn="r" defTabSz="182859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29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59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2893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189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1485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5784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080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4378" algn="l" defTabSz="182859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3200" dirty="0"/>
                <a:t>руководитель направления </a:t>
              </a:r>
              <a:r>
                <a:rPr lang="en-US" sz="3200" dirty="0"/>
                <a:t>B</a:t>
              </a:r>
              <a:r>
                <a:rPr lang="ru-RU" sz="3200" dirty="0"/>
                <a:t>2</a:t>
              </a:r>
              <a:r>
                <a:rPr lang="en-US" sz="3200" dirty="0"/>
                <a:t>B</a:t>
              </a:r>
              <a:r>
                <a:rPr lang="ru-RU" sz="3200" dirty="0"/>
                <a:t> продаж Драйва</a:t>
              </a: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3E8F2E6B-12D5-493E-BA11-78B159001EF6}"/>
                </a:ext>
              </a:extLst>
            </p:cNvPr>
            <p:cNvSpPr txBox="1">
              <a:spLocks/>
            </p:cNvSpPr>
            <p:nvPr/>
          </p:nvSpPr>
          <p:spPr>
            <a:xfrm>
              <a:off x="1880754" y="10988173"/>
              <a:ext cx="9614069" cy="576051"/>
            </a:xfrm>
            <a:prstGeom prst="rect">
              <a:avLst/>
            </a:prstGeom>
          </p:spPr>
          <p:txBody>
            <a:bodyPr/>
            <a:lstStyle>
              <a:lvl1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719964" algn="l" defTabSz="1907905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SzPct val="120000"/>
                <a:buFont typeface="Arial Unicode MS" panose="020B0604020202020204" pitchFamily="34" charset="-128"/>
                <a:buChar char="▎"/>
                <a:defRPr sz="36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50000"/>
                <a:buFont typeface="Arial" panose="020B0604020202020204" pitchFamily="34" charset="0"/>
                <a:buChar char="›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699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007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315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1623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3200" dirty="0"/>
                <a:t>aamordvinov@yandex-team.ru</a:t>
              </a:r>
            </a:p>
          </p:txBody>
        </p:sp>
        <p:sp>
          <p:nvSpPr>
            <p:cNvPr id="13" name="Text Placeholder 5">
              <a:extLst>
                <a:ext uri="{FF2B5EF4-FFF2-40B4-BE49-F238E27FC236}">
                  <a16:creationId xmlns:a16="http://schemas.microsoft.com/office/drawing/2014/main" id="{C1A3703A-2A7E-4390-A90A-DD5034DA1804}"/>
                </a:ext>
              </a:extLst>
            </p:cNvPr>
            <p:cNvSpPr txBox="1">
              <a:spLocks/>
            </p:cNvSpPr>
            <p:nvPr/>
          </p:nvSpPr>
          <p:spPr>
            <a:xfrm>
              <a:off x="1880753" y="11991008"/>
              <a:ext cx="9614070" cy="561510"/>
            </a:xfrm>
            <a:prstGeom prst="rect">
              <a:avLst/>
            </a:prstGeom>
          </p:spPr>
          <p:txBody>
            <a:bodyPr/>
            <a:lstStyle>
              <a:lvl1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719964" algn="l" defTabSz="1907905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SzPct val="120000"/>
                <a:buFont typeface="Arial Unicode MS" panose="020B0604020202020204" pitchFamily="34" charset="-128"/>
                <a:buChar char="▎"/>
                <a:defRPr sz="36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50000"/>
                <a:buFont typeface="Arial" panose="020B0604020202020204" pitchFamily="34" charset="0"/>
                <a:buChar char="›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0000" indent="-715963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tabLst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82861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699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007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315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1623" indent="-457155" algn="l" defTabSz="182861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200" dirty="0"/>
                <a:t>+7 921 88 999 07 </a:t>
              </a:r>
            </a:p>
          </p:txBody>
        </p:sp>
        <p:pic>
          <p:nvPicPr>
            <p:cNvPr id="14" name="Рисунок 14">
              <a:extLst>
                <a:ext uri="{FF2B5EF4-FFF2-40B4-BE49-F238E27FC236}">
                  <a16:creationId xmlns:a16="http://schemas.microsoft.com/office/drawing/2014/main" id="{A723FB04-CC0C-4FFA-8E8B-423453819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802" y="11979381"/>
              <a:ext cx="584764" cy="584764"/>
            </a:xfrm>
            <a:prstGeom prst="rect">
              <a:avLst/>
            </a:prstGeom>
          </p:spPr>
        </p:pic>
        <p:pic>
          <p:nvPicPr>
            <p:cNvPr id="15" name="Рисунок 46">
              <a:extLst>
                <a:ext uri="{FF2B5EF4-FFF2-40B4-BE49-F238E27FC236}">
                  <a16:creationId xmlns:a16="http://schemas.microsoft.com/office/drawing/2014/main" id="{2C0CE52E-96B6-4CAB-8169-CDFFAD630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076" y="10980231"/>
              <a:ext cx="583993" cy="583993"/>
            </a:xfrm>
            <a:prstGeom prst="rect">
              <a:avLst/>
            </a:prstGeom>
          </p:spPr>
        </p:pic>
      </p:grp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7160E69-5B53-47B2-8A6C-95C047554B34}"/>
              </a:ext>
            </a:extLst>
          </p:cNvPr>
          <p:cNvSpPr txBox="1">
            <a:spLocks/>
          </p:cNvSpPr>
          <p:nvPr/>
        </p:nvSpPr>
        <p:spPr>
          <a:xfrm>
            <a:off x="13464964" y="2049968"/>
            <a:ext cx="5849264" cy="931672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ru-RU"/>
            </a:defPPr>
            <a:lvl1pPr marL="0" algn="l" defTabSz="1828595" rtl="0" eaLnBrk="1" latinLnBrk="0" hangingPunct="1">
              <a:lnSpc>
                <a:spcPct val="100000"/>
              </a:lnSpc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latin typeface="YS Text Bold" pitchFamily="2" charset="-52"/>
              </a:rPr>
              <a:t>Подключите корпоративные сервисы по QR-коду</a:t>
            </a:r>
          </a:p>
        </p:txBody>
      </p: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7ECF9D63-C102-481E-B8A4-24F2150F32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BDC8BF3-5926-4200-BDA6-AE7AC481D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110" y="4710750"/>
            <a:ext cx="5437754" cy="54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97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2262A4-F6B3-4593-921E-76CB741B23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38" y="2628010"/>
            <a:ext cx="14473237" cy="8459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2C402E-54C4-479F-82BF-A8796F3C6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Ваш личный кабинет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E34D41-46E3-4996-9D74-D7F2818485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9CFD184-9685-42F8-9BB0-E49618241634}"/>
              </a:ext>
            </a:extLst>
          </p:cNvPr>
          <p:cNvSpPr txBox="1">
            <a:spLocks/>
          </p:cNvSpPr>
          <p:nvPr/>
        </p:nvSpPr>
        <p:spPr>
          <a:xfrm>
            <a:off x="1138237" y="2580052"/>
            <a:ext cx="9523667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ru-RU" sz="3200" dirty="0"/>
              <a:t>4 сервиса для бизнеса — одно окно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1CD323-F929-4C55-9BC7-012B26236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88" y="7357729"/>
            <a:ext cx="787842" cy="787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3A9822-8544-47C3-B375-CD75C3525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8" y="7357729"/>
            <a:ext cx="787842" cy="787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5EC9C7-D482-42D5-BD6D-299CA9D59C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88" y="4919739"/>
            <a:ext cx="787842" cy="787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A3E6F9-FC6C-40AD-A243-17AF50BFB8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73" y="4920519"/>
            <a:ext cx="787842" cy="787842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62B78A0-10A9-4FD3-861B-4F3575C7D388}"/>
              </a:ext>
            </a:extLst>
          </p:cNvPr>
          <p:cNvSpPr txBox="1">
            <a:spLocks/>
          </p:cNvSpPr>
          <p:nvPr/>
        </p:nvSpPr>
        <p:spPr>
          <a:xfrm>
            <a:off x="1135573" y="5914663"/>
            <a:ext cx="3819015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ru-RU" sz="3200" dirty="0"/>
              <a:t>Яндекс.Такси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84BFCE-F0A3-41AE-86E2-5702C710ADBF}"/>
              </a:ext>
            </a:extLst>
          </p:cNvPr>
          <p:cNvSpPr txBox="1">
            <a:spLocks/>
          </p:cNvSpPr>
          <p:nvPr/>
        </p:nvSpPr>
        <p:spPr>
          <a:xfrm>
            <a:off x="4954588" y="5914663"/>
            <a:ext cx="3819015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ru-RU" sz="3200" dirty="0" err="1"/>
              <a:t>Яндекс.Еда</a:t>
            </a:r>
            <a:endParaRPr lang="ru-RU" sz="3200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8ABB10B-FAFE-40D5-A10E-A68B6E9C0515}"/>
              </a:ext>
            </a:extLst>
          </p:cNvPr>
          <p:cNvSpPr txBox="1">
            <a:spLocks/>
          </p:cNvSpPr>
          <p:nvPr/>
        </p:nvSpPr>
        <p:spPr>
          <a:xfrm>
            <a:off x="1114902" y="8353063"/>
            <a:ext cx="3819015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ru-RU" sz="3200" dirty="0" err="1"/>
              <a:t>Яндекс.Драйв</a:t>
            </a:r>
            <a:endParaRPr lang="ru-RU" sz="3200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81E70D-A350-4774-8868-F9D0C7DFE1A6}"/>
              </a:ext>
            </a:extLst>
          </p:cNvPr>
          <p:cNvSpPr txBox="1">
            <a:spLocks/>
          </p:cNvSpPr>
          <p:nvPr/>
        </p:nvSpPr>
        <p:spPr>
          <a:xfrm>
            <a:off x="4933917" y="8353063"/>
            <a:ext cx="3819015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ru-RU" sz="3200" dirty="0" err="1"/>
              <a:t>Яндекс.Лавка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07383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C402E-54C4-479F-82BF-A8796F3C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7" y="730017"/>
            <a:ext cx="22105937" cy="1642544"/>
          </a:xfrm>
        </p:spPr>
        <p:txBody>
          <a:bodyPr/>
          <a:lstStyle/>
          <a:p>
            <a:r>
              <a:rPr lang="ru-RU" dirty="0"/>
              <a:t>Важное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E34D41-46E3-4996-9D74-D7F2818485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9CFD184-9685-42F8-9BB0-E49618241634}"/>
              </a:ext>
            </a:extLst>
          </p:cNvPr>
          <p:cNvSpPr txBox="1">
            <a:spLocks/>
          </p:cNvSpPr>
          <p:nvPr/>
        </p:nvSpPr>
        <p:spPr>
          <a:xfrm>
            <a:off x="1138238" y="2779512"/>
            <a:ext cx="6840538" cy="2275416"/>
          </a:xfrm>
          <a:prstGeom prst="roundRect">
            <a:avLst/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360000" tIns="360000" rIns="360000" bIns="36000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ru-RU" sz="3200" dirty="0">
                <a:latin typeface="YS Text Bold" pitchFamily="2" charset="-52"/>
              </a:rPr>
              <a:t>Единое окно</a:t>
            </a:r>
          </a:p>
          <a:p>
            <a:pPr algn="l">
              <a:lnSpc>
                <a:spcPct val="90000"/>
              </a:lnSpc>
            </a:pPr>
            <a:r>
              <a:rPr lang="ru-RU" sz="3200" dirty="0"/>
              <a:t>все сервисы в одном личном кабинете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528682-2134-4ACD-BC3E-B4157229BA0B}"/>
              </a:ext>
            </a:extLst>
          </p:cNvPr>
          <p:cNvGrpSpPr/>
          <p:nvPr/>
        </p:nvGrpSpPr>
        <p:grpSpPr>
          <a:xfrm>
            <a:off x="19588406" y="1157368"/>
            <a:ext cx="3655769" cy="787842"/>
            <a:chOff x="1135573" y="11761865"/>
            <a:chExt cx="3655769" cy="7878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DA1409-5629-44A9-9314-843D08322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500" y="11761865"/>
              <a:ext cx="787842" cy="78784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CC8B82-DEEA-4B77-8EA5-2D9EEF71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524" y="11761865"/>
              <a:ext cx="787842" cy="78784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FA75C5-B8A1-48EA-B3D6-FA9FF2A0F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1549" y="11761865"/>
              <a:ext cx="787842" cy="78784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34B9B2-C5C2-4CFB-8D88-FE5D3E4D9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573" y="11761865"/>
              <a:ext cx="787842" cy="787842"/>
            </a:xfrm>
            <a:prstGeom prst="rect">
              <a:avLst/>
            </a:prstGeom>
          </p:spPr>
        </p:pic>
      </p:grp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449E5DE8-A19B-4F46-A4A7-28C810C3D9A0}"/>
              </a:ext>
            </a:extLst>
          </p:cNvPr>
          <p:cNvSpPr txBox="1">
            <a:spLocks/>
          </p:cNvSpPr>
          <p:nvPr/>
        </p:nvSpPr>
        <p:spPr>
          <a:xfrm>
            <a:off x="8770938" y="2779512"/>
            <a:ext cx="6840538" cy="2275416"/>
          </a:xfrm>
          <a:prstGeom prst="roundRect">
            <a:avLst/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360000" tIns="360000" rIns="360000" bIns="36000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ru-RU" sz="3200" dirty="0">
                <a:latin typeface="YS Text Bold" pitchFamily="2" charset="-52"/>
              </a:rPr>
              <a:t>Один счет</a:t>
            </a:r>
            <a:br>
              <a:rPr lang="ru-RU" sz="3200" dirty="0">
                <a:latin typeface="YS Text Bold" pitchFamily="2" charset="-52"/>
              </a:rPr>
            </a:br>
            <a:r>
              <a:rPr lang="ru-RU" sz="3200" dirty="0"/>
              <a:t>в конце месяца вы получаете один счет за все операции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FE6C30E2-22DE-45B1-8255-34E6BA6A4108}"/>
              </a:ext>
            </a:extLst>
          </p:cNvPr>
          <p:cNvSpPr txBox="1">
            <a:spLocks/>
          </p:cNvSpPr>
          <p:nvPr/>
        </p:nvSpPr>
        <p:spPr>
          <a:xfrm>
            <a:off x="16367125" y="2779512"/>
            <a:ext cx="6840538" cy="2275416"/>
          </a:xfrm>
          <a:prstGeom prst="roundRect">
            <a:avLst/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360000" tIns="360000" rIns="360000" bIns="36000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ru-RU" sz="3200" dirty="0"/>
              <a:t>Оптимизация документооборота</a:t>
            </a:r>
            <a:br>
              <a:rPr lang="ru-RU" sz="3200" dirty="0"/>
            </a:br>
            <a:r>
              <a:rPr lang="ru-RU" sz="3200" dirty="0"/>
              <a:t>до </a:t>
            </a:r>
            <a:r>
              <a:rPr lang="ru-RU" sz="3200" dirty="0">
                <a:latin typeface="YS Text Bold" pitchFamily="2" charset="-52"/>
              </a:rPr>
              <a:t>90 минут </a:t>
            </a:r>
            <a:r>
              <a:rPr lang="ru-RU" sz="3200" dirty="0"/>
              <a:t>в неделю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86E0795-D0D4-4377-A8E9-A9695FFB47F6}"/>
              </a:ext>
            </a:extLst>
          </p:cNvPr>
          <p:cNvSpPr txBox="1">
            <a:spLocks/>
          </p:cNvSpPr>
          <p:nvPr/>
        </p:nvSpPr>
        <p:spPr>
          <a:xfrm>
            <a:off x="1138237" y="5787951"/>
            <a:ext cx="6840538" cy="2275416"/>
          </a:xfrm>
          <a:prstGeom prst="roundRect">
            <a:avLst/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360000" tIns="360000" rIns="360000" bIns="36000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ru-RU" sz="3200" dirty="0">
                <a:latin typeface="YS Text Bold" pitchFamily="2" charset="-52"/>
              </a:rPr>
              <a:t>Прозрачная аналитика</a:t>
            </a:r>
            <a:br>
              <a:rPr lang="ru-RU" sz="3200" dirty="0">
                <a:latin typeface="YS Text Bold" pitchFamily="2" charset="-52"/>
              </a:rPr>
            </a:br>
            <a:r>
              <a:rPr lang="ru-RU" sz="3200" dirty="0"/>
              <a:t>полная отчетность об операция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87BDD30-0DDF-41ED-8080-B1E4B39676B7}"/>
              </a:ext>
            </a:extLst>
          </p:cNvPr>
          <p:cNvSpPr txBox="1">
            <a:spLocks/>
          </p:cNvSpPr>
          <p:nvPr/>
        </p:nvSpPr>
        <p:spPr>
          <a:xfrm>
            <a:off x="8770936" y="5787951"/>
            <a:ext cx="6840538" cy="2275416"/>
          </a:xfrm>
          <a:prstGeom prst="roundRect">
            <a:avLst/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360000" tIns="360000" rIns="360000" bIns="36000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ru-RU" sz="3200" dirty="0">
                <a:latin typeface="YS Text Bold" pitchFamily="2" charset="-52"/>
              </a:rPr>
              <a:t>Тарифы</a:t>
            </a:r>
          </a:p>
          <a:p>
            <a:pPr algn="l">
              <a:lnSpc>
                <a:spcPct val="90000"/>
              </a:lnSpc>
            </a:pPr>
            <a:r>
              <a:rPr lang="ru-RU" sz="3200" dirty="0"/>
              <a:t>предложения для разных потребностей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4AF3DDD6-8390-4CE7-9E52-0BF07FDBE49E}"/>
              </a:ext>
            </a:extLst>
          </p:cNvPr>
          <p:cNvSpPr txBox="1">
            <a:spLocks/>
          </p:cNvSpPr>
          <p:nvPr/>
        </p:nvSpPr>
        <p:spPr>
          <a:xfrm>
            <a:off x="16367125" y="5787951"/>
            <a:ext cx="6840538" cy="2275416"/>
          </a:xfrm>
          <a:prstGeom prst="roundRect">
            <a:avLst/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360000" tIns="360000" rIns="360000" bIns="36000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ru-RU" sz="3200" dirty="0"/>
              <a:t>Средняя оценка </a:t>
            </a:r>
            <a:br>
              <a:rPr lang="en-US" sz="3200" dirty="0"/>
            </a:br>
            <a:r>
              <a:rPr lang="ru-RU" sz="3200" dirty="0"/>
              <a:t>от корпоративных клиентов такси — </a:t>
            </a:r>
            <a:r>
              <a:rPr lang="ru-RU" sz="3200" dirty="0">
                <a:latin typeface="YS Text Bold" pitchFamily="2" charset="-52"/>
              </a:rPr>
              <a:t>4,93</a:t>
            </a:r>
            <a:endParaRPr lang="ru-RU" sz="3200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41DD3914-0AE2-4707-9D5B-4DA27D16081F}"/>
              </a:ext>
            </a:extLst>
          </p:cNvPr>
          <p:cNvSpPr txBox="1">
            <a:spLocks/>
          </p:cNvSpPr>
          <p:nvPr/>
        </p:nvSpPr>
        <p:spPr>
          <a:xfrm>
            <a:off x="1138237" y="8796391"/>
            <a:ext cx="6840538" cy="2275416"/>
          </a:xfrm>
          <a:prstGeom prst="roundRect">
            <a:avLst/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360000" tIns="360000" rIns="360000" bIns="36000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ru-RU" sz="3200" dirty="0">
                <a:latin typeface="YS Text Bold" pitchFamily="2" charset="-52"/>
              </a:rPr>
              <a:t>Лимиты</a:t>
            </a:r>
            <a:br>
              <a:rPr lang="ru-RU" sz="3200" dirty="0">
                <a:latin typeface="YS Text Bold" pitchFamily="2" charset="-52"/>
              </a:rPr>
            </a:br>
            <a:r>
              <a:rPr lang="ru-RU" sz="3200" dirty="0"/>
              <a:t>контроль использования сервисов 9 способами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40CE05DE-58C2-42E3-9AD4-163043F9B269}"/>
              </a:ext>
            </a:extLst>
          </p:cNvPr>
          <p:cNvSpPr txBox="1">
            <a:spLocks/>
          </p:cNvSpPr>
          <p:nvPr/>
        </p:nvSpPr>
        <p:spPr>
          <a:xfrm>
            <a:off x="8770936" y="8796391"/>
            <a:ext cx="6840538" cy="2275416"/>
          </a:xfrm>
          <a:prstGeom prst="roundRect">
            <a:avLst/>
          </a:prstGeom>
          <a:solidFill>
            <a:schemeClr val="bg1"/>
          </a:solidFill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360000" tIns="360000" rIns="360000" bIns="36000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ru-RU" sz="3200" dirty="0"/>
              <a:t>Быстрая подача автомобиля</a:t>
            </a:r>
            <a:br>
              <a:rPr lang="ru-RU" sz="3200" dirty="0"/>
            </a:br>
            <a:r>
              <a:rPr lang="ru-RU" sz="3200" dirty="0"/>
              <a:t>в среднем </a:t>
            </a:r>
            <a:r>
              <a:rPr lang="ru-RU" sz="3200" dirty="0">
                <a:latin typeface="YS Text Bold" pitchFamily="2" charset="-52"/>
              </a:rPr>
              <a:t>5 минут</a:t>
            </a:r>
            <a:br>
              <a:rPr lang="en-US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129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C402E-54C4-479F-82BF-A8796F3C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7" y="730017"/>
            <a:ext cx="22105937" cy="1897994"/>
          </a:xfrm>
        </p:spPr>
        <p:txBody>
          <a:bodyPr/>
          <a:lstStyle/>
          <a:p>
            <a:r>
              <a:rPr lang="ru-RU" dirty="0"/>
              <a:t>Лимиты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E34D41-46E3-4996-9D74-D7F2818485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6C9980E-8DF8-4054-9C3C-03FA381EDD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38238" y="12189669"/>
            <a:ext cx="17565588" cy="425274"/>
          </a:xfrm>
        </p:spPr>
        <p:txBody>
          <a:bodyPr/>
          <a:lstStyle/>
          <a:p>
            <a:r>
              <a:rPr lang="ru-RU" sz="2000" dirty="0"/>
              <a:t>Такси для бизнеса.  Драйв для бизнеса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0E40657-0B4B-4E85-B55D-86D6064C8AD8}"/>
              </a:ext>
            </a:extLst>
          </p:cNvPr>
          <p:cNvGrpSpPr/>
          <p:nvPr/>
        </p:nvGrpSpPr>
        <p:grpSpPr>
          <a:xfrm>
            <a:off x="1138239" y="4402173"/>
            <a:ext cx="868363" cy="868363"/>
            <a:chOff x="1206818" y="4237581"/>
            <a:chExt cx="868363" cy="86836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DCA5EA0-B191-4C15-B566-F347ABD88C72}"/>
                </a:ext>
              </a:extLst>
            </p:cNvPr>
            <p:cNvSpPr/>
            <p:nvPr/>
          </p:nvSpPr>
          <p:spPr>
            <a:xfrm>
              <a:off x="1206818" y="4237581"/>
              <a:ext cx="868363" cy="868363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E1B93CA-A6F1-43EB-96D8-2A7636032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08384" y="4439147"/>
              <a:ext cx="465231" cy="465231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0C79213-5D51-4CFB-B3AE-4A1E16F8696D}"/>
              </a:ext>
            </a:extLst>
          </p:cNvPr>
          <p:cNvGrpSpPr/>
          <p:nvPr/>
        </p:nvGrpSpPr>
        <p:grpSpPr>
          <a:xfrm>
            <a:off x="1138239" y="5871742"/>
            <a:ext cx="868363" cy="868363"/>
            <a:chOff x="1206818" y="5707150"/>
            <a:chExt cx="868363" cy="8683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E0702BC-934D-4DC6-BA5E-BD3ABA40C64A}"/>
                </a:ext>
              </a:extLst>
            </p:cNvPr>
            <p:cNvSpPr/>
            <p:nvPr/>
          </p:nvSpPr>
          <p:spPr>
            <a:xfrm>
              <a:off x="1206818" y="5707150"/>
              <a:ext cx="868363" cy="868363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42322A2-5027-406C-BD32-DF42936EB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08384" y="5908716"/>
              <a:ext cx="465231" cy="46523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B702E0-B1D8-4033-B61F-EEDC6394B4C0}"/>
              </a:ext>
            </a:extLst>
          </p:cNvPr>
          <p:cNvGrpSpPr/>
          <p:nvPr/>
        </p:nvGrpSpPr>
        <p:grpSpPr>
          <a:xfrm>
            <a:off x="1138239" y="2932604"/>
            <a:ext cx="868363" cy="868363"/>
            <a:chOff x="1206818" y="2768012"/>
            <a:chExt cx="868363" cy="8683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F79FFC3-2DFA-4C5D-A47E-E05A28631E76}"/>
                </a:ext>
              </a:extLst>
            </p:cNvPr>
            <p:cNvSpPr/>
            <p:nvPr/>
          </p:nvSpPr>
          <p:spPr>
            <a:xfrm>
              <a:off x="1206818" y="2768012"/>
              <a:ext cx="868363" cy="868363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CE368A8-C656-46D5-ADA8-981ED569A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08384" y="2969578"/>
              <a:ext cx="465231" cy="46523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FD838E-8F14-450D-9624-CFE8315949B8}"/>
              </a:ext>
            </a:extLst>
          </p:cNvPr>
          <p:cNvGrpSpPr/>
          <p:nvPr/>
        </p:nvGrpSpPr>
        <p:grpSpPr>
          <a:xfrm>
            <a:off x="1138239" y="7341311"/>
            <a:ext cx="868363" cy="868363"/>
            <a:chOff x="1206817" y="7176719"/>
            <a:chExt cx="868363" cy="86836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7415B7B-22CD-49C8-9416-960D8ED92B3F}"/>
                </a:ext>
              </a:extLst>
            </p:cNvPr>
            <p:cNvSpPr/>
            <p:nvPr/>
          </p:nvSpPr>
          <p:spPr>
            <a:xfrm>
              <a:off x="1206817" y="7176719"/>
              <a:ext cx="868363" cy="868363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B4E0E4A8-8A8C-4F59-AA0F-4D85F30DE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08383" y="7378285"/>
              <a:ext cx="465231" cy="46523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2F7CBB-06AB-4E7F-943A-6275B33EE6D3}"/>
              </a:ext>
            </a:extLst>
          </p:cNvPr>
          <p:cNvGrpSpPr/>
          <p:nvPr/>
        </p:nvGrpSpPr>
        <p:grpSpPr>
          <a:xfrm>
            <a:off x="1138239" y="10280449"/>
            <a:ext cx="868363" cy="868363"/>
            <a:chOff x="1206817" y="10115857"/>
            <a:chExt cx="868363" cy="86836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803302C-6BFA-48F4-BCB8-21F6F184F417}"/>
                </a:ext>
              </a:extLst>
            </p:cNvPr>
            <p:cNvSpPr/>
            <p:nvPr/>
          </p:nvSpPr>
          <p:spPr>
            <a:xfrm>
              <a:off x="1206817" y="10115857"/>
              <a:ext cx="868363" cy="868363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BC6E385-86AD-499A-8EC7-2E62E2E2A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08383" y="10317423"/>
              <a:ext cx="465231" cy="465231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3295B5-C14B-4FE8-B72F-2C60298B2852}"/>
              </a:ext>
            </a:extLst>
          </p:cNvPr>
          <p:cNvGrpSpPr/>
          <p:nvPr/>
        </p:nvGrpSpPr>
        <p:grpSpPr>
          <a:xfrm>
            <a:off x="1138239" y="8810880"/>
            <a:ext cx="868363" cy="868363"/>
            <a:chOff x="1206817" y="8646288"/>
            <a:chExt cx="868363" cy="86836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53C60B7-F93B-4992-80DA-CEFBD672C506}"/>
                </a:ext>
              </a:extLst>
            </p:cNvPr>
            <p:cNvSpPr/>
            <p:nvPr/>
          </p:nvSpPr>
          <p:spPr>
            <a:xfrm>
              <a:off x="1206817" y="8646288"/>
              <a:ext cx="868363" cy="868363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618FA78F-07E2-4BDC-A6AB-2A0FEC523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91209" y="8873069"/>
              <a:ext cx="299579" cy="414801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E2A7003-D50A-40B2-8F13-61918E55991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5" t="4582" r="13651" b="10987"/>
          <a:stretch/>
        </p:blipFill>
        <p:spPr>
          <a:xfrm>
            <a:off x="12562940" y="-1"/>
            <a:ext cx="11819473" cy="1371599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E80FBB4-6007-4090-9FCF-7383EF1FE884}"/>
              </a:ext>
            </a:extLst>
          </p:cNvPr>
          <p:cNvSpPr/>
          <p:nvPr/>
        </p:nvSpPr>
        <p:spPr>
          <a:xfrm>
            <a:off x="12562940" y="11905488"/>
            <a:ext cx="695860" cy="1810510"/>
          </a:xfrm>
          <a:prstGeom prst="rect">
            <a:avLst/>
          </a:prstGeom>
          <a:solidFill>
            <a:srgbClr val="DEE9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4F94CD-5666-4C58-BBFC-37F2A0FBF4AC}"/>
              </a:ext>
            </a:extLst>
          </p:cNvPr>
          <p:cNvSpPr txBox="1"/>
          <p:nvPr/>
        </p:nvSpPr>
        <p:spPr>
          <a:xfrm>
            <a:off x="2290994" y="2899802"/>
            <a:ext cx="9618707" cy="83213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ru-RU" sz="4800" dirty="0">
                <a:solidFill>
                  <a:sysClr val="windowText" lastClr="000000"/>
                </a:solidFill>
              </a:rPr>
              <a:t>по тарифам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0C813B-759A-4575-BD0E-E97392344C4C}"/>
              </a:ext>
            </a:extLst>
          </p:cNvPr>
          <p:cNvSpPr txBox="1"/>
          <p:nvPr/>
        </p:nvSpPr>
        <p:spPr>
          <a:xfrm>
            <a:off x="2290994" y="4369371"/>
            <a:ext cx="9618707" cy="83213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ru-RU" sz="4800" dirty="0">
                <a:solidFill>
                  <a:sysClr val="windowText" lastClr="000000"/>
                </a:solidFill>
              </a:rPr>
              <a:t>по сумме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514B3B-247D-4015-AD16-2E8C1955957A}"/>
              </a:ext>
            </a:extLst>
          </p:cNvPr>
          <p:cNvSpPr txBox="1"/>
          <p:nvPr/>
        </p:nvSpPr>
        <p:spPr>
          <a:xfrm>
            <a:off x="2290994" y="7308509"/>
            <a:ext cx="9618707" cy="83213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ru-RU" sz="4800" dirty="0">
                <a:solidFill>
                  <a:sysClr val="windowText" lastClr="000000"/>
                </a:solidFill>
              </a:rPr>
              <a:t>по времени заказа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95EF45-B686-4351-9B21-B1C5175BBFCD}"/>
              </a:ext>
            </a:extLst>
          </p:cNvPr>
          <p:cNvSpPr txBox="1"/>
          <p:nvPr/>
        </p:nvSpPr>
        <p:spPr>
          <a:xfrm>
            <a:off x="2290994" y="5838940"/>
            <a:ext cx="9618707" cy="83213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ru-RU" sz="4800" dirty="0">
                <a:solidFill>
                  <a:sysClr val="windowText" lastClr="000000"/>
                </a:solidFill>
              </a:rPr>
              <a:t>по поездкам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F5BA9F-11F4-4D93-BED0-6FE1906F22A6}"/>
              </a:ext>
            </a:extLst>
          </p:cNvPr>
          <p:cNvSpPr txBox="1"/>
          <p:nvPr/>
        </p:nvSpPr>
        <p:spPr>
          <a:xfrm>
            <a:off x="2290994" y="8778078"/>
            <a:ext cx="9618707" cy="83213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ru-RU" sz="4800" dirty="0">
                <a:solidFill>
                  <a:sysClr val="windowText" lastClr="000000"/>
                </a:solidFill>
              </a:rPr>
              <a:t>по </a:t>
            </a:r>
            <a:r>
              <a:rPr lang="ru-RU" sz="4800" dirty="0" err="1">
                <a:solidFill>
                  <a:sysClr val="windowText" lastClr="000000"/>
                </a:solidFill>
              </a:rPr>
              <a:t>геозонам</a:t>
            </a:r>
            <a:r>
              <a:rPr lang="ru-RU" sz="480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EA558B-D140-43AD-8E71-148F8765C223}"/>
              </a:ext>
            </a:extLst>
          </p:cNvPr>
          <p:cNvSpPr txBox="1"/>
          <p:nvPr/>
        </p:nvSpPr>
        <p:spPr>
          <a:xfrm>
            <a:off x="2290994" y="10247647"/>
            <a:ext cx="9618707" cy="83213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ru-RU" sz="4800" dirty="0">
                <a:solidFill>
                  <a:sysClr val="windowText" lastClr="000000"/>
                </a:solidFill>
              </a:rPr>
              <a:t>центр затрат</a:t>
            </a:r>
          </a:p>
        </p:txBody>
      </p:sp>
    </p:spTree>
    <p:extLst>
      <p:ext uri="{BB962C8B-B14F-4D97-AF65-F5344CB8AC3E}">
        <p14:creationId xmlns:p14="http://schemas.microsoft.com/office/powerpoint/2010/main" val="3894252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C402E-54C4-479F-82BF-A8796F3C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8" y="730016"/>
            <a:ext cx="10688638" cy="2634976"/>
          </a:xfrm>
        </p:spPr>
        <p:txBody>
          <a:bodyPr/>
          <a:lstStyle/>
          <a:p>
            <a:r>
              <a:rPr lang="ru-RU" dirty="0"/>
              <a:t>Яндекс.Такси </a:t>
            </a:r>
            <a:br>
              <a:rPr lang="en-US" dirty="0"/>
            </a:br>
            <a:r>
              <a:rPr lang="ru-RU" dirty="0"/>
              <a:t>для бизнеса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E34D41-46E3-4996-9D74-D7F2818485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2" name="Picture Placeholder 9">
            <a:extLst>
              <a:ext uri="{FF2B5EF4-FFF2-40B4-BE49-F238E27FC236}">
                <a16:creationId xmlns:a16="http://schemas.microsoft.com/office/drawing/2014/main" id="{6346703C-665A-4DF2-A619-6E8D6F28E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-102" r="29062"/>
          <a:stretch/>
        </p:blipFill>
        <p:spPr>
          <a:xfrm>
            <a:off x="12572048" y="0"/>
            <a:ext cx="11810365" cy="13715999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7C6374D-D2E1-4579-A3C3-6E53BCE0F600}"/>
              </a:ext>
            </a:extLst>
          </p:cNvPr>
          <p:cNvSpPr txBox="1">
            <a:spLocks/>
          </p:cNvSpPr>
          <p:nvPr/>
        </p:nvSpPr>
        <p:spPr>
          <a:xfrm>
            <a:off x="1138237" y="3711600"/>
            <a:ext cx="10688638" cy="8061198"/>
          </a:xfrm>
          <a:prstGeom prst="rect">
            <a:avLst/>
          </a:prstGeom>
        </p:spPr>
        <p:txBody>
          <a:bodyPr vert="horz" lIns="0" tIns="72000" rIns="0" bIns="0" rtlCol="0" anchor="t"/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dirty="0"/>
              <a:t>Яндекс.Такси для бизнеса — это корпоративный сервис заказа такси для рабочих поездок и перевозки грузов. Простое решение для оптимизации времени </a:t>
            </a:r>
            <a:br>
              <a:rPr lang="ru-RU" sz="3200" dirty="0"/>
            </a:br>
            <a:r>
              <a:rPr lang="ru-RU" sz="3200" dirty="0"/>
              <a:t>и расходов на поездки сотрудников.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7C8030B8-5596-42A3-BD4A-82681A854A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38238" y="12189669"/>
            <a:ext cx="17565588" cy="425274"/>
          </a:xfrm>
        </p:spPr>
        <p:txBody>
          <a:bodyPr/>
          <a:lstStyle/>
          <a:p>
            <a:r>
              <a:rPr lang="ru-RU" sz="2000" dirty="0"/>
              <a:t>Такси для бизнеса  </a:t>
            </a:r>
          </a:p>
        </p:txBody>
      </p:sp>
    </p:spTree>
    <p:extLst>
      <p:ext uri="{BB962C8B-B14F-4D97-AF65-F5344CB8AC3E}">
        <p14:creationId xmlns:p14="http://schemas.microsoft.com/office/powerpoint/2010/main" val="3550403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C402E-54C4-479F-82BF-A8796F3C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8" y="730016"/>
            <a:ext cx="10688638" cy="2634976"/>
          </a:xfrm>
        </p:spPr>
        <p:txBody>
          <a:bodyPr/>
          <a:lstStyle/>
          <a:p>
            <a:r>
              <a:rPr lang="ru-RU" dirty="0"/>
              <a:t>Варианты использования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E34D41-46E3-4996-9D74-D7F2818485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7C6374D-D2E1-4579-A3C3-6E53BCE0F600}"/>
              </a:ext>
            </a:extLst>
          </p:cNvPr>
          <p:cNvSpPr txBox="1">
            <a:spLocks/>
          </p:cNvSpPr>
          <p:nvPr/>
        </p:nvSpPr>
        <p:spPr>
          <a:xfrm>
            <a:off x="1138237" y="3712464"/>
            <a:ext cx="10688638" cy="8536686"/>
          </a:xfrm>
          <a:prstGeom prst="rect">
            <a:avLst/>
          </a:prstGeom>
        </p:spPr>
        <p:txBody>
          <a:bodyPr vert="horz" lIns="0" tIns="72000" rIns="0" bIns="0" rtlCol="0" anchor="t"/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800"/>
              </a:spcAft>
            </a:pPr>
            <a:r>
              <a:rPr lang="ru-RU" sz="3200" dirty="0">
                <a:latin typeface="YS Text Bold" pitchFamily="2" charset="-52"/>
              </a:rPr>
              <a:t>Развоз сотрудников</a:t>
            </a:r>
            <a:br>
              <a:rPr lang="en-US" sz="3200" dirty="0">
                <a:latin typeface="YS Text Bold" pitchFamily="2" charset="-52"/>
              </a:rPr>
            </a:br>
            <a:r>
              <a:rPr lang="ru-RU" sz="3200" dirty="0"/>
              <a:t>после вечерних смен и массовых мероприятий</a:t>
            </a:r>
          </a:p>
          <a:p>
            <a:pPr algn="l">
              <a:spcAft>
                <a:spcPts val="2800"/>
              </a:spcAft>
            </a:pPr>
            <a:r>
              <a:rPr lang="ru-RU" sz="3200" dirty="0">
                <a:latin typeface="YS Text Bold" pitchFamily="2" charset="-52"/>
              </a:rPr>
              <a:t>Ежедневные деловые встречи</a:t>
            </a:r>
            <a:br>
              <a:rPr lang="en-US" sz="3200" dirty="0">
                <a:latin typeface="YS Text Bold" pitchFamily="2" charset="-52"/>
              </a:rPr>
            </a:br>
            <a:r>
              <a:rPr lang="ru-RU" sz="3200" dirty="0"/>
              <a:t>для линейных менеджеров, по городу и в аэропорт</a:t>
            </a:r>
          </a:p>
          <a:p>
            <a:pPr algn="l">
              <a:spcAft>
                <a:spcPts val="2800"/>
              </a:spcAft>
            </a:pPr>
            <a:r>
              <a:rPr lang="ru-RU" sz="3200" dirty="0">
                <a:latin typeface="YS Text Bold" pitchFamily="2" charset="-52"/>
              </a:rPr>
              <a:t>Поездки руководителей</a:t>
            </a:r>
            <a:br>
              <a:rPr lang="en-US" sz="3200" dirty="0">
                <a:latin typeface="YS Text Bold" pitchFamily="2" charset="-52"/>
              </a:rPr>
            </a:br>
            <a:r>
              <a:rPr lang="ru-RU" sz="3200" dirty="0"/>
              <a:t>и встреча статусных партнёров</a:t>
            </a:r>
          </a:p>
          <a:p>
            <a:pPr algn="l">
              <a:spcAft>
                <a:spcPts val="2800"/>
              </a:spcAft>
            </a:pPr>
            <a:r>
              <a:rPr lang="ru-RU" sz="3200" dirty="0">
                <a:latin typeface="YS Text Bold" pitchFamily="2" charset="-52"/>
              </a:rPr>
              <a:t>Встреча больших делегаций</a:t>
            </a:r>
            <a:br>
              <a:rPr lang="en-US" sz="3200" dirty="0">
                <a:latin typeface="YS Text Bold" pitchFamily="2" charset="-52"/>
              </a:rPr>
            </a:br>
            <a:r>
              <a:rPr lang="ru-RU" sz="3200" dirty="0"/>
              <a:t>и их сопровождение по городу</a:t>
            </a:r>
          </a:p>
          <a:p>
            <a:pPr algn="l">
              <a:spcAft>
                <a:spcPts val="2800"/>
              </a:spcAft>
            </a:pPr>
            <a:r>
              <a:rPr lang="ru-RU" sz="3200" dirty="0">
                <a:latin typeface="YS Text Bold" pitchFamily="2" charset="-52"/>
              </a:rPr>
              <a:t>Лояльность клиентов</a:t>
            </a:r>
            <a:br>
              <a:rPr lang="en-US" sz="3200" dirty="0">
                <a:latin typeface="YS Text Bold" pitchFamily="2" charset="-52"/>
              </a:rPr>
            </a:br>
            <a:r>
              <a:rPr lang="ru-RU" sz="3200" dirty="0"/>
              <a:t>и кандидатов на вакансии</a:t>
            </a:r>
          </a:p>
          <a:p>
            <a:pPr algn="l">
              <a:spcAft>
                <a:spcPts val="2800"/>
              </a:spcAft>
            </a:pPr>
            <a:r>
              <a:rPr lang="ru-RU" sz="3200" dirty="0">
                <a:latin typeface="YS Text Bold" pitchFamily="2" charset="-52"/>
              </a:rPr>
              <a:t>Доставка посылок</a:t>
            </a:r>
            <a:br>
              <a:rPr lang="en-US" sz="3200" dirty="0">
                <a:latin typeface="YS Text Bold" pitchFamily="2" charset="-52"/>
              </a:rPr>
            </a:br>
            <a:r>
              <a:rPr lang="ru-RU" sz="3200" dirty="0"/>
              <a:t>и перевозка грузов по городу</a:t>
            </a:r>
          </a:p>
        </p:txBody>
      </p:sp>
      <p:pic>
        <p:nvPicPr>
          <p:cNvPr id="7" name="Picture Placeholder 9">
            <a:extLst>
              <a:ext uri="{FF2B5EF4-FFF2-40B4-BE49-F238E27FC236}">
                <a16:creationId xmlns:a16="http://schemas.microsoft.com/office/drawing/2014/main" id="{0600BFA2-7A91-4011-A335-969057743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3" r="28632"/>
          <a:stretch/>
        </p:blipFill>
        <p:spPr>
          <a:xfrm>
            <a:off x="12572047" y="0"/>
            <a:ext cx="11810366" cy="13715999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07E5F84-46DD-4A21-A881-FE11E734B9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38238" y="12189669"/>
            <a:ext cx="17565588" cy="425274"/>
          </a:xfrm>
        </p:spPr>
        <p:txBody>
          <a:bodyPr/>
          <a:lstStyle/>
          <a:p>
            <a:r>
              <a:rPr lang="ru-RU" sz="2000" dirty="0"/>
              <a:t>Такси для бизнеса  </a:t>
            </a:r>
          </a:p>
        </p:txBody>
      </p:sp>
    </p:spTree>
    <p:extLst>
      <p:ext uri="{BB962C8B-B14F-4D97-AF65-F5344CB8AC3E}">
        <p14:creationId xmlns:p14="http://schemas.microsoft.com/office/powerpoint/2010/main" val="3895602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90CC46-9D79-46EB-A5E1-6425A474E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7" y="730016"/>
            <a:ext cx="10688637" cy="1307929"/>
          </a:xfrm>
        </p:spPr>
        <p:txBody>
          <a:bodyPr>
            <a:spAutoFit/>
          </a:bodyPr>
          <a:lstStyle/>
          <a:p>
            <a:r>
              <a:rPr lang="ru-RU" dirty="0"/>
              <a:t>Корпоративные тарифы 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C63596F-1737-4722-873D-775EDF9887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38238" y="12189669"/>
            <a:ext cx="17565588" cy="425274"/>
          </a:xfrm>
        </p:spPr>
        <p:txBody>
          <a:bodyPr/>
          <a:lstStyle/>
          <a:p>
            <a:r>
              <a:rPr lang="ru-RU" sz="2000" dirty="0"/>
              <a:t>Такси для бизнеса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D645E12-ACBD-4F0D-B117-8E28CAE730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13" name="Picture Placeholder 25">
            <a:extLst>
              <a:ext uri="{FF2B5EF4-FFF2-40B4-BE49-F238E27FC236}">
                <a16:creationId xmlns:a16="http://schemas.microsoft.com/office/drawing/2014/main" id="{1EB4EEC4-91D4-4B19-9D0D-F567D241A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7926" y="5033936"/>
            <a:ext cx="4752872" cy="1652215"/>
          </a:xfrm>
          <a:prstGeom prst="rect">
            <a:avLst/>
          </a:prstGeom>
        </p:spPr>
      </p:pic>
      <p:pic>
        <p:nvPicPr>
          <p:cNvPr id="15" name="Picture Placeholder 27">
            <a:extLst>
              <a:ext uri="{FF2B5EF4-FFF2-40B4-BE49-F238E27FC236}">
                <a16:creationId xmlns:a16="http://schemas.microsoft.com/office/drawing/2014/main" id="{8F9E3D4E-3A55-49AF-B624-08D5C7FDD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6451" y="5199308"/>
            <a:ext cx="4752871" cy="1454474"/>
          </a:xfrm>
          <a:prstGeom prst="rect">
            <a:avLst/>
          </a:prstGeom>
        </p:spPr>
      </p:pic>
      <p:pic>
        <p:nvPicPr>
          <p:cNvPr id="17" name="Picture Placeholder 33">
            <a:extLst>
              <a:ext uri="{FF2B5EF4-FFF2-40B4-BE49-F238E27FC236}">
                <a16:creationId xmlns:a16="http://schemas.microsoft.com/office/drawing/2014/main" id="{6AB76D81-27E6-40CD-BE03-FA2CC955D0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13530" y="4955199"/>
            <a:ext cx="4752872" cy="1676685"/>
          </a:xfrm>
          <a:prstGeom prst="rect">
            <a:avLst/>
          </a:prstGeom>
        </p:spPr>
      </p:pic>
      <p:pic>
        <p:nvPicPr>
          <p:cNvPr id="19" name="Picture Placeholder 35">
            <a:extLst>
              <a:ext uri="{FF2B5EF4-FFF2-40B4-BE49-F238E27FC236}">
                <a16:creationId xmlns:a16="http://schemas.microsoft.com/office/drawing/2014/main" id="{F98C0597-BC90-4685-B1E3-91B19EC141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18252" y="4990135"/>
            <a:ext cx="4752873" cy="1573564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D963130-D769-43C6-A3F7-293F21C33A23}"/>
              </a:ext>
            </a:extLst>
          </p:cNvPr>
          <p:cNvSpPr txBox="1">
            <a:spLocks/>
          </p:cNvSpPr>
          <p:nvPr/>
        </p:nvSpPr>
        <p:spPr>
          <a:xfrm>
            <a:off x="1138237" y="7240277"/>
            <a:ext cx="4752873" cy="110799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ru-RU" sz="4000" dirty="0">
                <a:latin typeface="+mj-lt"/>
              </a:rPr>
              <a:t>Для ежедневных поездок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48A5225-5F0A-4103-9BE5-8EE57990C44D}"/>
              </a:ext>
            </a:extLst>
          </p:cNvPr>
          <p:cNvSpPr txBox="1">
            <a:spLocks/>
          </p:cNvSpPr>
          <p:nvPr/>
        </p:nvSpPr>
        <p:spPr>
          <a:xfrm>
            <a:off x="1138237" y="8595612"/>
            <a:ext cx="4752873" cy="36933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Эконом, Комфорт, Комфорт+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F2C94C3-D4B5-4D50-A201-931F5298E68F}"/>
              </a:ext>
            </a:extLst>
          </p:cNvPr>
          <p:cNvSpPr txBox="1">
            <a:spLocks/>
          </p:cNvSpPr>
          <p:nvPr/>
        </p:nvSpPr>
        <p:spPr>
          <a:xfrm>
            <a:off x="6926451" y="7240277"/>
            <a:ext cx="4747232" cy="166199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4000" dirty="0">
                <a:latin typeface="+mj-lt"/>
              </a:rPr>
              <a:t>Для поездок руководителей </a:t>
            </a:r>
            <a:br>
              <a:rPr lang="ru-RU" sz="4000" dirty="0">
                <a:latin typeface="+mj-lt"/>
              </a:rPr>
            </a:br>
            <a:r>
              <a:rPr lang="ru-RU" sz="4000" dirty="0">
                <a:latin typeface="+mj-lt"/>
              </a:rPr>
              <a:t>и партнёров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2066C43-6FF4-4B1B-9B8A-2EAE42CD334D}"/>
              </a:ext>
            </a:extLst>
          </p:cNvPr>
          <p:cNvSpPr txBox="1">
            <a:spLocks/>
          </p:cNvSpPr>
          <p:nvPr/>
        </p:nvSpPr>
        <p:spPr>
          <a:xfrm>
            <a:off x="6926451" y="9193236"/>
            <a:ext cx="4747232" cy="36933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Business, Premier, Elite</a:t>
            </a:r>
            <a:endParaRPr lang="ru-RU" sz="240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DC5CAE1-F417-4F29-A7E1-74A182ADCEE1}"/>
              </a:ext>
            </a:extLst>
          </p:cNvPr>
          <p:cNvSpPr txBox="1">
            <a:spLocks/>
          </p:cNvSpPr>
          <p:nvPr/>
        </p:nvSpPr>
        <p:spPr>
          <a:xfrm>
            <a:off x="12709024" y="7240277"/>
            <a:ext cx="474523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4000" dirty="0">
                <a:latin typeface="+mj-lt"/>
              </a:rPr>
              <a:t>Для больших компаний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72B363C-01A4-4ACB-AEA4-0AE641301792}"/>
              </a:ext>
            </a:extLst>
          </p:cNvPr>
          <p:cNvSpPr txBox="1">
            <a:spLocks/>
          </p:cNvSpPr>
          <p:nvPr/>
        </p:nvSpPr>
        <p:spPr>
          <a:xfrm>
            <a:off x="12709024" y="8595612"/>
            <a:ext cx="4745232" cy="36933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/>
              <a:t>Минивэн, </a:t>
            </a:r>
            <a:r>
              <a:rPr lang="en-US" sz="2400"/>
              <a:t>Cruise</a:t>
            </a:r>
            <a:endParaRPr lang="ru-RU" sz="240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AE12908-6EA8-40AB-823C-0BE265D1EBD2}"/>
              </a:ext>
            </a:extLst>
          </p:cNvPr>
          <p:cNvSpPr txBox="1">
            <a:spLocks/>
          </p:cNvSpPr>
          <p:nvPr/>
        </p:nvSpPr>
        <p:spPr>
          <a:xfrm>
            <a:off x="18489598" y="7240277"/>
            <a:ext cx="4754577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4000" dirty="0">
                <a:latin typeface="+mj-lt"/>
              </a:rPr>
              <a:t>Специальные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48296DC-ACF2-4560-991D-1C1FAC9107CC}"/>
              </a:ext>
            </a:extLst>
          </p:cNvPr>
          <p:cNvSpPr txBox="1">
            <a:spLocks/>
          </p:cNvSpPr>
          <p:nvPr/>
        </p:nvSpPr>
        <p:spPr>
          <a:xfrm>
            <a:off x="18489598" y="7980061"/>
            <a:ext cx="4754577" cy="36933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Грузовой, Доставка</a:t>
            </a:r>
          </a:p>
        </p:txBody>
      </p:sp>
    </p:spTree>
    <p:extLst>
      <p:ext uri="{BB962C8B-B14F-4D97-AF65-F5344CB8AC3E}">
        <p14:creationId xmlns:p14="http://schemas.microsoft.com/office/powerpoint/2010/main" val="4203345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C402E-54C4-479F-82BF-A8796F3C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7" y="730016"/>
            <a:ext cx="22105937" cy="2634976"/>
          </a:xfrm>
        </p:spPr>
        <p:txBody>
          <a:bodyPr/>
          <a:lstStyle/>
          <a:p>
            <a:r>
              <a:rPr lang="ru-RU" dirty="0"/>
              <a:t>Яндекс.Такси. Безопасность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E34D41-46E3-4996-9D74-D7F2818485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7C6374D-D2E1-4579-A3C3-6E53BCE0F600}"/>
              </a:ext>
            </a:extLst>
          </p:cNvPr>
          <p:cNvSpPr txBox="1">
            <a:spLocks/>
          </p:cNvSpPr>
          <p:nvPr/>
        </p:nvSpPr>
        <p:spPr>
          <a:xfrm>
            <a:off x="1943101" y="3529584"/>
            <a:ext cx="9883774" cy="8536686"/>
          </a:xfrm>
          <a:prstGeom prst="rect">
            <a:avLst/>
          </a:prstGeom>
        </p:spPr>
        <p:txBody>
          <a:bodyPr vert="horz" lIns="0" tIns="72000" rIns="0" bIns="0" rtlCol="0" anchor="t"/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5000"/>
              </a:lnSpc>
            </a:pPr>
            <a:r>
              <a:rPr lang="ru-RU" sz="3200" dirty="0"/>
              <a:t>Защита против COVID-19</a:t>
            </a:r>
          </a:p>
          <a:p>
            <a:pPr algn="l">
              <a:lnSpc>
                <a:spcPct val="125000"/>
              </a:lnSpc>
            </a:pPr>
            <a:endParaRPr lang="ru-RU" sz="3200" dirty="0"/>
          </a:p>
          <a:p>
            <a:pPr algn="l">
              <a:lnSpc>
                <a:spcPct val="125000"/>
              </a:lnSpc>
            </a:pPr>
            <a:r>
              <a:rPr lang="ru-RU" sz="3200" dirty="0"/>
              <a:t>Предупреждение о превышении скорости</a:t>
            </a:r>
          </a:p>
          <a:p>
            <a:pPr algn="l">
              <a:lnSpc>
                <a:spcPct val="125000"/>
              </a:lnSpc>
            </a:pPr>
            <a:endParaRPr lang="ru-RU" sz="3200" dirty="0"/>
          </a:p>
          <a:p>
            <a:pPr algn="l">
              <a:lnSpc>
                <a:spcPct val="125000"/>
              </a:lnSpc>
            </a:pPr>
            <a:r>
              <a:rPr lang="ru-RU" sz="3200" dirty="0"/>
              <a:t>Анализ манеры вождения</a:t>
            </a:r>
          </a:p>
          <a:p>
            <a:pPr algn="l">
              <a:lnSpc>
                <a:spcPct val="125000"/>
              </a:lnSpc>
            </a:pPr>
            <a:endParaRPr lang="ru-RU" sz="3200" dirty="0"/>
          </a:p>
          <a:p>
            <a:pPr algn="l">
              <a:lnSpc>
                <a:spcPct val="125000"/>
              </a:lnSpc>
            </a:pPr>
            <a:r>
              <a:rPr lang="ru-RU" sz="3200" dirty="0"/>
              <a:t>Быстрая реакция на ДТП</a:t>
            </a:r>
          </a:p>
          <a:p>
            <a:pPr algn="l">
              <a:lnSpc>
                <a:spcPct val="125000"/>
              </a:lnSpc>
            </a:pPr>
            <a:endParaRPr lang="ru-RU" sz="3200" dirty="0"/>
          </a:p>
          <a:p>
            <a:pPr algn="l">
              <a:lnSpc>
                <a:spcPct val="125000"/>
              </a:lnSpc>
            </a:pPr>
            <a:r>
              <a:rPr lang="ru-RU" sz="3200" dirty="0"/>
              <a:t>Защита платежей по карте</a:t>
            </a:r>
          </a:p>
          <a:p>
            <a:pPr algn="l">
              <a:lnSpc>
                <a:spcPct val="125000"/>
              </a:lnSpc>
            </a:pPr>
            <a:endParaRPr lang="ru-RU" sz="3200" dirty="0"/>
          </a:p>
          <a:p>
            <a:pPr algn="l">
              <a:lnSpc>
                <a:spcPct val="125000"/>
              </a:lnSpc>
            </a:pPr>
            <a:r>
              <a:rPr lang="ru-RU" sz="3200" dirty="0"/>
              <a:t>Страхование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6F90BD9-6D47-4C8C-8D36-4957AE66DB13}"/>
              </a:ext>
            </a:extLst>
          </p:cNvPr>
          <p:cNvSpPr txBox="1">
            <a:spLocks/>
          </p:cNvSpPr>
          <p:nvPr/>
        </p:nvSpPr>
        <p:spPr>
          <a:xfrm>
            <a:off x="13360400" y="3529584"/>
            <a:ext cx="9883774" cy="8536686"/>
          </a:xfrm>
          <a:prstGeom prst="rect">
            <a:avLst/>
          </a:prstGeom>
        </p:spPr>
        <p:txBody>
          <a:bodyPr vert="horz" lIns="0" tIns="72000" rIns="0" bIns="0" rtlCol="0" anchor="t"/>
          <a:lstStyle>
            <a:defPPr>
              <a:defRPr lang="ru-RU"/>
            </a:defPPr>
            <a:lvl1pPr marL="0" algn="r" defTabSz="182859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5000"/>
              </a:lnSpc>
            </a:pPr>
            <a:r>
              <a:rPr lang="ru-RU" sz="3200" dirty="0"/>
              <a:t>Шифрование номера телефона</a:t>
            </a:r>
          </a:p>
          <a:p>
            <a:pPr algn="l">
              <a:lnSpc>
                <a:spcPct val="125000"/>
              </a:lnSpc>
            </a:pPr>
            <a:endParaRPr lang="ru-RU" sz="3200" dirty="0"/>
          </a:p>
          <a:p>
            <a:pPr algn="l">
              <a:lnSpc>
                <a:spcPct val="125000"/>
              </a:lnSpc>
            </a:pPr>
            <a:r>
              <a:rPr lang="ru-RU" sz="3200" dirty="0"/>
              <a:t>Надёжные кресла в детском тарифе</a:t>
            </a:r>
          </a:p>
          <a:p>
            <a:pPr algn="l">
              <a:lnSpc>
                <a:spcPct val="125000"/>
              </a:lnSpc>
            </a:pPr>
            <a:endParaRPr lang="ru-RU" sz="3200" dirty="0"/>
          </a:p>
          <a:p>
            <a:pPr algn="l">
              <a:lnSpc>
                <a:spcPct val="125000"/>
              </a:lnSpc>
            </a:pPr>
            <a:r>
              <a:rPr lang="ru-RU" sz="3200" dirty="0"/>
              <a:t>Водители в детском тарифе</a:t>
            </a:r>
          </a:p>
          <a:p>
            <a:pPr algn="l">
              <a:lnSpc>
                <a:spcPct val="125000"/>
              </a:lnSpc>
            </a:pPr>
            <a:endParaRPr lang="ru-RU" sz="3200" dirty="0"/>
          </a:p>
          <a:p>
            <a:pPr algn="l">
              <a:lnSpc>
                <a:spcPct val="125000"/>
              </a:lnSpc>
            </a:pPr>
            <a:r>
              <a:rPr lang="ru-RU" sz="3200" dirty="0"/>
              <a:t>Доверенные контакты</a:t>
            </a:r>
          </a:p>
          <a:p>
            <a:pPr algn="l">
              <a:lnSpc>
                <a:spcPct val="125000"/>
              </a:lnSpc>
            </a:pPr>
            <a:endParaRPr lang="ru-RU" sz="3200" dirty="0"/>
          </a:p>
          <a:p>
            <a:pPr algn="l">
              <a:lnSpc>
                <a:spcPct val="125000"/>
              </a:lnSpc>
            </a:pPr>
            <a:r>
              <a:rPr lang="ru-RU" sz="3200" dirty="0"/>
              <a:t>Возможность отправить маршрут близким</a:t>
            </a:r>
          </a:p>
        </p:txBody>
      </p:sp>
      <p:sp>
        <p:nvSpPr>
          <p:cNvPr id="70" name="Footer Placeholder 2">
            <a:extLst>
              <a:ext uri="{FF2B5EF4-FFF2-40B4-BE49-F238E27FC236}">
                <a16:creationId xmlns:a16="http://schemas.microsoft.com/office/drawing/2014/main" id="{940D166F-0AD1-4C32-A144-4C64A150E9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38238" y="12189669"/>
            <a:ext cx="17565588" cy="425274"/>
          </a:xfrm>
        </p:spPr>
        <p:txBody>
          <a:bodyPr/>
          <a:lstStyle/>
          <a:p>
            <a:r>
              <a:rPr lang="ru-RU" sz="2000" dirty="0"/>
              <a:t>Такси для бизнеса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2980ED2-34A9-4232-BCF1-A3E2AC5F5E2D}"/>
              </a:ext>
            </a:extLst>
          </p:cNvPr>
          <p:cNvGrpSpPr/>
          <p:nvPr/>
        </p:nvGrpSpPr>
        <p:grpSpPr>
          <a:xfrm>
            <a:off x="1144921" y="3581326"/>
            <a:ext cx="601663" cy="601663"/>
            <a:chOff x="1126206" y="6035330"/>
            <a:chExt cx="461294" cy="461294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C6A505E-E242-468F-95DF-395AB572E1AA}"/>
                </a:ext>
              </a:extLst>
            </p:cNvPr>
            <p:cNvSpPr/>
            <p:nvPr/>
          </p:nvSpPr>
          <p:spPr>
            <a:xfrm>
              <a:off x="1126206" y="6035330"/>
              <a:ext cx="461294" cy="461294"/>
            </a:xfrm>
            <a:prstGeom prst="ellipse">
              <a:avLst/>
            </a:prstGeom>
            <a:solidFill>
              <a:schemeClr val="bg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82280A7E-B826-4F99-B05D-808EFE35E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6695" y="6192538"/>
              <a:ext cx="220317" cy="146878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4CE20BA-15E1-4601-A10C-F5D40556A5B6}"/>
              </a:ext>
            </a:extLst>
          </p:cNvPr>
          <p:cNvGrpSpPr/>
          <p:nvPr/>
        </p:nvGrpSpPr>
        <p:grpSpPr>
          <a:xfrm>
            <a:off x="1144921" y="4807156"/>
            <a:ext cx="601663" cy="601663"/>
            <a:chOff x="1126206" y="6035330"/>
            <a:chExt cx="461294" cy="461294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E397599-91E9-44B7-974E-0439151AD55B}"/>
                </a:ext>
              </a:extLst>
            </p:cNvPr>
            <p:cNvSpPr/>
            <p:nvPr/>
          </p:nvSpPr>
          <p:spPr>
            <a:xfrm>
              <a:off x="1126206" y="6035330"/>
              <a:ext cx="461294" cy="461294"/>
            </a:xfrm>
            <a:prstGeom prst="ellipse">
              <a:avLst/>
            </a:prstGeom>
            <a:solidFill>
              <a:schemeClr val="bg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6430F93F-CEF2-444E-A597-B90434356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6695" y="6192538"/>
              <a:ext cx="220317" cy="146878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04D85F7-4EB9-4B48-9A53-0C334E1D3139}"/>
              </a:ext>
            </a:extLst>
          </p:cNvPr>
          <p:cNvGrpSpPr/>
          <p:nvPr/>
        </p:nvGrpSpPr>
        <p:grpSpPr>
          <a:xfrm>
            <a:off x="1144921" y="6032986"/>
            <a:ext cx="601663" cy="601663"/>
            <a:chOff x="1126206" y="6035330"/>
            <a:chExt cx="461294" cy="461294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5EB1759D-BD0D-4335-9495-318F17D447F9}"/>
                </a:ext>
              </a:extLst>
            </p:cNvPr>
            <p:cNvSpPr/>
            <p:nvPr/>
          </p:nvSpPr>
          <p:spPr>
            <a:xfrm>
              <a:off x="1126206" y="6035330"/>
              <a:ext cx="461294" cy="461294"/>
            </a:xfrm>
            <a:prstGeom prst="ellipse">
              <a:avLst/>
            </a:prstGeom>
            <a:solidFill>
              <a:schemeClr val="bg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97" name="Graphic 96">
              <a:extLst>
                <a:ext uri="{FF2B5EF4-FFF2-40B4-BE49-F238E27FC236}">
                  <a16:creationId xmlns:a16="http://schemas.microsoft.com/office/drawing/2014/main" id="{5D6A9746-F901-49C1-B3F3-0043BA445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6695" y="6192538"/>
              <a:ext cx="220317" cy="146878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B8A48A3-0BF3-4907-B958-8B9255526AC1}"/>
              </a:ext>
            </a:extLst>
          </p:cNvPr>
          <p:cNvGrpSpPr/>
          <p:nvPr/>
        </p:nvGrpSpPr>
        <p:grpSpPr>
          <a:xfrm>
            <a:off x="1144921" y="7258816"/>
            <a:ext cx="601663" cy="601663"/>
            <a:chOff x="1126206" y="6035330"/>
            <a:chExt cx="461294" cy="461294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C32C808-7533-4EF3-8EE0-E2B7DF5F3908}"/>
                </a:ext>
              </a:extLst>
            </p:cNvPr>
            <p:cNvSpPr/>
            <p:nvPr/>
          </p:nvSpPr>
          <p:spPr>
            <a:xfrm>
              <a:off x="1126206" y="6035330"/>
              <a:ext cx="461294" cy="461294"/>
            </a:xfrm>
            <a:prstGeom prst="ellipse">
              <a:avLst/>
            </a:prstGeom>
            <a:solidFill>
              <a:schemeClr val="bg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100" name="Graphic 99">
              <a:extLst>
                <a:ext uri="{FF2B5EF4-FFF2-40B4-BE49-F238E27FC236}">
                  <a16:creationId xmlns:a16="http://schemas.microsoft.com/office/drawing/2014/main" id="{E5D9A89A-8C9E-4B82-A9CF-3E15F014C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6695" y="6192538"/>
              <a:ext cx="220317" cy="146878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2F97F19-555E-41FB-8847-C8853FECBE0A}"/>
              </a:ext>
            </a:extLst>
          </p:cNvPr>
          <p:cNvGrpSpPr/>
          <p:nvPr/>
        </p:nvGrpSpPr>
        <p:grpSpPr>
          <a:xfrm>
            <a:off x="1144921" y="8484646"/>
            <a:ext cx="601663" cy="601663"/>
            <a:chOff x="1126206" y="6035330"/>
            <a:chExt cx="461294" cy="461294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596A7F2-0796-471D-BA11-2F4FABF4F393}"/>
                </a:ext>
              </a:extLst>
            </p:cNvPr>
            <p:cNvSpPr/>
            <p:nvPr/>
          </p:nvSpPr>
          <p:spPr>
            <a:xfrm>
              <a:off x="1126206" y="6035330"/>
              <a:ext cx="461294" cy="461294"/>
            </a:xfrm>
            <a:prstGeom prst="ellipse">
              <a:avLst/>
            </a:prstGeom>
            <a:solidFill>
              <a:schemeClr val="bg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103" name="Graphic 102">
              <a:extLst>
                <a:ext uri="{FF2B5EF4-FFF2-40B4-BE49-F238E27FC236}">
                  <a16:creationId xmlns:a16="http://schemas.microsoft.com/office/drawing/2014/main" id="{0648E6CC-1F34-4A86-A44A-B3BB0096F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6695" y="6192538"/>
              <a:ext cx="220317" cy="146878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DC73C0B-2DAD-4E49-AD94-DEA8E4DCBC4C}"/>
              </a:ext>
            </a:extLst>
          </p:cNvPr>
          <p:cNvGrpSpPr/>
          <p:nvPr/>
        </p:nvGrpSpPr>
        <p:grpSpPr>
          <a:xfrm>
            <a:off x="1144921" y="9710477"/>
            <a:ext cx="601663" cy="601663"/>
            <a:chOff x="1126206" y="6035330"/>
            <a:chExt cx="461294" cy="461294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04DC0289-5392-4669-A29C-B1AFF7428085}"/>
                </a:ext>
              </a:extLst>
            </p:cNvPr>
            <p:cNvSpPr/>
            <p:nvPr/>
          </p:nvSpPr>
          <p:spPr>
            <a:xfrm>
              <a:off x="1126206" y="6035330"/>
              <a:ext cx="461294" cy="461294"/>
            </a:xfrm>
            <a:prstGeom prst="ellipse">
              <a:avLst/>
            </a:prstGeom>
            <a:solidFill>
              <a:schemeClr val="bg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106" name="Graphic 105">
              <a:extLst>
                <a:ext uri="{FF2B5EF4-FFF2-40B4-BE49-F238E27FC236}">
                  <a16:creationId xmlns:a16="http://schemas.microsoft.com/office/drawing/2014/main" id="{B9F32FCC-1F7E-4504-801A-0E435D507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6695" y="6192538"/>
              <a:ext cx="220317" cy="146878"/>
            </a:xfrm>
            <a:prstGeom prst="rect">
              <a:avLst/>
            </a:prstGeom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14E5531-B0D8-4592-97CC-0BCA97437C85}"/>
              </a:ext>
            </a:extLst>
          </p:cNvPr>
          <p:cNvGrpSpPr/>
          <p:nvPr/>
        </p:nvGrpSpPr>
        <p:grpSpPr>
          <a:xfrm>
            <a:off x="12569778" y="3581326"/>
            <a:ext cx="601663" cy="601663"/>
            <a:chOff x="1126206" y="6035330"/>
            <a:chExt cx="461294" cy="461294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930697A0-2D6C-4C7F-B736-F84DE6E97B57}"/>
                </a:ext>
              </a:extLst>
            </p:cNvPr>
            <p:cNvSpPr/>
            <p:nvPr/>
          </p:nvSpPr>
          <p:spPr>
            <a:xfrm>
              <a:off x="1126206" y="6035330"/>
              <a:ext cx="461294" cy="461294"/>
            </a:xfrm>
            <a:prstGeom prst="ellipse">
              <a:avLst/>
            </a:prstGeom>
            <a:solidFill>
              <a:schemeClr val="bg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127" name="Graphic 126">
              <a:extLst>
                <a:ext uri="{FF2B5EF4-FFF2-40B4-BE49-F238E27FC236}">
                  <a16:creationId xmlns:a16="http://schemas.microsoft.com/office/drawing/2014/main" id="{B97D0496-F007-465F-A0E5-463850910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6695" y="6192538"/>
              <a:ext cx="220317" cy="146878"/>
            </a:xfrm>
            <a:prstGeom prst="rect">
              <a:avLst/>
            </a:prstGeom>
          </p:spPr>
        </p:pic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1DF5E4C-F7D5-41C8-BD0B-0F70CA42B4D2}"/>
              </a:ext>
            </a:extLst>
          </p:cNvPr>
          <p:cNvGrpSpPr/>
          <p:nvPr/>
        </p:nvGrpSpPr>
        <p:grpSpPr>
          <a:xfrm>
            <a:off x="12569778" y="4807156"/>
            <a:ext cx="601663" cy="601663"/>
            <a:chOff x="1126206" y="6035330"/>
            <a:chExt cx="461294" cy="461294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991FB6DE-478E-42BD-9FE3-5E22CC6ACCE1}"/>
                </a:ext>
              </a:extLst>
            </p:cNvPr>
            <p:cNvSpPr/>
            <p:nvPr/>
          </p:nvSpPr>
          <p:spPr>
            <a:xfrm>
              <a:off x="1126206" y="6035330"/>
              <a:ext cx="461294" cy="461294"/>
            </a:xfrm>
            <a:prstGeom prst="ellipse">
              <a:avLst/>
            </a:prstGeom>
            <a:solidFill>
              <a:schemeClr val="bg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130" name="Graphic 129">
              <a:extLst>
                <a:ext uri="{FF2B5EF4-FFF2-40B4-BE49-F238E27FC236}">
                  <a16:creationId xmlns:a16="http://schemas.microsoft.com/office/drawing/2014/main" id="{9C300277-7C25-4B88-B806-3209738EE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6695" y="6192538"/>
              <a:ext cx="220317" cy="146878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7A0487D-E7C6-4F92-8E73-84A236752D0A}"/>
              </a:ext>
            </a:extLst>
          </p:cNvPr>
          <p:cNvGrpSpPr/>
          <p:nvPr/>
        </p:nvGrpSpPr>
        <p:grpSpPr>
          <a:xfrm>
            <a:off x="12569778" y="6032986"/>
            <a:ext cx="601663" cy="601663"/>
            <a:chOff x="1126206" y="6035330"/>
            <a:chExt cx="461294" cy="461294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619850E-4F7D-4D01-BA45-A797A778C165}"/>
                </a:ext>
              </a:extLst>
            </p:cNvPr>
            <p:cNvSpPr/>
            <p:nvPr/>
          </p:nvSpPr>
          <p:spPr>
            <a:xfrm>
              <a:off x="1126206" y="6035330"/>
              <a:ext cx="461294" cy="461294"/>
            </a:xfrm>
            <a:prstGeom prst="ellipse">
              <a:avLst/>
            </a:prstGeom>
            <a:solidFill>
              <a:schemeClr val="bg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133" name="Graphic 132">
              <a:extLst>
                <a:ext uri="{FF2B5EF4-FFF2-40B4-BE49-F238E27FC236}">
                  <a16:creationId xmlns:a16="http://schemas.microsoft.com/office/drawing/2014/main" id="{F8DC7FDE-9BBE-4321-82BC-4A0B5D960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6695" y="6192538"/>
              <a:ext cx="220317" cy="146878"/>
            </a:xfrm>
            <a:prstGeom prst="rect">
              <a:avLst/>
            </a:prstGeom>
          </p:spPr>
        </p:pic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ED1E153B-EFCD-4776-9ED8-EFC78D9B9AC0}"/>
              </a:ext>
            </a:extLst>
          </p:cNvPr>
          <p:cNvGrpSpPr/>
          <p:nvPr/>
        </p:nvGrpSpPr>
        <p:grpSpPr>
          <a:xfrm>
            <a:off x="12569778" y="7258816"/>
            <a:ext cx="601663" cy="601663"/>
            <a:chOff x="1126206" y="6035330"/>
            <a:chExt cx="461294" cy="461294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3435CFE-ACE4-45CD-995B-52F56DAAE1C7}"/>
                </a:ext>
              </a:extLst>
            </p:cNvPr>
            <p:cNvSpPr/>
            <p:nvPr/>
          </p:nvSpPr>
          <p:spPr>
            <a:xfrm>
              <a:off x="1126206" y="6035330"/>
              <a:ext cx="461294" cy="461294"/>
            </a:xfrm>
            <a:prstGeom prst="ellipse">
              <a:avLst/>
            </a:prstGeom>
            <a:solidFill>
              <a:schemeClr val="bg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092D2107-DE1D-4A7A-83A6-A49A18110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6695" y="6192538"/>
              <a:ext cx="220317" cy="146878"/>
            </a:xfrm>
            <a:prstGeom prst="rect">
              <a:avLst/>
            </a:prstGeom>
          </p:spPr>
        </p:pic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33426DF-757B-4C56-835E-FB9D9CE169A2}"/>
              </a:ext>
            </a:extLst>
          </p:cNvPr>
          <p:cNvGrpSpPr/>
          <p:nvPr/>
        </p:nvGrpSpPr>
        <p:grpSpPr>
          <a:xfrm>
            <a:off x="12569778" y="8484646"/>
            <a:ext cx="601663" cy="601663"/>
            <a:chOff x="1126206" y="6035330"/>
            <a:chExt cx="461294" cy="461294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8F425D09-92B5-442B-8B0D-CCB970BD873F}"/>
                </a:ext>
              </a:extLst>
            </p:cNvPr>
            <p:cNvSpPr/>
            <p:nvPr/>
          </p:nvSpPr>
          <p:spPr>
            <a:xfrm>
              <a:off x="1126206" y="6035330"/>
              <a:ext cx="461294" cy="461294"/>
            </a:xfrm>
            <a:prstGeom prst="ellipse">
              <a:avLst/>
            </a:prstGeom>
            <a:solidFill>
              <a:schemeClr val="bg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139" name="Graphic 138">
              <a:extLst>
                <a:ext uri="{FF2B5EF4-FFF2-40B4-BE49-F238E27FC236}">
                  <a16:creationId xmlns:a16="http://schemas.microsoft.com/office/drawing/2014/main" id="{6F0740D3-0C61-4C40-ABCA-1963ADAF4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6695" y="6192538"/>
              <a:ext cx="220317" cy="146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1237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90CC46-9D79-46EB-A5E1-6425A474E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7" y="841982"/>
            <a:ext cx="10688637" cy="692376"/>
          </a:xfrm>
        </p:spPr>
        <p:txBody>
          <a:bodyPr>
            <a:spAutoFit/>
          </a:bodyPr>
          <a:lstStyle/>
          <a:p>
            <a:r>
              <a:rPr lang="ru-RU" sz="3200" dirty="0">
                <a:latin typeface="+mn-lt"/>
              </a:rPr>
              <a:t>Как это работает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C63596F-1737-4722-873D-775EDF9887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38238" y="12189669"/>
            <a:ext cx="17565588" cy="425274"/>
          </a:xfrm>
        </p:spPr>
        <p:txBody>
          <a:bodyPr/>
          <a:lstStyle/>
          <a:p>
            <a:r>
              <a:rPr lang="ru-RU" sz="2000" dirty="0"/>
              <a:t>Сервисы «Доставка» и «Грузовой» для корпоративных клиентов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D645E12-ACBD-4F0D-B117-8E28CAE730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150388" y="12173236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C6E5F6-29FF-4F1F-B3C6-16D936B691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14"/>
          <a:stretch/>
        </p:blipFill>
        <p:spPr>
          <a:xfrm>
            <a:off x="13406031" y="2322862"/>
            <a:ext cx="10976382" cy="9877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EA249F-3BAE-47BF-964D-0A015B8680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28088" y="2859053"/>
            <a:ext cx="5977316" cy="9074936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5F7B8D4-CF11-4BB4-AA21-F5DC0769E8F1}"/>
              </a:ext>
            </a:extLst>
          </p:cNvPr>
          <p:cNvSpPr txBox="1">
            <a:spLocks/>
          </p:cNvSpPr>
          <p:nvPr/>
        </p:nvSpPr>
        <p:spPr>
          <a:xfrm>
            <a:off x="1138238" y="3751094"/>
            <a:ext cx="1025217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dirty="0">
                <a:latin typeface="+mj-lt"/>
              </a:rPr>
              <a:t>Личный кабинет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8892D8F3-9F8E-4435-9646-4BF5EAE1F675}"/>
              </a:ext>
            </a:extLst>
          </p:cNvPr>
          <p:cNvSpPr txBox="1">
            <a:spLocks/>
          </p:cNvSpPr>
          <p:nvPr/>
        </p:nvSpPr>
        <p:spPr>
          <a:xfrm>
            <a:off x="1138340" y="5026518"/>
            <a:ext cx="9298827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dirty="0"/>
              <a:t>Для управления настройками компании, добавления сотрудников и просмотра отчетов </a:t>
            </a:r>
            <a:br>
              <a:rPr lang="en-US" dirty="0"/>
            </a:br>
            <a:r>
              <a:rPr lang="ru-RU" dirty="0"/>
              <a:t>в режиме онлайн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8070209-EC66-446B-9FF9-9A3DCA91722A}"/>
              </a:ext>
            </a:extLst>
          </p:cNvPr>
          <p:cNvSpPr txBox="1">
            <a:spLocks/>
          </p:cNvSpPr>
          <p:nvPr/>
        </p:nvSpPr>
        <p:spPr>
          <a:xfrm>
            <a:off x="1138238" y="7769716"/>
            <a:ext cx="10725314" cy="9971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›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7200">
                <a:latin typeface="+mj-lt"/>
              </a:rPr>
              <a:t>Мобильное приложение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C0B9F3A-9AAB-4F44-8F38-FA932CC89D3B}"/>
              </a:ext>
            </a:extLst>
          </p:cNvPr>
          <p:cNvSpPr txBox="1">
            <a:spLocks/>
          </p:cNvSpPr>
          <p:nvPr/>
        </p:nvSpPr>
        <p:spPr>
          <a:xfrm>
            <a:off x="1138340" y="8950920"/>
            <a:ext cx="10252071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/>
              <a:t>Для сотрудников, которые смогут заказывать автомобиль с помощью своего мобильного телефона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00EB248B-574B-457C-8E34-DF2985ABD478}"/>
              </a:ext>
            </a:extLst>
          </p:cNvPr>
          <p:cNvSpPr txBox="1">
            <a:spLocks/>
          </p:cNvSpPr>
          <p:nvPr/>
        </p:nvSpPr>
        <p:spPr>
          <a:xfrm>
            <a:off x="15114584" y="12012606"/>
            <a:ext cx="6235704" cy="5078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1100">
                <a:solidFill>
                  <a:schemeClr val="bg1">
                    <a:lumMod val="65000"/>
                  </a:schemeClr>
                </a:solidFill>
              </a:rPr>
              <a:t>Google Play и логотип Google Play являются товарными знаками корпорации Google LLC. Apple и логотип Apple являются зарегистрированными товарными знаками компании Apple Inc. </a:t>
            </a:r>
            <a:br>
              <a:rPr lang="ru-RU" sz="1100">
                <a:solidFill>
                  <a:schemeClr val="bg1">
                    <a:lumMod val="65000"/>
                  </a:schemeClr>
                </a:solidFill>
              </a:rPr>
            </a:br>
            <a:r>
              <a:rPr lang="ru-RU" sz="1100">
                <a:solidFill>
                  <a:schemeClr val="bg1">
                    <a:lumMod val="65000"/>
                  </a:schemeClr>
                </a:solidFill>
              </a:rPr>
              <a:t>в США и других странах. App Store является знаком обслуживания компании Apple Inc.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DECAAD2-B159-4733-A939-4831C333D1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115" y="11991682"/>
            <a:ext cx="3837175" cy="54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57964"/>
      </p:ext>
    </p:extLst>
  </p:cSld>
  <p:clrMapOvr>
    <a:masterClrMapping/>
  </p:clrMapOvr>
</p:sld>
</file>

<file path=ppt/theme/theme1.xml><?xml version="1.0" encoding="utf-8"?>
<a:theme xmlns:a="http://schemas.openxmlformats.org/drawingml/2006/main" name="Yandex">
  <a:themeElements>
    <a:clrScheme name="Custom 29">
      <a:dk1>
        <a:srgbClr val="000000"/>
      </a:dk1>
      <a:lt1>
        <a:srgbClr val="FFFFFF"/>
      </a:lt1>
      <a:dk2>
        <a:srgbClr val="FF3333"/>
      </a:dk2>
      <a:lt2>
        <a:srgbClr val="FFDE40"/>
      </a:lt2>
      <a:accent1>
        <a:srgbClr val="0077FF"/>
      </a:accent1>
      <a:accent2>
        <a:srgbClr val="23B324"/>
      </a:accent2>
      <a:accent3>
        <a:srgbClr val="6838CF"/>
      </a:accent3>
      <a:accent4>
        <a:srgbClr val="5DCEF9"/>
      </a:accent4>
      <a:accent5>
        <a:srgbClr val="C62CD0"/>
      </a:accent5>
      <a:accent6>
        <a:srgbClr val="FF9A00"/>
      </a:accent6>
      <a:hlink>
        <a:srgbClr val="000000"/>
      </a:hlink>
      <a:folHlink>
        <a:srgbClr val="000000"/>
      </a:folHlink>
    </a:clrScheme>
    <a:fontScheme name="Custom 17">
      <a:majorFont>
        <a:latin typeface="YS Text Medium"/>
        <a:ea typeface=""/>
        <a:cs typeface=""/>
      </a:majorFont>
      <a:minorFont>
        <a:latin typeface="YS Text Regular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>
          <a:solidFill>
            <a:schemeClr val="bg2"/>
          </a:solidFill>
        </a:ln>
        <a:effectLst/>
      </a:spPr>
      <a:bodyPr lIns="90000" tIns="216000" rIns="90000" bIns="216000" rtlCol="0" anchor="ctr" anchorCtr="0"/>
      <a:lstStyle>
        <a:defPPr algn="ctr">
          <a:lnSpc>
            <a:spcPct val="90000"/>
          </a:lnSpc>
          <a:defRPr sz="3200" dirty="0">
            <a:ln w="0"/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tx1"/>
          </a:solidFill>
          <a:prstDash val="solid"/>
          <a:headEnd type="none" w="lg" len="med"/>
          <a:tailEnd type="none" w="lg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3200" dirty="0" err="1" smtClean="0">
            <a:solidFill>
              <a:sysClr val="windowText" lastClr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77579</TotalTime>
  <Words>934</Words>
  <Application>Microsoft Office PowerPoint</Application>
  <PresentationFormat>Произвольный</PresentationFormat>
  <Paragraphs>202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 Unicode MS</vt:lpstr>
      <vt:lpstr>Calibri</vt:lpstr>
      <vt:lpstr>Courier New</vt:lpstr>
      <vt:lpstr>Yandex Sans Text Light</vt:lpstr>
      <vt:lpstr>YS Text Bold</vt:lpstr>
      <vt:lpstr>YS Text Medium</vt:lpstr>
      <vt:lpstr>YS Text Regular</vt:lpstr>
      <vt:lpstr>Yandex</vt:lpstr>
      <vt:lpstr>Экономьте время  с единым кабинетом  от Яндекс для бизнеса</vt:lpstr>
      <vt:lpstr>Ваш личный кабинет</vt:lpstr>
      <vt:lpstr>Важное</vt:lpstr>
      <vt:lpstr>Лимиты</vt:lpstr>
      <vt:lpstr>Яндекс.Такси  для бизнеса</vt:lpstr>
      <vt:lpstr>Варианты использования</vt:lpstr>
      <vt:lpstr>Корпоративные тарифы </vt:lpstr>
      <vt:lpstr>Яндекс.Такси. Безопасность</vt:lpstr>
      <vt:lpstr>Как это работает</vt:lpstr>
      <vt:lpstr>Драйв для бизнеса</vt:lpstr>
      <vt:lpstr>Драйв для бизнеса</vt:lpstr>
      <vt:lpstr>Преимущества</vt:lpstr>
      <vt:lpstr>Инфраструктура</vt:lpstr>
      <vt:lpstr>Яндекс.Драйв. Безопасность</vt:lpstr>
      <vt:lpstr>Грузовой транспорт  по принципу каршеринга</vt:lpstr>
      <vt:lpstr>Сценарии</vt:lpstr>
      <vt:lpstr>Квиз: что за цифры?</vt:lpstr>
      <vt:lpstr>Контакты</vt:lpstr>
    </vt:vector>
  </TitlesOfParts>
  <Manager>Maria Kutuzova</Manager>
  <Company>Yandex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show_YST</dc:subject>
  <dc:creator>presentation</dc:creator>
  <cp:keywords/>
  <dc:description/>
  <cp:lastModifiedBy>Виктория Тот</cp:lastModifiedBy>
  <cp:revision>1908</cp:revision>
  <dcterms:created xsi:type="dcterms:W3CDTF">2014-09-09T08:22:07Z</dcterms:created>
  <dcterms:modified xsi:type="dcterms:W3CDTF">2021-03-31T16:07:07Z</dcterms:modified>
  <cp:category>presentation technology</cp:category>
</cp:coreProperties>
</file>