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8" r:id="rId2"/>
    <p:sldId id="268" r:id="rId3"/>
    <p:sldId id="276" r:id="rId4"/>
    <p:sldId id="288" r:id="rId5"/>
    <p:sldId id="284" r:id="rId6"/>
    <p:sldId id="269" r:id="rId7"/>
    <p:sldId id="273" r:id="rId8"/>
    <p:sldId id="281" r:id="rId9"/>
    <p:sldId id="275" r:id="rId10"/>
    <p:sldId id="27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Максим Шевцов" initials="МШ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—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008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Лист1!$D$1:$D$19</c:f>
              <c:numCache>
                <c:formatCode>General</c:formatCode>
                <c:ptCount val="19"/>
                <c:pt idx="0">
                  <c:v>-9</c:v>
                </c:pt>
                <c:pt idx="1">
                  <c:v>-8</c:v>
                </c:pt>
                <c:pt idx="2">
                  <c:v>-7</c:v>
                </c:pt>
                <c:pt idx="3">
                  <c:v>-6</c:v>
                </c:pt>
                <c:pt idx="4">
                  <c:v>-5</c:v>
                </c:pt>
                <c:pt idx="5">
                  <c:v>-4</c:v>
                </c:pt>
                <c:pt idx="6">
                  <c:v>-3</c:v>
                </c:pt>
                <c:pt idx="7">
                  <c:v>-2</c:v>
                </c:pt>
                <c:pt idx="8">
                  <c:v>-1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</c:numCache>
            </c:numRef>
          </c:xVal>
          <c:yVal>
            <c:numRef>
              <c:f>Лист1!$E$1:$E$19</c:f>
              <c:numCache>
                <c:formatCode>General</c:formatCode>
                <c:ptCount val="19"/>
                <c:pt idx="0">
                  <c:v>36</c:v>
                </c:pt>
                <c:pt idx="1">
                  <c:v>32</c:v>
                </c:pt>
                <c:pt idx="2">
                  <c:v>28</c:v>
                </c:pt>
                <c:pt idx="3">
                  <c:v>24</c:v>
                </c:pt>
                <c:pt idx="4">
                  <c:v>20</c:v>
                </c:pt>
                <c:pt idx="5">
                  <c:v>16</c:v>
                </c:pt>
                <c:pt idx="6">
                  <c:v>12</c:v>
                </c:pt>
                <c:pt idx="7">
                  <c:v>8</c:v>
                </c:pt>
                <c:pt idx="8">
                  <c:v>4</c:v>
                </c:pt>
                <c:pt idx="9">
                  <c:v>0</c:v>
                </c:pt>
                <c:pt idx="10">
                  <c:v>4</c:v>
                </c:pt>
                <c:pt idx="11">
                  <c:v>8</c:v>
                </c:pt>
                <c:pt idx="12">
                  <c:v>12</c:v>
                </c:pt>
                <c:pt idx="13">
                  <c:v>16</c:v>
                </c:pt>
                <c:pt idx="14">
                  <c:v>20</c:v>
                </c:pt>
                <c:pt idx="15">
                  <c:v>24</c:v>
                </c:pt>
                <c:pt idx="16">
                  <c:v>28</c:v>
                </c:pt>
                <c:pt idx="17">
                  <c:v>32</c:v>
                </c:pt>
                <c:pt idx="18">
                  <c:v>36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C89-4373-828B-019A9B479CA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4549200"/>
        <c:axId val="624551120"/>
      </c:scatterChart>
      <c:valAx>
        <c:axId val="6245492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4551120"/>
        <c:crosses val="autoZero"/>
        <c:crossBetween val="midCat"/>
      </c:valAx>
      <c:valAx>
        <c:axId val="624551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454920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xVal>
            <c:numRef>
              <c:f>Лист1!$A$1:$A$19</c:f>
              <c:numCache>
                <c:formatCode>General</c:formatCode>
                <c:ptCount val="19"/>
                <c:pt idx="0">
                  <c:v>-9</c:v>
                </c:pt>
                <c:pt idx="1">
                  <c:v>-8</c:v>
                </c:pt>
                <c:pt idx="2">
                  <c:v>-7</c:v>
                </c:pt>
                <c:pt idx="3">
                  <c:v>-6</c:v>
                </c:pt>
                <c:pt idx="4">
                  <c:v>-5</c:v>
                </c:pt>
                <c:pt idx="5">
                  <c:v>-4</c:v>
                </c:pt>
                <c:pt idx="6">
                  <c:v>-3</c:v>
                </c:pt>
                <c:pt idx="7">
                  <c:v>-2</c:v>
                </c:pt>
                <c:pt idx="8">
                  <c:v>-1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</c:numCache>
            </c:numRef>
          </c:xVal>
          <c:yVal>
            <c:numRef>
              <c:f>Лист1!$B$1:$B$19</c:f>
              <c:numCache>
                <c:formatCode>General</c:formatCode>
                <c:ptCount val="19"/>
                <c:pt idx="0">
                  <c:v>81</c:v>
                </c:pt>
                <c:pt idx="1">
                  <c:v>64</c:v>
                </c:pt>
                <c:pt idx="2">
                  <c:v>49</c:v>
                </c:pt>
                <c:pt idx="3">
                  <c:v>36</c:v>
                </c:pt>
                <c:pt idx="4">
                  <c:v>25</c:v>
                </c:pt>
                <c:pt idx="5">
                  <c:v>16</c:v>
                </c:pt>
                <c:pt idx="6">
                  <c:v>9</c:v>
                </c:pt>
                <c:pt idx="7">
                  <c:v>4</c:v>
                </c:pt>
                <c:pt idx="8">
                  <c:v>1</c:v>
                </c:pt>
                <c:pt idx="9">
                  <c:v>0</c:v>
                </c:pt>
                <c:pt idx="10">
                  <c:v>1</c:v>
                </c:pt>
                <c:pt idx="11">
                  <c:v>4</c:v>
                </c:pt>
                <c:pt idx="12">
                  <c:v>9</c:v>
                </c:pt>
                <c:pt idx="13">
                  <c:v>16</c:v>
                </c:pt>
                <c:pt idx="14">
                  <c:v>25</c:v>
                </c:pt>
                <c:pt idx="15">
                  <c:v>36</c:v>
                </c:pt>
                <c:pt idx="16">
                  <c:v>49</c:v>
                </c:pt>
                <c:pt idx="17">
                  <c:v>64</c:v>
                </c:pt>
                <c:pt idx="18">
                  <c:v>81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142D-4AF7-A1BA-E8E102C8FC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581930360"/>
        <c:axId val="624568720"/>
      </c:scatterChart>
      <c:valAx>
        <c:axId val="5819303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4568720"/>
        <c:crosses val="autoZero"/>
        <c:crossBetween val="midCat"/>
      </c:valAx>
      <c:valAx>
        <c:axId val="624568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8193036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6125465871817103E-2"/>
          <c:y val="5.5972222222222236E-2"/>
          <c:w val="0.82052606647778559"/>
          <c:h val="0.72088764946048411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rou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c:spPr>
          <c:marker>
            <c:symbol val="none"/>
          </c:marker>
          <c:xVal>
            <c:numRef>
              <c:f>Лист1!$G$1:$G$19</c:f>
              <c:numCache>
                <c:formatCode>General</c:formatCode>
                <c:ptCount val="1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</c:v>
                </c:pt>
                <c:pt idx="11">
                  <c:v>2</c:v>
                </c:pt>
                <c:pt idx="12">
                  <c:v>3</c:v>
                </c:pt>
                <c:pt idx="13">
                  <c:v>4</c:v>
                </c:pt>
                <c:pt idx="14">
                  <c:v>5</c:v>
                </c:pt>
                <c:pt idx="15">
                  <c:v>6</c:v>
                </c:pt>
                <c:pt idx="16">
                  <c:v>7</c:v>
                </c:pt>
                <c:pt idx="17">
                  <c:v>8</c:v>
                </c:pt>
                <c:pt idx="18">
                  <c:v>9</c:v>
                </c:pt>
              </c:numCache>
            </c:numRef>
          </c:xVal>
          <c:yVal>
            <c:numRef>
              <c:f>Лист1!$H$1:$H$19</c:f>
              <c:numCache>
                <c:formatCode>General</c:formatCode>
                <c:ptCount val="19"/>
                <c:pt idx="0">
                  <c:v>40</c:v>
                </c:pt>
                <c:pt idx="1">
                  <c:v>35</c:v>
                </c:pt>
                <c:pt idx="2">
                  <c:v>30</c:v>
                </c:pt>
                <c:pt idx="3">
                  <c:v>25</c:v>
                </c:pt>
                <c:pt idx="4">
                  <c:v>20</c:v>
                </c:pt>
                <c:pt idx="5">
                  <c:v>15</c:v>
                </c:pt>
                <c:pt idx="6">
                  <c:v>10</c:v>
                </c:pt>
                <c:pt idx="7">
                  <c:v>5</c:v>
                </c:pt>
                <c:pt idx="8">
                  <c:v>5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215-4F6D-9BF9-6AD76095571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38089936"/>
        <c:axId val="638090256"/>
      </c:scatterChart>
      <c:valAx>
        <c:axId val="63808993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8090256"/>
        <c:crosses val="autoZero"/>
        <c:crossBetween val="midCat"/>
      </c:valAx>
      <c:valAx>
        <c:axId val="6380902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>
            <a:innerShdw blurRad="63500" dist="50800" dir="13500000">
              <a:prstClr val="black">
                <a:alpha val="50000"/>
              </a:prstClr>
            </a:innerShdw>
          </a:effectLst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38089936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rgbClr val="FF0000"/>
              </a:solidFill>
              <a:round/>
            </a:ln>
            <a:effectLst>
              <a:glow rad="139700">
                <a:schemeClr val="accent2">
                  <a:satMod val="175000"/>
                  <a:alpha val="40000"/>
                </a:schemeClr>
              </a:glow>
            </a:effectLst>
          </c:spPr>
          <c:marker>
            <c:symbol val="none"/>
          </c:marker>
          <c:xVal>
            <c:numRef>
              <c:f>Лист1!$J$7:$J$18</c:f>
              <c:numCache>
                <c:formatCode>General</c:formatCode>
                <c:ptCount val="12"/>
                <c:pt idx="0">
                  <c:v>-3</c:v>
                </c:pt>
                <c:pt idx="1">
                  <c:v>-2</c:v>
                </c:pt>
                <c:pt idx="2">
                  <c:v>-1</c:v>
                </c:pt>
                <c:pt idx="3">
                  <c:v>0</c:v>
                </c:pt>
                <c:pt idx="4">
                  <c:v>2</c:v>
                </c:pt>
                <c:pt idx="5">
                  <c:v>3</c:v>
                </c:pt>
                <c:pt idx="6">
                  <c:v>4</c:v>
                </c:pt>
                <c:pt idx="7">
                  <c:v>5</c:v>
                </c:pt>
                <c:pt idx="8">
                  <c:v>6</c:v>
                </c:pt>
                <c:pt idx="9">
                  <c:v>7</c:v>
                </c:pt>
                <c:pt idx="10">
                  <c:v>8</c:v>
                </c:pt>
                <c:pt idx="11">
                  <c:v>9</c:v>
                </c:pt>
              </c:numCache>
            </c:numRef>
          </c:xVal>
          <c:yVal>
            <c:numRef>
              <c:f>Лист1!$K$7:$K$18</c:f>
              <c:numCache>
                <c:formatCode>General</c:formatCode>
                <c:ptCount val="12"/>
                <c:pt idx="0">
                  <c:v>4.5</c:v>
                </c:pt>
                <c:pt idx="1">
                  <c:v>3</c:v>
                </c:pt>
                <c:pt idx="2">
                  <c:v>1.5</c:v>
                </c:pt>
                <c:pt idx="3">
                  <c:v>0</c:v>
                </c:pt>
                <c:pt idx="4">
                  <c:v>0.69314718055994529</c:v>
                </c:pt>
                <c:pt idx="5">
                  <c:v>1.0986122886681098</c:v>
                </c:pt>
                <c:pt idx="6">
                  <c:v>1.3862943611198906</c:v>
                </c:pt>
                <c:pt idx="7">
                  <c:v>1.6094379124341003</c:v>
                </c:pt>
                <c:pt idx="8">
                  <c:v>1.791759469228055</c:v>
                </c:pt>
                <c:pt idx="9">
                  <c:v>1.9459101490553132</c:v>
                </c:pt>
                <c:pt idx="10">
                  <c:v>2.0794415416798357</c:v>
                </c:pt>
                <c:pt idx="11">
                  <c:v>2.1972245773362196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71B-4DBA-BA3A-A63073211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24565840"/>
        <c:axId val="624567440"/>
      </c:scatterChart>
      <c:valAx>
        <c:axId val="6245658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4567440"/>
        <c:crosses val="autoZero"/>
        <c:crossBetween val="midCat"/>
      </c:valAx>
      <c:valAx>
        <c:axId val="6245674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24565840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BC6B1-5327-4914-92DF-853CCD86165E}" type="doc">
      <dgm:prSet loTypeId="urn:microsoft.com/office/officeart/2005/8/layout/radial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107C1C1-C238-45A6-8BAF-A473CA426841}">
      <dgm:prSet phldrT="[Текст]"/>
      <dgm:spPr>
        <a:solidFill>
          <a:schemeClr val="tx2">
            <a:lumMod val="40000"/>
            <a:lumOff val="60000"/>
          </a:schemeClr>
        </a:solidFill>
      </dgm:spPr>
      <dgm:t>
        <a:bodyPr/>
        <a:lstStyle/>
        <a:p>
          <a:r>
            <a:rPr lang="ru-RU" dirty="0" smtClean="0"/>
            <a:t>Предприятие</a:t>
          </a:r>
          <a:endParaRPr lang="ru-RU" dirty="0"/>
        </a:p>
      </dgm:t>
    </dgm:pt>
    <dgm:pt modelId="{DF81CC91-E9C4-4CAE-B0D0-A4A557519688}" type="parTrans" cxnId="{AD6C8425-C74D-4456-A084-08A9E5246CFA}">
      <dgm:prSet/>
      <dgm:spPr/>
      <dgm:t>
        <a:bodyPr/>
        <a:lstStyle/>
        <a:p>
          <a:endParaRPr lang="ru-RU"/>
        </a:p>
      </dgm:t>
    </dgm:pt>
    <dgm:pt modelId="{2E76447A-1DE4-4F6E-8F60-DA2DBE6DFB19}" type="sibTrans" cxnId="{AD6C8425-C74D-4456-A084-08A9E5246CFA}">
      <dgm:prSet/>
      <dgm:spPr/>
      <dgm:t>
        <a:bodyPr/>
        <a:lstStyle/>
        <a:p>
          <a:endParaRPr lang="ru-RU"/>
        </a:p>
      </dgm:t>
    </dgm:pt>
    <dgm:pt modelId="{7D741E6D-CFE8-43B5-A04C-DECC9D959F58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АД</a:t>
          </a:r>
          <a:endParaRPr lang="ru-RU" dirty="0"/>
        </a:p>
      </dgm:t>
    </dgm:pt>
    <dgm:pt modelId="{3F9EA45E-B5F5-44DA-A927-F6F5FC011650}" type="parTrans" cxnId="{D72A3EBD-8359-42D9-AF6F-38EE1AF99743}">
      <dgm:prSet/>
      <dgm:spPr/>
      <dgm:t>
        <a:bodyPr/>
        <a:lstStyle/>
        <a:p>
          <a:endParaRPr lang="ru-RU"/>
        </a:p>
      </dgm:t>
    </dgm:pt>
    <dgm:pt modelId="{335105D6-2EBE-4CE2-92EE-293AE3B1E63D}" type="sibTrans" cxnId="{D72A3EBD-8359-42D9-AF6F-38EE1AF99743}">
      <dgm:prSet/>
      <dgm:spPr/>
      <dgm:t>
        <a:bodyPr/>
        <a:lstStyle/>
        <a:p>
          <a:endParaRPr lang="ru-RU"/>
        </a:p>
      </dgm:t>
    </dgm:pt>
    <dgm:pt modelId="{94FEEA7C-BDF5-465F-AFF0-1A238D5A35C1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Платформа </a:t>
          </a:r>
          <a:r>
            <a:rPr lang="en-US" dirty="0" smtClean="0"/>
            <a:t>Millennium</a:t>
          </a:r>
          <a:endParaRPr lang="ru-RU" dirty="0"/>
        </a:p>
      </dgm:t>
    </dgm:pt>
    <dgm:pt modelId="{7CC11563-3DEB-4F11-8DAB-0FAE33AD4FEE}" type="parTrans" cxnId="{813C7AC2-97A1-4B11-ABB2-86E99593319F}">
      <dgm:prSet/>
      <dgm:spPr/>
      <dgm:t>
        <a:bodyPr/>
        <a:lstStyle/>
        <a:p>
          <a:endParaRPr lang="ru-RU"/>
        </a:p>
      </dgm:t>
    </dgm:pt>
    <dgm:pt modelId="{D76AA1EA-8367-46DC-99C1-28073EE633DB}" type="sibTrans" cxnId="{813C7AC2-97A1-4B11-ABB2-86E99593319F}">
      <dgm:prSet/>
      <dgm:spPr/>
      <dgm:t>
        <a:bodyPr/>
        <a:lstStyle/>
        <a:p>
          <a:endParaRPr lang="ru-RU"/>
        </a:p>
      </dgm:t>
    </dgm:pt>
    <dgm:pt modelId="{537FD6A5-E5B3-4340-8030-EFC8DC990343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ФИН</a:t>
          </a:r>
          <a:endParaRPr lang="ru-RU" dirty="0"/>
        </a:p>
      </dgm:t>
    </dgm:pt>
    <dgm:pt modelId="{323A2E7E-AFF3-47C2-B034-F9790C5004BE}" type="parTrans" cxnId="{0EEE74EB-DF98-4FDF-9671-96DF2CFAD39E}">
      <dgm:prSet/>
      <dgm:spPr/>
      <dgm:t>
        <a:bodyPr/>
        <a:lstStyle/>
        <a:p>
          <a:endParaRPr lang="ru-RU"/>
        </a:p>
      </dgm:t>
    </dgm:pt>
    <dgm:pt modelId="{D52AE114-07EE-49D5-B7F0-61F5B23158FC}" type="sibTrans" cxnId="{0EEE74EB-DF98-4FDF-9671-96DF2CFAD39E}">
      <dgm:prSet/>
      <dgm:spPr/>
      <dgm:t>
        <a:bodyPr/>
        <a:lstStyle/>
        <a:p>
          <a:endParaRPr lang="ru-RU"/>
        </a:p>
      </dgm:t>
    </dgm:pt>
    <dgm:pt modelId="{6A4CA132-B835-446A-8D91-C6720E974DF6}">
      <dgm:prSet phldrT="[Текст]"/>
      <dgm:spPr>
        <a:solidFill>
          <a:srgbClr val="FF0000"/>
        </a:solidFill>
      </dgm:spPr>
      <dgm:t>
        <a:bodyPr/>
        <a:lstStyle/>
        <a:p>
          <a:r>
            <a:rPr lang="ru-RU" dirty="0" smtClean="0"/>
            <a:t>Бух</a:t>
          </a:r>
          <a:endParaRPr lang="ru-RU" dirty="0"/>
        </a:p>
      </dgm:t>
    </dgm:pt>
    <dgm:pt modelId="{F2100E8F-55B5-4999-AC0A-A1D9CAEE0C94}" type="parTrans" cxnId="{26F31657-4967-4562-AC2A-21F934209510}">
      <dgm:prSet/>
      <dgm:spPr/>
      <dgm:t>
        <a:bodyPr/>
        <a:lstStyle/>
        <a:p>
          <a:endParaRPr lang="ru-RU"/>
        </a:p>
      </dgm:t>
    </dgm:pt>
    <dgm:pt modelId="{C5BC0C5E-3EFD-4BEF-91A2-0351A8A494B5}" type="sibTrans" cxnId="{26F31657-4967-4562-AC2A-21F934209510}">
      <dgm:prSet/>
      <dgm:spPr/>
      <dgm:t>
        <a:bodyPr/>
        <a:lstStyle/>
        <a:p>
          <a:endParaRPr lang="ru-RU"/>
        </a:p>
      </dgm:t>
    </dgm:pt>
    <dgm:pt modelId="{48FDF713-D755-4ED6-8C1A-E27A8E004772}">
      <dgm:prSet phldrT="[Текст]"/>
      <dgm:spPr>
        <a:solidFill>
          <a:srgbClr val="FF0000"/>
        </a:solidFill>
      </dgm:spPr>
      <dgm:t>
        <a:bodyPr/>
        <a:lstStyle/>
        <a:p>
          <a:r>
            <a:rPr lang="en-US" dirty="0" smtClean="0"/>
            <a:t>IT</a:t>
          </a:r>
          <a:endParaRPr lang="ru-RU" dirty="0"/>
        </a:p>
      </dgm:t>
    </dgm:pt>
    <dgm:pt modelId="{65F788B1-7EC9-4F61-B9F4-A7A0CBEC3833}" type="parTrans" cxnId="{DC6629D0-154F-4749-8147-7B240C78F383}">
      <dgm:prSet/>
      <dgm:spPr/>
      <dgm:t>
        <a:bodyPr/>
        <a:lstStyle/>
        <a:p>
          <a:endParaRPr lang="ru-RU"/>
        </a:p>
      </dgm:t>
    </dgm:pt>
    <dgm:pt modelId="{E3C1D630-5F7A-4F24-80DF-500FB86272BC}" type="sibTrans" cxnId="{DC6629D0-154F-4749-8147-7B240C78F383}">
      <dgm:prSet/>
      <dgm:spPr/>
      <dgm:t>
        <a:bodyPr/>
        <a:lstStyle/>
        <a:p>
          <a:endParaRPr lang="ru-RU"/>
        </a:p>
      </dgm:t>
    </dgm:pt>
    <dgm:pt modelId="{5492908C-D04C-480B-A1FD-0CF0651CD5CB}" type="pres">
      <dgm:prSet presAssocID="{0B4BC6B1-5327-4914-92DF-853CCD86165E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965F5038-2287-4DD0-855C-CEDF8AE3C572}" type="pres">
      <dgm:prSet presAssocID="{E107C1C1-C238-45A6-8BAF-A473CA426841}" presName="centerShape" presStyleLbl="node0" presStyleIdx="0" presStyleCnt="1" custLinFactNeighborX="-449" custLinFactNeighborY="-839"/>
      <dgm:spPr/>
      <dgm:t>
        <a:bodyPr/>
        <a:lstStyle/>
        <a:p>
          <a:endParaRPr lang="ru-RU"/>
        </a:p>
      </dgm:t>
    </dgm:pt>
    <dgm:pt modelId="{0DF125AF-DC59-470C-A0C6-C1CB7A9785B6}" type="pres">
      <dgm:prSet presAssocID="{7D741E6D-CFE8-43B5-A04C-DECC9D959F58}" presName="node" presStyleLbl="node1" presStyleIdx="0" presStyleCnt="5">
        <dgm:presLayoutVars>
          <dgm:bulletEnabled val="1"/>
        </dgm:presLayoutVars>
      </dgm:prSet>
      <dgm:spPr/>
    </dgm:pt>
    <dgm:pt modelId="{0D162535-01AD-40B7-823D-EF173DF31BD1}" type="pres">
      <dgm:prSet presAssocID="{7D741E6D-CFE8-43B5-A04C-DECC9D959F58}" presName="dummy" presStyleCnt="0"/>
      <dgm:spPr/>
    </dgm:pt>
    <dgm:pt modelId="{ED9D8666-D310-4F51-8A53-3A9A474190CB}" type="pres">
      <dgm:prSet presAssocID="{335105D6-2EBE-4CE2-92EE-293AE3B1E63D}" presName="sibTrans" presStyleLbl="sibTrans2D1" presStyleIdx="0" presStyleCnt="5"/>
      <dgm:spPr/>
    </dgm:pt>
    <dgm:pt modelId="{D1A0C92D-1814-45B0-A57B-D7C4BAAA9079}" type="pres">
      <dgm:prSet presAssocID="{94FEEA7C-BDF5-465F-AFF0-1A238D5A35C1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75E27-DD88-4CE6-8AAD-BCACD42FD2CB}" type="pres">
      <dgm:prSet presAssocID="{94FEEA7C-BDF5-465F-AFF0-1A238D5A35C1}" presName="dummy" presStyleCnt="0"/>
      <dgm:spPr/>
    </dgm:pt>
    <dgm:pt modelId="{82E041A5-D3D3-4C62-9E8E-067C13EF7F89}" type="pres">
      <dgm:prSet presAssocID="{D76AA1EA-8367-46DC-99C1-28073EE633DB}" presName="sibTrans" presStyleLbl="sibTrans2D1" presStyleIdx="1" presStyleCnt="5"/>
      <dgm:spPr/>
    </dgm:pt>
    <dgm:pt modelId="{CDFC8ED0-7D1D-4042-92A0-CE8B91C176D8}" type="pres">
      <dgm:prSet presAssocID="{537FD6A5-E5B3-4340-8030-EFC8DC990343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09C4BD-DFDC-4E7B-8D63-62BB249D5754}" type="pres">
      <dgm:prSet presAssocID="{537FD6A5-E5B3-4340-8030-EFC8DC990343}" presName="dummy" presStyleCnt="0"/>
      <dgm:spPr/>
    </dgm:pt>
    <dgm:pt modelId="{04D3EADD-91D9-410B-B514-42E1BFF2C9DF}" type="pres">
      <dgm:prSet presAssocID="{D52AE114-07EE-49D5-B7F0-61F5B23158FC}" presName="sibTrans" presStyleLbl="sibTrans2D1" presStyleIdx="2" presStyleCnt="5"/>
      <dgm:spPr/>
    </dgm:pt>
    <dgm:pt modelId="{05D4C9DB-94D5-420A-8CEC-A0E449E4F3AD}" type="pres">
      <dgm:prSet presAssocID="{6A4CA132-B835-446A-8D91-C6720E974DF6}" presName="node" presStyleLbl="node1" presStyleIdx="3" presStyleCnt="5">
        <dgm:presLayoutVars>
          <dgm:bulletEnabled val="1"/>
        </dgm:presLayoutVars>
      </dgm:prSet>
      <dgm:spPr/>
    </dgm:pt>
    <dgm:pt modelId="{ED94EF09-6594-41DB-91C3-DF48B28AB132}" type="pres">
      <dgm:prSet presAssocID="{6A4CA132-B835-446A-8D91-C6720E974DF6}" presName="dummy" presStyleCnt="0"/>
      <dgm:spPr/>
    </dgm:pt>
    <dgm:pt modelId="{309C0A9D-93B9-470B-BD8C-9A47E1F17F80}" type="pres">
      <dgm:prSet presAssocID="{C5BC0C5E-3EFD-4BEF-91A2-0351A8A494B5}" presName="sibTrans" presStyleLbl="sibTrans2D1" presStyleIdx="3" presStyleCnt="5"/>
      <dgm:spPr/>
    </dgm:pt>
    <dgm:pt modelId="{089B5B78-C464-4F83-99BC-1D06A08F0CD9}" type="pres">
      <dgm:prSet presAssocID="{48FDF713-D755-4ED6-8C1A-E27A8E004772}" presName="node" presStyleLbl="node1" presStyleIdx="4" presStyleCnt="5" custRadScaleRad="101509" custRadScaleInc="-5430">
        <dgm:presLayoutVars>
          <dgm:bulletEnabled val="1"/>
        </dgm:presLayoutVars>
      </dgm:prSet>
      <dgm:spPr/>
    </dgm:pt>
    <dgm:pt modelId="{B473CA69-EF6A-42AF-8629-FEAEC69BDD3D}" type="pres">
      <dgm:prSet presAssocID="{48FDF713-D755-4ED6-8C1A-E27A8E004772}" presName="dummy" presStyleCnt="0"/>
      <dgm:spPr/>
    </dgm:pt>
    <dgm:pt modelId="{164CE9E1-92AF-445C-BF19-D3E92B7A8326}" type="pres">
      <dgm:prSet presAssocID="{E3C1D630-5F7A-4F24-80DF-500FB86272BC}" presName="sibTrans" presStyleLbl="sibTrans2D1" presStyleIdx="4" presStyleCnt="5"/>
      <dgm:spPr/>
    </dgm:pt>
  </dgm:ptLst>
  <dgm:cxnLst>
    <dgm:cxn modelId="{9F97BE1D-4B1C-4367-9DFC-814D20F486DA}" type="presOf" srcId="{D52AE114-07EE-49D5-B7F0-61F5B23158FC}" destId="{04D3EADD-91D9-410B-B514-42E1BFF2C9DF}" srcOrd="0" destOrd="0" presId="urn:microsoft.com/office/officeart/2005/8/layout/radial6"/>
    <dgm:cxn modelId="{5FB2D81A-70D8-430B-B585-05500C419E4E}" type="presOf" srcId="{94FEEA7C-BDF5-465F-AFF0-1A238D5A35C1}" destId="{D1A0C92D-1814-45B0-A57B-D7C4BAAA9079}" srcOrd="0" destOrd="0" presId="urn:microsoft.com/office/officeart/2005/8/layout/radial6"/>
    <dgm:cxn modelId="{269C4C7B-A408-416A-BF1E-1956E24CC5FF}" type="presOf" srcId="{E107C1C1-C238-45A6-8BAF-A473CA426841}" destId="{965F5038-2287-4DD0-855C-CEDF8AE3C572}" srcOrd="0" destOrd="0" presId="urn:microsoft.com/office/officeart/2005/8/layout/radial6"/>
    <dgm:cxn modelId="{612D153E-D90B-444F-BCEB-80E3090B4506}" type="presOf" srcId="{E3C1D630-5F7A-4F24-80DF-500FB86272BC}" destId="{164CE9E1-92AF-445C-BF19-D3E92B7A8326}" srcOrd="0" destOrd="0" presId="urn:microsoft.com/office/officeart/2005/8/layout/radial6"/>
    <dgm:cxn modelId="{813C7AC2-97A1-4B11-ABB2-86E99593319F}" srcId="{E107C1C1-C238-45A6-8BAF-A473CA426841}" destId="{94FEEA7C-BDF5-465F-AFF0-1A238D5A35C1}" srcOrd="1" destOrd="0" parTransId="{7CC11563-3DEB-4F11-8DAB-0FAE33AD4FEE}" sibTransId="{D76AA1EA-8367-46DC-99C1-28073EE633DB}"/>
    <dgm:cxn modelId="{C5D16F8F-9A7E-4B82-A67E-0B1417DF4B5C}" type="presOf" srcId="{6A4CA132-B835-446A-8D91-C6720E974DF6}" destId="{05D4C9DB-94D5-420A-8CEC-A0E449E4F3AD}" srcOrd="0" destOrd="0" presId="urn:microsoft.com/office/officeart/2005/8/layout/radial6"/>
    <dgm:cxn modelId="{26F31657-4967-4562-AC2A-21F934209510}" srcId="{E107C1C1-C238-45A6-8BAF-A473CA426841}" destId="{6A4CA132-B835-446A-8D91-C6720E974DF6}" srcOrd="3" destOrd="0" parTransId="{F2100E8F-55B5-4999-AC0A-A1D9CAEE0C94}" sibTransId="{C5BC0C5E-3EFD-4BEF-91A2-0351A8A494B5}"/>
    <dgm:cxn modelId="{CBA41F52-B3AE-412D-8E4B-53C708CEC54C}" type="presOf" srcId="{537FD6A5-E5B3-4340-8030-EFC8DC990343}" destId="{CDFC8ED0-7D1D-4042-92A0-CE8B91C176D8}" srcOrd="0" destOrd="0" presId="urn:microsoft.com/office/officeart/2005/8/layout/radial6"/>
    <dgm:cxn modelId="{BF63B61C-6A6B-40AC-B0E2-A0C26BA2FA98}" type="presOf" srcId="{335105D6-2EBE-4CE2-92EE-293AE3B1E63D}" destId="{ED9D8666-D310-4F51-8A53-3A9A474190CB}" srcOrd="0" destOrd="0" presId="urn:microsoft.com/office/officeart/2005/8/layout/radial6"/>
    <dgm:cxn modelId="{AD6C8425-C74D-4456-A084-08A9E5246CFA}" srcId="{0B4BC6B1-5327-4914-92DF-853CCD86165E}" destId="{E107C1C1-C238-45A6-8BAF-A473CA426841}" srcOrd="0" destOrd="0" parTransId="{DF81CC91-E9C4-4CAE-B0D0-A4A557519688}" sibTransId="{2E76447A-1DE4-4F6E-8F60-DA2DBE6DFB19}"/>
    <dgm:cxn modelId="{DC6629D0-154F-4749-8147-7B240C78F383}" srcId="{E107C1C1-C238-45A6-8BAF-A473CA426841}" destId="{48FDF713-D755-4ED6-8C1A-E27A8E004772}" srcOrd="4" destOrd="0" parTransId="{65F788B1-7EC9-4F61-B9F4-A7A0CBEC3833}" sibTransId="{E3C1D630-5F7A-4F24-80DF-500FB86272BC}"/>
    <dgm:cxn modelId="{A9B038D1-B03D-4C68-A2E2-A4CD63EF0F90}" type="presOf" srcId="{C5BC0C5E-3EFD-4BEF-91A2-0351A8A494B5}" destId="{309C0A9D-93B9-470B-BD8C-9A47E1F17F80}" srcOrd="0" destOrd="0" presId="urn:microsoft.com/office/officeart/2005/8/layout/radial6"/>
    <dgm:cxn modelId="{09161E72-F54F-45D2-8C8C-0D8952DF6FE3}" type="presOf" srcId="{D76AA1EA-8367-46DC-99C1-28073EE633DB}" destId="{82E041A5-D3D3-4C62-9E8E-067C13EF7F89}" srcOrd="0" destOrd="0" presId="urn:microsoft.com/office/officeart/2005/8/layout/radial6"/>
    <dgm:cxn modelId="{2F701C32-FA4A-4F33-8F03-6A6AEEF223E2}" type="presOf" srcId="{48FDF713-D755-4ED6-8C1A-E27A8E004772}" destId="{089B5B78-C464-4F83-99BC-1D06A08F0CD9}" srcOrd="0" destOrd="0" presId="urn:microsoft.com/office/officeart/2005/8/layout/radial6"/>
    <dgm:cxn modelId="{0EEE74EB-DF98-4FDF-9671-96DF2CFAD39E}" srcId="{E107C1C1-C238-45A6-8BAF-A473CA426841}" destId="{537FD6A5-E5B3-4340-8030-EFC8DC990343}" srcOrd="2" destOrd="0" parTransId="{323A2E7E-AFF3-47C2-B034-F9790C5004BE}" sibTransId="{D52AE114-07EE-49D5-B7F0-61F5B23158FC}"/>
    <dgm:cxn modelId="{A44FF9E0-D734-4E00-A1DF-578BD335381A}" type="presOf" srcId="{0B4BC6B1-5327-4914-92DF-853CCD86165E}" destId="{5492908C-D04C-480B-A1FD-0CF0651CD5CB}" srcOrd="0" destOrd="0" presId="urn:microsoft.com/office/officeart/2005/8/layout/radial6"/>
    <dgm:cxn modelId="{FF3CDB98-3BB8-4550-B047-599743DF951B}" type="presOf" srcId="{7D741E6D-CFE8-43B5-A04C-DECC9D959F58}" destId="{0DF125AF-DC59-470C-A0C6-C1CB7A9785B6}" srcOrd="0" destOrd="0" presId="urn:microsoft.com/office/officeart/2005/8/layout/radial6"/>
    <dgm:cxn modelId="{D72A3EBD-8359-42D9-AF6F-38EE1AF99743}" srcId="{E107C1C1-C238-45A6-8BAF-A473CA426841}" destId="{7D741E6D-CFE8-43B5-A04C-DECC9D959F58}" srcOrd="0" destOrd="0" parTransId="{3F9EA45E-B5F5-44DA-A927-F6F5FC011650}" sibTransId="{335105D6-2EBE-4CE2-92EE-293AE3B1E63D}"/>
    <dgm:cxn modelId="{0B4D72CB-F208-4CE5-BFF2-C2F6F837BAB3}" type="presParOf" srcId="{5492908C-D04C-480B-A1FD-0CF0651CD5CB}" destId="{965F5038-2287-4DD0-855C-CEDF8AE3C572}" srcOrd="0" destOrd="0" presId="urn:microsoft.com/office/officeart/2005/8/layout/radial6"/>
    <dgm:cxn modelId="{2AFB897B-1332-460F-B18E-E17814F9D7CB}" type="presParOf" srcId="{5492908C-D04C-480B-A1FD-0CF0651CD5CB}" destId="{0DF125AF-DC59-470C-A0C6-C1CB7A9785B6}" srcOrd="1" destOrd="0" presId="urn:microsoft.com/office/officeart/2005/8/layout/radial6"/>
    <dgm:cxn modelId="{924F6CA4-C311-48E3-BAB2-FE49199041A9}" type="presParOf" srcId="{5492908C-D04C-480B-A1FD-0CF0651CD5CB}" destId="{0D162535-01AD-40B7-823D-EF173DF31BD1}" srcOrd="2" destOrd="0" presId="urn:microsoft.com/office/officeart/2005/8/layout/radial6"/>
    <dgm:cxn modelId="{29A5BAA2-5DAF-4EDE-8362-E6D44AEC497E}" type="presParOf" srcId="{5492908C-D04C-480B-A1FD-0CF0651CD5CB}" destId="{ED9D8666-D310-4F51-8A53-3A9A474190CB}" srcOrd="3" destOrd="0" presId="urn:microsoft.com/office/officeart/2005/8/layout/radial6"/>
    <dgm:cxn modelId="{EC5ACC82-F81E-4DE0-BCA5-102116A4C976}" type="presParOf" srcId="{5492908C-D04C-480B-A1FD-0CF0651CD5CB}" destId="{D1A0C92D-1814-45B0-A57B-D7C4BAAA9079}" srcOrd="4" destOrd="0" presId="urn:microsoft.com/office/officeart/2005/8/layout/radial6"/>
    <dgm:cxn modelId="{85EAC104-9762-4336-B7F9-4B7D64CCE716}" type="presParOf" srcId="{5492908C-D04C-480B-A1FD-0CF0651CD5CB}" destId="{35775E27-DD88-4CE6-8AAD-BCACD42FD2CB}" srcOrd="5" destOrd="0" presId="urn:microsoft.com/office/officeart/2005/8/layout/radial6"/>
    <dgm:cxn modelId="{7766978E-E1D6-41EC-AF5D-E40EF0E58BC6}" type="presParOf" srcId="{5492908C-D04C-480B-A1FD-0CF0651CD5CB}" destId="{82E041A5-D3D3-4C62-9E8E-067C13EF7F89}" srcOrd="6" destOrd="0" presId="urn:microsoft.com/office/officeart/2005/8/layout/radial6"/>
    <dgm:cxn modelId="{3E6CD27F-89F5-4AED-AAF3-ACBBFD2CE8B3}" type="presParOf" srcId="{5492908C-D04C-480B-A1FD-0CF0651CD5CB}" destId="{CDFC8ED0-7D1D-4042-92A0-CE8B91C176D8}" srcOrd="7" destOrd="0" presId="urn:microsoft.com/office/officeart/2005/8/layout/radial6"/>
    <dgm:cxn modelId="{D77EC162-11B7-4C17-AD4E-6DAA184E0410}" type="presParOf" srcId="{5492908C-D04C-480B-A1FD-0CF0651CD5CB}" destId="{6809C4BD-DFDC-4E7B-8D63-62BB249D5754}" srcOrd="8" destOrd="0" presId="urn:microsoft.com/office/officeart/2005/8/layout/radial6"/>
    <dgm:cxn modelId="{1784D71D-AC17-4C28-AC9C-6EED58BEC1CA}" type="presParOf" srcId="{5492908C-D04C-480B-A1FD-0CF0651CD5CB}" destId="{04D3EADD-91D9-410B-B514-42E1BFF2C9DF}" srcOrd="9" destOrd="0" presId="urn:microsoft.com/office/officeart/2005/8/layout/radial6"/>
    <dgm:cxn modelId="{DB0CC755-C9F6-4A77-8B3A-4CC5FC15833F}" type="presParOf" srcId="{5492908C-D04C-480B-A1FD-0CF0651CD5CB}" destId="{05D4C9DB-94D5-420A-8CEC-A0E449E4F3AD}" srcOrd="10" destOrd="0" presId="urn:microsoft.com/office/officeart/2005/8/layout/radial6"/>
    <dgm:cxn modelId="{9065EC70-1AB2-4669-9B5A-D8095D0A32D1}" type="presParOf" srcId="{5492908C-D04C-480B-A1FD-0CF0651CD5CB}" destId="{ED94EF09-6594-41DB-91C3-DF48B28AB132}" srcOrd="11" destOrd="0" presId="urn:microsoft.com/office/officeart/2005/8/layout/radial6"/>
    <dgm:cxn modelId="{8F363B30-189A-455A-B9A5-F1B271E7FE1A}" type="presParOf" srcId="{5492908C-D04C-480B-A1FD-0CF0651CD5CB}" destId="{309C0A9D-93B9-470B-BD8C-9A47E1F17F80}" srcOrd="12" destOrd="0" presId="urn:microsoft.com/office/officeart/2005/8/layout/radial6"/>
    <dgm:cxn modelId="{FF2D57EF-E1F1-489B-86F0-0B4315F54FB0}" type="presParOf" srcId="{5492908C-D04C-480B-A1FD-0CF0651CD5CB}" destId="{089B5B78-C464-4F83-99BC-1D06A08F0CD9}" srcOrd="13" destOrd="0" presId="urn:microsoft.com/office/officeart/2005/8/layout/radial6"/>
    <dgm:cxn modelId="{EB25F647-A6CE-4DF1-A2F8-5F47BFCD8993}" type="presParOf" srcId="{5492908C-D04C-480B-A1FD-0CF0651CD5CB}" destId="{B473CA69-EF6A-42AF-8629-FEAEC69BDD3D}" srcOrd="14" destOrd="0" presId="urn:microsoft.com/office/officeart/2005/8/layout/radial6"/>
    <dgm:cxn modelId="{A64070CB-D079-4085-8204-638B9BCD3873}" type="presParOf" srcId="{5492908C-D04C-480B-A1FD-0CF0651CD5CB}" destId="{164CE9E1-92AF-445C-BF19-D3E92B7A8326}" srcOrd="15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4CE9E1-92AF-445C-BF19-D3E92B7A8326}">
      <dsp:nvSpPr>
        <dsp:cNvPr id="0" name=""/>
        <dsp:cNvSpPr/>
      </dsp:nvSpPr>
      <dsp:spPr>
        <a:xfrm>
          <a:off x="1954152" y="641693"/>
          <a:ext cx="4270497" cy="4270497"/>
        </a:xfrm>
        <a:prstGeom prst="blockArc">
          <a:avLst>
            <a:gd name="adj1" fmla="val 11816934"/>
            <a:gd name="adj2" fmla="val 16254068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9C0A9D-93B9-470B-BD8C-9A47E1F17F80}">
      <dsp:nvSpPr>
        <dsp:cNvPr id="0" name=""/>
        <dsp:cNvSpPr/>
      </dsp:nvSpPr>
      <dsp:spPr>
        <a:xfrm>
          <a:off x="1959871" y="622602"/>
          <a:ext cx="4270497" cy="4270497"/>
        </a:xfrm>
        <a:prstGeom prst="blockArc">
          <a:avLst>
            <a:gd name="adj1" fmla="val 7505137"/>
            <a:gd name="adj2" fmla="val 11784086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D3EADD-91D9-410B-B514-42E1BFF2C9DF}">
      <dsp:nvSpPr>
        <dsp:cNvPr id="0" name=""/>
        <dsp:cNvSpPr/>
      </dsp:nvSpPr>
      <dsp:spPr>
        <a:xfrm>
          <a:off x="1986954" y="641951"/>
          <a:ext cx="4270497" cy="4270497"/>
        </a:xfrm>
        <a:prstGeom prst="blockArc">
          <a:avLst>
            <a:gd name="adj1" fmla="val 3240000"/>
            <a:gd name="adj2" fmla="val 756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E041A5-D3D3-4C62-9E8E-067C13EF7F89}">
      <dsp:nvSpPr>
        <dsp:cNvPr id="0" name=""/>
        <dsp:cNvSpPr/>
      </dsp:nvSpPr>
      <dsp:spPr>
        <a:xfrm>
          <a:off x="1986954" y="641951"/>
          <a:ext cx="4270497" cy="4270497"/>
        </a:xfrm>
        <a:prstGeom prst="blockArc">
          <a:avLst>
            <a:gd name="adj1" fmla="val 20520000"/>
            <a:gd name="adj2" fmla="val 324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9D8666-D310-4F51-8A53-3A9A474190CB}">
      <dsp:nvSpPr>
        <dsp:cNvPr id="0" name=""/>
        <dsp:cNvSpPr/>
      </dsp:nvSpPr>
      <dsp:spPr>
        <a:xfrm>
          <a:off x="1986954" y="641951"/>
          <a:ext cx="4270497" cy="4270497"/>
        </a:xfrm>
        <a:prstGeom prst="blockArc">
          <a:avLst>
            <a:gd name="adj1" fmla="val 16200000"/>
            <a:gd name="adj2" fmla="val 20520000"/>
            <a:gd name="adj3" fmla="val 464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5F5038-2287-4DD0-855C-CEDF8AE3C572}">
      <dsp:nvSpPr>
        <dsp:cNvPr id="0" name=""/>
        <dsp:cNvSpPr/>
      </dsp:nvSpPr>
      <dsp:spPr>
        <a:xfrm>
          <a:off x="3120223" y="1758951"/>
          <a:ext cx="1966500" cy="1966500"/>
        </a:xfrm>
        <a:prstGeom prst="ellipse">
          <a:avLst/>
        </a:prstGeom>
        <a:solidFill>
          <a:schemeClr val="tx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Предприятие</a:t>
          </a:r>
          <a:endParaRPr lang="ru-RU" sz="1800" kern="1200" dirty="0"/>
        </a:p>
      </dsp:txBody>
      <dsp:txXfrm>
        <a:off x="3408210" y="2046938"/>
        <a:ext cx="1390526" cy="1390526"/>
      </dsp:txXfrm>
    </dsp:sp>
    <dsp:sp modelId="{0DF125AF-DC59-470C-A0C6-C1CB7A9785B6}">
      <dsp:nvSpPr>
        <dsp:cNvPr id="0" name=""/>
        <dsp:cNvSpPr/>
      </dsp:nvSpPr>
      <dsp:spPr>
        <a:xfrm>
          <a:off x="3433928" y="3231"/>
          <a:ext cx="1376550" cy="137655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АД</a:t>
          </a:r>
          <a:endParaRPr lang="ru-RU" sz="1500" kern="1200" dirty="0"/>
        </a:p>
      </dsp:txBody>
      <dsp:txXfrm>
        <a:off x="3635519" y="204822"/>
        <a:ext cx="973368" cy="973368"/>
      </dsp:txXfrm>
    </dsp:sp>
    <dsp:sp modelId="{D1A0C92D-1814-45B0-A57B-D7C4BAAA9079}">
      <dsp:nvSpPr>
        <dsp:cNvPr id="0" name=""/>
        <dsp:cNvSpPr/>
      </dsp:nvSpPr>
      <dsp:spPr>
        <a:xfrm>
          <a:off x="5417540" y="1444410"/>
          <a:ext cx="1376550" cy="137655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Платформа </a:t>
          </a:r>
          <a:r>
            <a:rPr lang="en-US" sz="1500" kern="1200" dirty="0" smtClean="0"/>
            <a:t>Millennium</a:t>
          </a:r>
          <a:endParaRPr lang="ru-RU" sz="1500" kern="1200" dirty="0"/>
        </a:p>
      </dsp:txBody>
      <dsp:txXfrm>
        <a:off x="5619131" y="1646001"/>
        <a:ext cx="973368" cy="973368"/>
      </dsp:txXfrm>
    </dsp:sp>
    <dsp:sp modelId="{CDFC8ED0-7D1D-4042-92A0-CE8B91C176D8}">
      <dsp:nvSpPr>
        <dsp:cNvPr id="0" name=""/>
        <dsp:cNvSpPr/>
      </dsp:nvSpPr>
      <dsp:spPr>
        <a:xfrm>
          <a:off x="4659867" y="3776285"/>
          <a:ext cx="1376550" cy="137655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ФИН</a:t>
          </a:r>
          <a:endParaRPr lang="ru-RU" sz="1500" kern="1200" dirty="0"/>
        </a:p>
      </dsp:txBody>
      <dsp:txXfrm>
        <a:off x="4861458" y="3977876"/>
        <a:ext cx="973368" cy="973368"/>
      </dsp:txXfrm>
    </dsp:sp>
    <dsp:sp modelId="{05D4C9DB-94D5-420A-8CEC-A0E449E4F3AD}">
      <dsp:nvSpPr>
        <dsp:cNvPr id="0" name=""/>
        <dsp:cNvSpPr/>
      </dsp:nvSpPr>
      <dsp:spPr>
        <a:xfrm>
          <a:off x="2207988" y="3776285"/>
          <a:ext cx="1376550" cy="137655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Бух</a:t>
          </a:r>
          <a:endParaRPr lang="ru-RU" sz="1500" kern="1200" dirty="0"/>
        </a:p>
      </dsp:txBody>
      <dsp:txXfrm>
        <a:off x="2409579" y="3977876"/>
        <a:ext cx="973368" cy="973368"/>
      </dsp:txXfrm>
    </dsp:sp>
    <dsp:sp modelId="{089B5B78-C464-4F83-99BC-1D06A08F0CD9}">
      <dsp:nvSpPr>
        <dsp:cNvPr id="0" name=""/>
        <dsp:cNvSpPr/>
      </dsp:nvSpPr>
      <dsp:spPr>
        <a:xfrm>
          <a:off x="1406025" y="1480647"/>
          <a:ext cx="1376550" cy="1376550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IT</a:t>
          </a:r>
          <a:endParaRPr lang="ru-RU" sz="1500" kern="1200" dirty="0"/>
        </a:p>
      </dsp:txBody>
      <dsp:txXfrm>
        <a:off x="1607616" y="1682238"/>
        <a:ext cx="973368" cy="9733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0.34663</cdr:x>
      <cdr:y>0.90069</cdr:y>
    </cdr:from>
    <cdr:to>
      <cdr:x>0.66851</cdr:x>
      <cdr:y>0.90069</cdr:y>
    </cdr:to>
    <cdr:cxnSp macro="">
      <cdr:nvCxnSpPr>
        <cdr:cNvPr id="3" name="Прямая соединительная линия 2"/>
        <cdr:cNvCxnSpPr/>
      </cdr:nvCxnSpPr>
      <cdr:spPr>
        <a:xfrm xmlns:a="http://schemas.openxmlformats.org/drawingml/2006/main">
          <a:off x="1008112" y="2473641"/>
          <a:ext cx="936104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  <a:effectLst xmlns:a="http://schemas.openxmlformats.org/drawingml/2006/main">
          <a:glow rad="139700">
            <a:schemeClr val="accent2">
              <a:satMod val="175000"/>
              <a:alpha val="40000"/>
            </a:schemeClr>
          </a:glo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0.18559</cdr:x>
      <cdr:y>0.91752</cdr:y>
    </cdr:from>
    <cdr:to>
      <cdr:x>0.51083</cdr:x>
      <cdr:y>0.91752</cdr:y>
    </cdr:to>
    <cdr:cxnSp macro="">
      <cdr:nvCxnSpPr>
        <cdr:cNvPr id="2" name="Прямая соединительная линия 1"/>
        <cdr:cNvCxnSpPr/>
      </cdr:nvCxnSpPr>
      <cdr:spPr>
        <a:xfrm xmlns:a="http://schemas.openxmlformats.org/drawingml/2006/main">
          <a:off x="648072" y="2309329"/>
          <a:ext cx="1135695" cy="0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</a:ln>
        <a:effectLst xmlns:a="http://schemas.openxmlformats.org/drawingml/2006/main">
          <a:glow rad="139700">
            <a:schemeClr val="accent2">
              <a:satMod val="175000"/>
              <a:alpha val="40000"/>
            </a:schemeClr>
          </a:glow>
        </a:effectLst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418C7B-DC7E-4E63-8928-D4A21692E73E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210F8-41F5-4EAB-9240-C2FE85D3C4E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453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5471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854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883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4117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1362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93846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3622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852937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4210F8-41F5-4EAB-9240-C2FE85D3C4EA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2432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ECF67-D5E5-4F2D-A974-E5A6F7EF7B08}" type="datetimeFigureOut">
              <a:rPr lang="ru-RU" smtClean="0"/>
              <a:pPr/>
              <a:t>24.03.2020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5B527-2C73-456C-B54A-87EC4202C33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422446" y="3791212"/>
            <a:ext cx="3528392" cy="25922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>
                <a:latin typeface="PT Sans"/>
              </a:rPr>
              <a:t>Мы имеем дело с </a:t>
            </a:r>
            <a:r>
              <a:rPr lang="ru-RU" dirty="0" smtClean="0">
                <a:latin typeface="PT Sans"/>
              </a:rPr>
              <a:t>2-мя заразными </a:t>
            </a:r>
            <a:r>
              <a:rPr lang="ru-RU" dirty="0">
                <a:latin typeface="PT Sans"/>
              </a:rPr>
              <a:t>явлениями: </a:t>
            </a:r>
            <a:endParaRPr lang="ru-RU" dirty="0" smtClean="0">
              <a:latin typeface="PT San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rgbClr val="FF0000"/>
                </a:solidFill>
                <a:latin typeface="PT Sans"/>
              </a:rPr>
              <a:t>самим вирусом</a:t>
            </a:r>
          </a:p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solidFill>
                  <a:srgbClr val="FF0000"/>
                </a:solidFill>
                <a:latin typeface="PT Sans"/>
              </a:rPr>
              <a:t> </a:t>
            </a:r>
            <a:r>
              <a:rPr lang="ru-RU" dirty="0">
                <a:solidFill>
                  <a:srgbClr val="FF0000"/>
                </a:solidFill>
                <a:latin typeface="PT Sans"/>
              </a:rPr>
              <a:t>и вызываемыми им эмоциями</a:t>
            </a:r>
            <a:r>
              <a:rPr lang="ru-RU" dirty="0" smtClean="0">
                <a:solidFill>
                  <a:srgbClr val="FF0000"/>
                </a:solidFill>
                <a:latin typeface="PT Sans"/>
              </a:rPr>
              <a:t>.</a:t>
            </a:r>
          </a:p>
          <a:p>
            <a:pPr lvl="0" algn="ctr">
              <a:spcBef>
                <a:spcPct val="0"/>
              </a:spcBef>
              <a:defRPr/>
            </a:pPr>
            <a:endParaRPr lang="ru-RU" dirty="0" smtClean="0">
              <a:latin typeface="PT Sans"/>
            </a:endParaRPr>
          </a:p>
          <a:p>
            <a:pPr lvl="0" algn="ctr">
              <a:spcBef>
                <a:spcPct val="0"/>
              </a:spcBef>
              <a:defRPr/>
            </a:pPr>
            <a:endParaRPr lang="ru-RU" dirty="0">
              <a:latin typeface="PT Sans"/>
            </a:endParaRPr>
          </a:p>
          <a:p>
            <a:pPr lvl="0" algn="ctr">
              <a:spcBef>
                <a:spcPct val="0"/>
              </a:spcBef>
              <a:defRPr/>
            </a:pPr>
            <a:r>
              <a:rPr lang="ru-RU" dirty="0" smtClean="0">
                <a:latin typeface="PT Sans"/>
              </a:rPr>
              <a:t> 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ans"/>
              <a:ea typeface="+mj-ea"/>
              <a:cs typeface="+mj-cs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286262"/>
            <a:ext cx="835242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То, что казалось ценным вчера, возможно, не будет актуальным завтра</a:t>
            </a:r>
            <a:r>
              <a:rPr lang="ru-RU" sz="3200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ru-RU" dirty="0"/>
              <a:t> 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2563129"/>
            <a:ext cx="87849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latin typeface="PT Sans"/>
              </a:rPr>
              <a:t>Не исключено, что наша жизнь поделится </a:t>
            </a:r>
            <a:r>
              <a:rPr lang="ru-RU" dirty="0" smtClean="0">
                <a:latin typeface="PT Sans"/>
              </a:rPr>
              <a:t>на </a:t>
            </a:r>
            <a:r>
              <a:rPr lang="ru-RU" dirty="0">
                <a:latin typeface="PT Sans"/>
              </a:rPr>
              <a:t>«до» </a:t>
            </a:r>
            <a:r>
              <a:rPr lang="ru-RU" dirty="0" err="1">
                <a:latin typeface="PT Sans"/>
              </a:rPr>
              <a:t>короновируса</a:t>
            </a:r>
            <a:r>
              <a:rPr lang="ru-RU" dirty="0">
                <a:latin typeface="PT Sans"/>
              </a:rPr>
              <a:t> и «после» —него.</a:t>
            </a:r>
            <a:r>
              <a:rPr lang="ru-RU" dirty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dirty="0">
              <a:latin typeface="PT Sans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707904" y="3396633"/>
            <a:ext cx="13681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PT Sans"/>
              </a:rPr>
              <a:t>Проблема</a:t>
            </a:r>
            <a:endParaRPr lang="ru-RU" sz="1100" dirty="0">
              <a:solidFill>
                <a:srgbClr val="FF0000"/>
              </a:solidFill>
              <a:latin typeface="PT San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230610" y="4104936"/>
            <a:ext cx="363665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dirty="0">
                <a:latin typeface="PT Sans"/>
              </a:rPr>
              <a:t>Отрицательные эмоции, как и вирус, </a:t>
            </a:r>
            <a:r>
              <a:rPr lang="ru-RU" dirty="0" smtClean="0">
                <a:latin typeface="PT Sans"/>
              </a:rPr>
              <a:t>люди могут передавать друг другу,</a:t>
            </a:r>
            <a:r>
              <a:rPr lang="ru-RU" dirty="0">
                <a:latin typeface="PT Sans"/>
              </a:rPr>
              <a:t> тем самым усиливая свое </a:t>
            </a:r>
            <a:r>
              <a:rPr lang="ru-RU" dirty="0" smtClean="0">
                <a:latin typeface="PT Sans"/>
              </a:rPr>
              <a:t>воздействие.</a:t>
            </a:r>
            <a:endParaRPr lang="ru-RU" sz="2800" dirty="0">
              <a:latin typeface="PT San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334599" y="6040411"/>
            <a:ext cx="23762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PT Sans"/>
              </a:rPr>
              <a:t>Что предпринять?</a:t>
            </a:r>
            <a:endParaRPr lang="ru-RU" sz="1100" dirty="0">
              <a:solidFill>
                <a:srgbClr val="FF0000"/>
              </a:solidFill>
              <a:latin typeface="PT Sans"/>
            </a:endParaRPr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7219196" y="6409743"/>
            <a:ext cx="953204" cy="43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9264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2348880"/>
            <a:ext cx="9145016" cy="2463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3600" dirty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Ваш личный вклад в создание </a:t>
            </a:r>
            <a:r>
              <a:rPr lang="ru-RU" sz="3600" dirty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новых </a:t>
            </a:r>
            <a:r>
              <a:rPr lang="ru-RU" sz="3600" dirty="0" smtClean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моделей</a:t>
            </a:r>
            <a:r>
              <a:rPr lang="ru-RU" sz="3600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 управления офисными бизнес-процессами </a:t>
            </a:r>
            <a:r>
              <a:rPr lang="ru-RU" sz="3600" dirty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и </a:t>
            </a:r>
            <a:r>
              <a:rPr lang="ru-RU" sz="3600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ваши личные интеллектуальные идеи!</a:t>
            </a:r>
            <a:endParaRPr lang="ru-RU" sz="3600" dirty="0">
              <a:latin typeface="PT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627784" y="1517200"/>
            <a:ext cx="2101281" cy="3886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В цене будет </a:t>
            </a:r>
            <a:endParaRPr lang="ru-RU" dirty="0">
              <a:solidFill>
                <a:srgbClr val="FF0000"/>
              </a:solidFill>
              <a:latin typeface="PT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567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728122" y="849329"/>
            <a:ext cx="7687756" cy="59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PT Serif" pitchFamily="18" charset="-52"/>
                <a:ea typeface="+mj-ea"/>
                <a:cs typeface="+mj-cs"/>
              </a:rPr>
              <a:t>Возможные сценарии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влияния кризиса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на нашу жизнь,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экономику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и бизнес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C175325B-017E-467C-8BF7-93CD70F7DA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42021014"/>
              </p:ext>
            </p:extLst>
          </p:nvPr>
        </p:nvGraphicFramePr>
        <p:xfrm>
          <a:off x="251520" y="2780929"/>
          <a:ext cx="2952328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2" name="Диаграмма 21">
            <a:extLst>
              <a:ext uri="{FF2B5EF4-FFF2-40B4-BE49-F238E27FC236}">
                <a16:creationId xmlns:a16="http://schemas.microsoft.com/office/drawing/2014/main" id="{F7A44C9C-265B-45A2-852C-C1E3E56E7C3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5547475"/>
              </p:ext>
            </p:extLst>
          </p:nvPr>
        </p:nvGraphicFramePr>
        <p:xfrm>
          <a:off x="4841757" y="2632036"/>
          <a:ext cx="3528392" cy="2674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5" name="Прямоугольник 24"/>
          <p:cNvSpPr/>
          <p:nvPr/>
        </p:nvSpPr>
        <p:spPr>
          <a:xfrm>
            <a:off x="1331640" y="2089649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PT Sans"/>
              </a:rPr>
              <a:t>V-</a:t>
            </a:r>
            <a:r>
              <a:rPr lang="ru-RU" dirty="0" smtClean="0">
                <a:latin typeface="PT Sans"/>
              </a:rPr>
              <a:t>образный</a:t>
            </a:r>
            <a:endParaRPr lang="ru-RU" dirty="0">
              <a:latin typeface="PT Sans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5796136" y="2089649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PT Sans"/>
              </a:rPr>
              <a:t>U</a:t>
            </a:r>
            <a:r>
              <a:rPr lang="en-US" dirty="0" smtClean="0">
                <a:latin typeface="PT Sans"/>
              </a:rPr>
              <a:t>-</a:t>
            </a:r>
            <a:r>
              <a:rPr lang="ru-RU" dirty="0" smtClean="0">
                <a:latin typeface="PT Sans"/>
              </a:rPr>
              <a:t>образный</a:t>
            </a:r>
            <a:endParaRPr lang="ru-RU" dirty="0">
              <a:latin typeface="PT Sans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331640" y="1637165"/>
            <a:ext cx="161163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PT Sans"/>
              </a:rPr>
              <a:t>Вариант 1</a:t>
            </a:r>
            <a:endParaRPr lang="ru-RU" dirty="0">
              <a:solidFill>
                <a:srgbClr val="FF0000"/>
              </a:solidFill>
              <a:latin typeface="PT Sans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5940152" y="1613631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PT Sans"/>
              </a:rPr>
              <a:t>Вариант 2</a:t>
            </a:r>
            <a:endParaRPr lang="ru-RU" dirty="0">
              <a:solidFill>
                <a:srgbClr val="FF0000"/>
              </a:solidFill>
              <a:latin typeface="PT San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86489" y="5639237"/>
            <a:ext cx="352839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PT Sans"/>
              </a:rPr>
              <a:t>Е</a:t>
            </a:r>
            <a:r>
              <a:rPr lang="ru-RU" sz="1600" dirty="0" smtClean="0">
                <a:latin typeface="PT Sans"/>
              </a:rPr>
              <a:t>жегодные </a:t>
            </a:r>
            <a:r>
              <a:rPr lang="ru-RU" sz="1600" dirty="0">
                <a:latin typeface="PT Sans"/>
              </a:rPr>
              <a:t>показатели роста </a:t>
            </a:r>
            <a:r>
              <a:rPr lang="ru-RU" sz="1600" dirty="0" smtClean="0">
                <a:latin typeface="PT Sans"/>
              </a:rPr>
              <a:t>полностью амортизируют шок и мир быстро восстановится</a:t>
            </a:r>
            <a:endParaRPr lang="ru-RU" sz="1600" dirty="0">
              <a:solidFill>
                <a:srgbClr val="FF0000"/>
              </a:solidFill>
              <a:latin typeface="PT San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572000" y="5512561"/>
            <a:ext cx="413995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PT Sans"/>
              </a:rPr>
              <a:t>Продолжительный шок. Экономика </a:t>
            </a:r>
            <a:r>
              <a:rPr lang="ru-RU" sz="1600" dirty="0">
                <a:solidFill>
                  <a:srgbClr val="000000"/>
                </a:solidFill>
                <a:latin typeface="PT Sans"/>
              </a:rPr>
              <a:t>вернется к росту, </a:t>
            </a:r>
            <a:r>
              <a:rPr lang="ru-RU" sz="1600" dirty="0" smtClean="0">
                <a:solidFill>
                  <a:srgbClr val="000000"/>
                </a:solidFill>
                <a:latin typeface="PT Sans"/>
              </a:rPr>
              <a:t>но произойдет </a:t>
            </a:r>
            <a:r>
              <a:rPr lang="ru-RU" sz="1600" dirty="0">
                <a:solidFill>
                  <a:srgbClr val="000000"/>
                </a:solidFill>
                <a:latin typeface="PT Sans"/>
              </a:rPr>
              <a:t>определенный </a:t>
            </a:r>
            <a:r>
              <a:rPr lang="ru-RU" sz="1600" dirty="0" smtClean="0">
                <a:solidFill>
                  <a:srgbClr val="000000"/>
                </a:solidFill>
                <a:latin typeface="PT Sans"/>
              </a:rPr>
              <a:t>сильный </a:t>
            </a:r>
            <a:r>
              <a:rPr lang="ru-RU" sz="1600" dirty="0">
                <a:solidFill>
                  <a:srgbClr val="000000"/>
                </a:solidFill>
                <a:latin typeface="PT Sans"/>
              </a:rPr>
              <a:t>спад производства</a:t>
            </a:r>
            <a:endParaRPr lang="ru-RU" sz="1600" dirty="0"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311568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graphicFrame>
        <p:nvGraphicFramePr>
          <p:cNvPr id="23" name="Диаграмма 22">
            <a:extLst>
              <a:ext uri="{FF2B5EF4-FFF2-40B4-BE49-F238E27FC236}">
                <a16:creationId xmlns:a16="http://schemas.microsoft.com/office/drawing/2014/main" id="{3C6F9615-39A5-43DF-904A-F059755D44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882721"/>
              </p:ext>
            </p:extLst>
          </p:nvPr>
        </p:nvGraphicFramePr>
        <p:xfrm>
          <a:off x="467544" y="2572073"/>
          <a:ext cx="2736304" cy="25067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4" name="Диаграмма 23">
            <a:extLst>
              <a:ext uri="{FF2B5EF4-FFF2-40B4-BE49-F238E27FC236}">
                <a16:creationId xmlns:a16="http://schemas.microsoft.com/office/drawing/2014/main" id="{C75AB0BA-A3CD-4617-8CB5-002F9C1A36E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29372481"/>
              </p:ext>
            </p:extLst>
          </p:nvPr>
        </p:nvGraphicFramePr>
        <p:xfrm>
          <a:off x="5004048" y="2769505"/>
          <a:ext cx="3491880" cy="2516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827584" y="2257984"/>
            <a:ext cx="3168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PT Sans"/>
              </a:rPr>
              <a:t>L</a:t>
            </a:r>
            <a:r>
              <a:rPr lang="en-US" dirty="0" smtClean="0">
                <a:latin typeface="PT Sans"/>
              </a:rPr>
              <a:t>-</a:t>
            </a:r>
            <a:r>
              <a:rPr lang="ru-RU" dirty="0" smtClean="0">
                <a:latin typeface="PT Sans"/>
              </a:rPr>
              <a:t>образный </a:t>
            </a:r>
            <a:r>
              <a:rPr lang="ru-RU" sz="1100" dirty="0" smtClean="0">
                <a:latin typeface="PT Sans"/>
              </a:rPr>
              <a:t>(самый худший)</a:t>
            </a:r>
            <a:endParaRPr lang="ru-RU" sz="1100" dirty="0">
              <a:latin typeface="PT San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65812" y="2387407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latin typeface="PT Sans"/>
              </a:rPr>
              <a:t>VUL-</a:t>
            </a:r>
            <a:r>
              <a:rPr lang="ru-RU" dirty="0" smtClean="0">
                <a:latin typeface="PT Sans"/>
              </a:rPr>
              <a:t>образный</a:t>
            </a:r>
            <a:endParaRPr lang="ru-RU" dirty="0">
              <a:latin typeface="PT Sans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821999" y="1657006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PT Sans"/>
              </a:rPr>
              <a:t>Вариант 3</a:t>
            </a:r>
            <a:endParaRPr lang="ru-RU" dirty="0">
              <a:solidFill>
                <a:srgbClr val="FF0000"/>
              </a:solidFill>
              <a:latin typeface="PT Sans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364088" y="1930916"/>
            <a:ext cx="22322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  <a:latin typeface="PT Sans"/>
              </a:rPr>
              <a:t>Вариант 4</a:t>
            </a:r>
            <a:endParaRPr lang="ru-RU" dirty="0">
              <a:solidFill>
                <a:srgbClr val="FF0000"/>
              </a:solidFill>
              <a:latin typeface="PT Sans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44998" y="4792758"/>
            <a:ext cx="396696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PT Sans"/>
              </a:rPr>
              <a:t>Будет нанесен </a:t>
            </a:r>
            <a:r>
              <a:rPr lang="ru-RU" sz="1600" dirty="0">
                <a:solidFill>
                  <a:srgbClr val="000000"/>
                </a:solidFill>
                <a:latin typeface="PT Sans"/>
              </a:rPr>
              <a:t>существенный вред структуре </a:t>
            </a:r>
            <a:r>
              <a:rPr lang="ru-RU" sz="1600" dirty="0" smtClean="0">
                <a:solidFill>
                  <a:srgbClr val="000000"/>
                </a:solidFill>
                <a:latin typeface="PT Sans"/>
              </a:rPr>
              <a:t>экономики, в частности рынку </a:t>
            </a:r>
            <a:r>
              <a:rPr lang="ru-RU" sz="1600" dirty="0">
                <a:solidFill>
                  <a:srgbClr val="000000"/>
                </a:solidFill>
                <a:latin typeface="PT Sans"/>
              </a:rPr>
              <a:t>труда, </a:t>
            </a:r>
            <a:r>
              <a:rPr lang="ru-RU" sz="1600" dirty="0" smtClean="0">
                <a:solidFill>
                  <a:srgbClr val="000000"/>
                </a:solidFill>
                <a:latin typeface="PT Sans"/>
              </a:rPr>
              <a:t>производству, производительности, капитальным активам. Предстоит долгая рецессия.</a:t>
            </a:r>
            <a:endParaRPr lang="ru-RU" sz="1600" dirty="0">
              <a:latin typeface="PT Sans"/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4752020" y="5454477"/>
            <a:ext cx="413995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solidFill>
                  <a:srgbClr val="000000"/>
                </a:solidFill>
                <a:latin typeface="PT Sans"/>
              </a:rPr>
              <a:t>Экономика будет восстанавливаться очень-очень медленно. Появится значительный профицит человеко-часов.</a:t>
            </a:r>
            <a:endParaRPr lang="ru-RU" sz="1600" dirty="0">
              <a:latin typeface="PT Sans"/>
            </a:endParaRPr>
          </a:p>
        </p:txBody>
      </p:sp>
      <p:sp>
        <p:nvSpPr>
          <p:cNvPr id="25" name="Заголовок 3"/>
          <p:cNvSpPr txBox="1">
            <a:spLocks/>
          </p:cNvSpPr>
          <p:nvPr/>
        </p:nvSpPr>
        <p:spPr>
          <a:xfrm>
            <a:off x="728122" y="849329"/>
            <a:ext cx="7687756" cy="5962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800" dirty="0" smtClean="0">
                <a:latin typeface="PT Serif" pitchFamily="18" charset="-52"/>
                <a:ea typeface="+mj-ea"/>
                <a:cs typeface="+mj-cs"/>
              </a:rPr>
              <a:t>Возможные сценарии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влияния кризиса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на нашу жизнь,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экономику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и бизнес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028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sp>
        <p:nvSpPr>
          <p:cNvPr id="11" name="Заголовок 3"/>
          <p:cNvSpPr txBox="1">
            <a:spLocks/>
          </p:cNvSpPr>
          <p:nvPr/>
        </p:nvSpPr>
        <p:spPr>
          <a:xfrm>
            <a:off x="3173078" y="911620"/>
            <a:ext cx="5719401" cy="181215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Выстроить работу всех служб</a:t>
            </a: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по принципу </a:t>
            </a:r>
            <a:r>
              <a:rPr lang="ru-RU" sz="2200" dirty="0" smtClean="0">
                <a:latin typeface="PT Serif" pitchFamily="18" charset="-52"/>
                <a:ea typeface="+mj-ea"/>
                <a:cs typeface="+mj-cs"/>
              </a:rPr>
              <a:t>э</a:t>
            </a:r>
            <a:r>
              <a:rPr kumimoji="0" lang="ru-RU" sz="2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ко системы в режиме реального времени.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2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2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Обращения из вне должно быть направлены к бесперебойной, легко управляемой системе, а не к отдельным сервисам</a:t>
            </a:r>
            <a:endParaRPr kumimoji="0" lang="ru-RU" sz="2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</p:txBody>
      </p:sp>
      <p:sp>
        <p:nvSpPr>
          <p:cNvPr id="15" name="Багетная рамка 14"/>
          <p:cNvSpPr/>
          <p:nvPr/>
        </p:nvSpPr>
        <p:spPr>
          <a:xfrm>
            <a:off x="107504" y="939506"/>
            <a:ext cx="2827934" cy="1656184"/>
          </a:xfrm>
          <a:prstGeom prst="bevel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UNINTERRUPTED SYSTEM</a:t>
            </a:r>
            <a:endParaRPr lang="ru-RU" dirty="0"/>
          </a:p>
        </p:txBody>
      </p:sp>
      <p:pic>
        <p:nvPicPr>
          <p:cNvPr id="20" name="Рисунок 1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544" y="3140968"/>
            <a:ext cx="8136904" cy="3297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7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9552" y="1484784"/>
            <a:ext cx="3865746" cy="3927627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323528" y="498201"/>
            <a:ext cx="784887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Экосистема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предприятия.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</a:t>
            </a:r>
            <a:r>
              <a:rPr lang="ru-RU" sz="2800" dirty="0" smtClean="0">
                <a:latin typeface="PT Serif" pitchFamily="18" charset="-52"/>
                <a:ea typeface="+mj-ea"/>
                <a:cs typeface="+mj-cs"/>
              </a:rPr>
              <a:t>Теория Джеймса Мура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69753" y="2075442"/>
            <a:ext cx="4355976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222222"/>
                </a:solidFill>
                <a:latin typeface="PT Sans"/>
              </a:rPr>
              <a:t>Экосистема</a:t>
            </a:r>
            <a:r>
              <a:rPr lang="ru-RU" dirty="0" smtClean="0">
                <a:solidFill>
                  <a:srgbClr val="222222"/>
                </a:solidFill>
                <a:latin typeface="PT Sans"/>
              </a:rPr>
              <a:t>- это комплексная система предприятия, </a:t>
            </a:r>
            <a:r>
              <a:rPr lang="ru-RU" dirty="0">
                <a:solidFill>
                  <a:srgbClr val="222222"/>
                </a:solidFill>
                <a:latin typeface="PT Sans"/>
              </a:rPr>
              <a:t>где </a:t>
            </a:r>
            <a:r>
              <a:rPr lang="ru-RU" dirty="0" smtClean="0">
                <a:solidFill>
                  <a:srgbClr val="222222"/>
                </a:solidFill>
                <a:latin typeface="PT Sans"/>
              </a:rPr>
              <a:t>внутренние бизнес-процессы, сотрудники, поставщики, покупатели </a:t>
            </a:r>
            <a:r>
              <a:rPr lang="ru-RU" dirty="0">
                <a:solidFill>
                  <a:srgbClr val="222222"/>
                </a:solidFill>
                <a:latin typeface="PT Sans"/>
              </a:rPr>
              <a:t>и производители </a:t>
            </a:r>
            <a:r>
              <a:rPr lang="ru-RU" dirty="0" smtClean="0">
                <a:solidFill>
                  <a:srgbClr val="222222"/>
                </a:solidFill>
                <a:latin typeface="PT Sans"/>
              </a:rPr>
              <a:t>занимают взаимодополняющие роли.</a:t>
            </a:r>
          </a:p>
          <a:p>
            <a:endParaRPr lang="ru-RU" dirty="0">
              <a:solidFill>
                <a:srgbClr val="222222"/>
              </a:solidFill>
              <a:latin typeface="PT Sans"/>
            </a:endParaRPr>
          </a:p>
          <a:p>
            <a:r>
              <a:rPr lang="ru-RU" dirty="0" smtClean="0">
                <a:solidFill>
                  <a:srgbClr val="222222"/>
                </a:solidFill>
                <a:latin typeface="PT Sans"/>
              </a:rPr>
              <a:t> Основное условие: </a:t>
            </a:r>
          </a:p>
          <a:p>
            <a:r>
              <a:rPr lang="ru-RU" dirty="0" smtClean="0">
                <a:solidFill>
                  <a:srgbClr val="222222"/>
                </a:solidFill>
                <a:latin typeface="PT Sans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PT Sans"/>
              </a:rPr>
              <a:t>Все процессы должны  автоматизированы и роботизированы.</a:t>
            </a:r>
            <a:endParaRPr lang="ru-RU" dirty="0">
              <a:solidFill>
                <a:srgbClr val="FF0000"/>
              </a:solidFill>
              <a:latin typeface="PT Sans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42363" y="5886418"/>
            <a:ext cx="875755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Какие цели достигаются?</a:t>
            </a:r>
            <a:r>
              <a:rPr lang="ru-RU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 повышение производительности труда, улучшение качества работы, ускорение процессов</a:t>
            </a:r>
          </a:p>
        </p:txBody>
      </p:sp>
    </p:spTree>
    <p:extLst>
      <p:ext uri="{BB962C8B-B14F-4D97-AF65-F5344CB8AC3E}">
        <p14:creationId xmlns:p14="http://schemas.microsoft.com/office/powerpoint/2010/main" val="349637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251520" y="937718"/>
            <a:ext cx="816661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Есть ли система сейчас?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Мы видим хаотичную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связанность процессов и департаментов</a:t>
            </a:r>
          </a:p>
        </p:txBody>
      </p:sp>
      <p:sp>
        <p:nvSpPr>
          <p:cNvPr id="38" name="Заголовок 3"/>
          <p:cNvSpPr txBox="1">
            <a:spLocks/>
          </p:cNvSpPr>
          <p:nvPr/>
        </p:nvSpPr>
        <p:spPr>
          <a:xfrm>
            <a:off x="6830015" y="2636912"/>
            <a:ext cx="2074505" cy="2872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2000" dirty="0" smtClean="0">
                <a:solidFill>
                  <a:srgbClr val="FF0000"/>
                </a:solidFill>
                <a:latin typeface="PT Serif" pitchFamily="18" charset="-52"/>
                <a:ea typeface="+mj-ea"/>
                <a:cs typeface="+mj-cs"/>
              </a:rPr>
              <a:t>Многие элементы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одного</a:t>
            </a:r>
            <a:r>
              <a:rPr kumimoji="0" lang="ru-RU" sz="20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и того же </a:t>
            </a:r>
            <a:r>
              <a:rPr lang="ru-RU" sz="2000" dirty="0" smtClean="0">
                <a:solidFill>
                  <a:srgbClr val="FF0000"/>
                </a:solidFill>
                <a:latin typeface="PT Serif" pitchFamily="18" charset="-52"/>
                <a:ea typeface="+mj-ea"/>
                <a:cs typeface="+mj-cs"/>
              </a:rPr>
              <a:t>бизнес-процесса </a:t>
            </a: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дублируются внутри нескольких департаментов.</a:t>
            </a: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</p:txBody>
      </p:sp>
      <p:pic>
        <p:nvPicPr>
          <p:cNvPr id="41" name="Рисунок 40" descr="Разрозненные процессы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36" y="2253732"/>
            <a:ext cx="6197029" cy="3540107"/>
          </a:xfrm>
          <a:prstGeom prst="rect">
            <a:avLst/>
          </a:prstGeom>
        </p:spPr>
      </p:pic>
      <p:sp>
        <p:nvSpPr>
          <p:cNvPr id="43" name="Прямоугольник 42"/>
          <p:cNvSpPr/>
          <p:nvPr/>
        </p:nvSpPr>
        <p:spPr>
          <a:xfrm>
            <a:off x="142363" y="5886418"/>
            <a:ext cx="8757552" cy="6850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dirty="0" smtClean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Последствия:</a:t>
            </a:r>
            <a:r>
              <a:rPr lang="ru-RU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 снижение производительности труда, ухудшение качества работы, отсутствие единого понимания как устроены бизнес-процессы</a:t>
            </a:r>
          </a:p>
        </p:txBody>
      </p:sp>
    </p:spTree>
    <p:extLst>
      <p:ext uri="{BB962C8B-B14F-4D97-AF65-F5344CB8AC3E}">
        <p14:creationId xmlns:p14="http://schemas.microsoft.com/office/powerpoint/2010/main" val="197855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sp>
        <p:nvSpPr>
          <p:cNvPr id="10" name="Заголовок 3"/>
          <p:cNvSpPr txBox="1">
            <a:spLocks/>
          </p:cNvSpPr>
          <p:nvPr/>
        </p:nvSpPr>
        <p:spPr>
          <a:xfrm>
            <a:off x="0" y="527760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Разрозненность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процессов и отсутствие их единого описания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424162" y="1414775"/>
            <a:ext cx="2376264" cy="2304256"/>
          </a:xfrm>
          <a:prstGeom prst="ellipse">
            <a:avLst/>
          </a:prstGeom>
          <a:solidFill>
            <a:srgbClr val="FF0000"/>
          </a:solidFill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Овал 15"/>
          <p:cNvSpPr/>
          <p:nvPr/>
        </p:nvSpPr>
        <p:spPr>
          <a:xfrm>
            <a:off x="3620165" y="1463441"/>
            <a:ext cx="2376264" cy="230425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вал 17"/>
          <p:cNvSpPr/>
          <p:nvPr/>
        </p:nvSpPr>
        <p:spPr>
          <a:xfrm>
            <a:off x="5920440" y="2808404"/>
            <a:ext cx="2376264" cy="230425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Овал 20"/>
          <p:cNvSpPr/>
          <p:nvPr/>
        </p:nvSpPr>
        <p:spPr>
          <a:xfrm>
            <a:off x="3391920" y="3525835"/>
            <a:ext cx="2376264" cy="230425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Заголовок 3"/>
          <p:cNvSpPr txBox="1">
            <a:spLocks/>
          </p:cNvSpPr>
          <p:nvPr/>
        </p:nvSpPr>
        <p:spPr>
          <a:xfrm>
            <a:off x="6365267" y="4245297"/>
            <a:ext cx="1152128" cy="370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IT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</p:txBody>
      </p:sp>
      <p:sp>
        <p:nvSpPr>
          <p:cNvPr id="24" name="Заголовок 3"/>
          <p:cNvSpPr txBox="1">
            <a:spLocks/>
          </p:cNvSpPr>
          <p:nvPr/>
        </p:nvSpPr>
        <p:spPr>
          <a:xfrm>
            <a:off x="3639528" y="5112660"/>
            <a:ext cx="2515982" cy="4223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Административный</a:t>
            </a:r>
          </a:p>
        </p:txBody>
      </p:sp>
      <p:sp>
        <p:nvSpPr>
          <p:cNvPr id="25" name="Заголовок 3"/>
          <p:cNvSpPr txBox="1">
            <a:spLocks/>
          </p:cNvSpPr>
          <p:nvPr/>
        </p:nvSpPr>
        <p:spPr>
          <a:xfrm>
            <a:off x="4044982" y="1775064"/>
            <a:ext cx="1152128" cy="3703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HR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</p:txBody>
      </p:sp>
      <p:sp>
        <p:nvSpPr>
          <p:cNvPr id="27" name="Заголовок 3"/>
          <p:cNvSpPr txBox="1">
            <a:spLocks/>
          </p:cNvSpPr>
          <p:nvPr/>
        </p:nvSpPr>
        <p:spPr>
          <a:xfrm>
            <a:off x="790529" y="2289037"/>
            <a:ext cx="1417572" cy="479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5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Командировки</a:t>
            </a:r>
          </a:p>
        </p:txBody>
      </p:sp>
      <p:sp>
        <p:nvSpPr>
          <p:cNvPr id="28" name="Овал 27"/>
          <p:cNvSpPr/>
          <p:nvPr/>
        </p:nvSpPr>
        <p:spPr>
          <a:xfrm>
            <a:off x="1200367" y="3439793"/>
            <a:ext cx="2376264" cy="2304256"/>
          </a:xfrm>
          <a:prstGeom prst="ellipse">
            <a:avLst/>
          </a:prstGeom>
          <a:noFill/>
          <a:ln>
            <a:solidFill>
              <a:schemeClr val="bg1">
                <a:lumMod val="7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Заголовок 3"/>
          <p:cNvSpPr txBox="1">
            <a:spLocks/>
          </p:cNvSpPr>
          <p:nvPr/>
        </p:nvSpPr>
        <p:spPr>
          <a:xfrm>
            <a:off x="1272470" y="4541039"/>
            <a:ext cx="1581260" cy="5020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Бухгалтерия</a:t>
            </a:r>
          </a:p>
        </p:txBody>
      </p:sp>
      <p:sp>
        <p:nvSpPr>
          <p:cNvPr id="37" name="Полилиния 36"/>
          <p:cNvSpPr/>
          <p:nvPr/>
        </p:nvSpPr>
        <p:spPr>
          <a:xfrm>
            <a:off x="6107762" y="3436182"/>
            <a:ext cx="708406" cy="804107"/>
          </a:xfrm>
          <a:custGeom>
            <a:avLst/>
            <a:gdLst>
              <a:gd name="connsiteX0" fmla="*/ 938456 w 1057402"/>
              <a:gd name="connsiteY0" fmla="*/ 59473 h 966439"/>
              <a:gd name="connsiteX1" fmla="*/ 901285 w 1057402"/>
              <a:gd name="connsiteY1" fmla="*/ 66907 h 966439"/>
              <a:gd name="connsiteX2" fmla="*/ 812075 w 1057402"/>
              <a:gd name="connsiteY2" fmla="*/ 74341 h 966439"/>
              <a:gd name="connsiteX3" fmla="*/ 834378 w 1057402"/>
              <a:gd name="connsiteY3" fmla="*/ 81775 h 966439"/>
              <a:gd name="connsiteX4" fmla="*/ 886417 w 1057402"/>
              <a:gd name="connsiteY4" fmla="*/ 96643 h 966439"/>
              <a:gd name="connsiteX5" fmla="*/ 618788 w 1057402"/>
              <a:gd name="connsiteY5" fmla="*/ 111512 h 966439"/>
              <a:gd name="connsiteX6" fmla="*/ 641090 w 1057402"/>
              <a:gd name="connsiteY6" fmla="*/ 118946 h 966439"/>
              <a:gd name="connsiteX7" fmla="*/ 670827 w 1057402"/>
              <a:gd name="connsiteY7" fmla="*/ 126380 h 966439"/>
              <a:gd name="connsiteX8" fmla="*/ 707997 w 1057402"/>
              <a:gd name="connsiteY8" fmla="*/ 133814 h 966439"/>
              <a:gd name="connsiteX9" fmla="*/ 834378 w 1057402"/>
              <a:gd name="connsiteY9" fmla="*/ 178419 h 966439"/>
              <a:gd name="connsiteX10" fmla="*/ 893851 w 1057402"/>
              <a:gd name="connsiteY10" fmla="*/ 185853 h 966439"/>
              <a:gd name="connsiteX11" fmla="*/ 997929 w 1057402"/>
              <a:gd name="connsiteY11" fmla="*/ 215590 h 966439"/>
              <a:gd name="connsiteX12" fmla="*/ 1057402 w 1057402"/>
              <a:gd name="connsiteY12" fmla="*/ 230458 h 966439"/>
              <a:gd name="connsiteX13" fmla="*/ 1035100 w 1057402"/>
              <a:gd name="connsiteY13" fmla="*/ 237892 h 966439"/>
              <a:gd name="connsiteX14" fmla="*/ 789773 w 1057402"/>
              <a:gd name="connsiteY14" fmla="*/ 252761 h 966439"/>
              <a:gd name="connsiteX15" fmla="*/ 559314 w 1057402"/>
              <a:gd name="connsiteY15" fmla="*/ 267629 h 966439"/>
              <a:gd name="connsiteX16" fmla="*/ 603919 w 1057402"/>
              <a:gd name="connsiteY16" fmla="*/ 275063 h 966439"/>
              <a:gd name="connsiteX17" fmla="*/ 685695 w 1057402"/>
              <a:gd name="connsiteY17" fmla="*/ 282497 h 966439"/>
              <a:gd name="connsiteX18" fmla="*/ 767470 w 1057402"/>
              <a:gd name="connsiteY18" fmla="*/ 297365 h 966439"/>
              <a:gd name="connsiteX19" fmla="*/ 789773 w 1057402"/>
              <a:gd name="connsiteY19" fmla="*/ 312234 h 966439"/>
              <a:gd name="connsiteX20" fmla="*/ 566748 w 1057402"/>
              <a:gd name="connsiteY20" fmla="*/ 327102 h 966439"/>
              <a:gd name="connsiteX21" fmla="*/ 611353 w 1057402"/>
              <a:gd name="connsiteY21" fmla="*/ 349404 h 966439"/>
              <a:gd name="connsiteX22" fmla="*/ 663392 w 1057402"/>
              <a:gd name="connsiteY22" fmla="*/ 356839 h 966439"/>
              <a:gd name="connsiteX23" fmla="*/ 722866 w 1057402"/>
              <a:gd name="connsiteY23" fmla="*/ 371707 h 966439"/>
              <a:gd name="connsiteX24" fmla="*/ 789773 w 1057402"/>
              <a:gd name="connsiteY24" fmla="*/ 394009 h 966439"/>
              <a:gd name="connsiteX25" fmla="*/ 841812 w 1057402"/>
              <a:gd name="connsiteY25" fmla="*/ 408878 h 966439"/>
              <a:gd name="connsiteX26" fmla="*/ 878983 w 1057402"/>
              <a:gd name="connsiteY26" fmla="*/ 431180 h 966439"/>
              <a:gd name="connsiteX27" fmla="*/ 908719 w 1057402"/>
              <a:gd name="connsiteY27" fmla="*/ 446048 h 966439"/>
              <a:gd name="connsiteX28" fmla="*/ 878983 w 1057402"/>
              <a:gd name="connsiteY28" fmla="*/ 460917 h 966439"/>
              <a:gd name="connsiteX29" fmla="*/ 574183 w 1057402"/>
              <a:gd name="connsiteY29" fmla="*/ 475785 h 966439"/>
              <a:gd name="connsiteX30" fmla="*/ 648524 w 1057402"/>
              <a:gd name="connsiteY30" fmla="*/ 490653 h 966439"/>
              <a:gd name="connsiteX31" fmla="*/ 722866 w 1057402"/>
              <a:gd name="connsiteY31" fmla="*/ 505521 h 966439"/>
              <a:gd name="connsiteX32" fmla="*/ 707997 w 1057402"/>
              <a:gd name="connsiteY32" fmla="*/ 520390 h 966439"/>
              <a:gd name="connsiteX33" fmla="*/ 380895 w 1057402"/>
              <a:gd name="connsiteY33" fmla="*/ 542692 h 966439"/>
              <a:gd name="connsiteX34" fmla="*/ 395763 w 1057402"/>
              <a:gd name="connsiteY34" fmla="*/ 557561 h 966439"/>
              <a:gd name="connsiteX35" fmla="*/ 321422 w 1057402"/>
              <a:gd name="connsiteY35" fmla="*/ 602165 h 966439"/>
              <a:gd name="connsiteX36" fmla="*/ 299119 w 1057402"/>
              <a:gd name="connsiteY36" fmla="*/ 617034 h 966439"/>
              <a:gd name="connsiteX37" fmla="*/ 306553 w 1057402"/>
              <a:gd name="connsiteY37" fmla="*/ 639336 h 966439"/>
              <a:gd name="connsiteX38" fmla="*/ 328856 w 1057402"/>
              <a:gd name="connsiteY38" fmla="*/ 654204 h 966439"/>
              <a:gd name="connsiteX39" fmla="*/ 343724 w 1057402"/>
              <a:gd name="connsiteY39" fmla="*/ 669073 h 966439"/>
              <a:gd name="connsiteX40" fmla="*/ 373461 w 1057402"/>
              <a:gd name="connsiteY40" fmla="*/ 676507 h 966439"/>
              <a:gd name="connsiteX41" fmla="*/ 425500 w 1057402"/>
              <a:gd name="connsiteY41" fmla="*/ 698809 h 966439"/>
              <a:gd name="connsiteX42" fmla="*/ 395763 w 1057402"/>
              <a:gd name="connsiteY42" fmla="*/ 721112 h 966439"/>
              <a:gd name="connsiteX43" fmla="*/ 328856 w 1057402"/>
              <a:gd name="connsiteY43" fmla="*/ 735980 h 966439"/>
              <a:gd name="connsiteX44" fmla="*/ 276817 w 1057402"/>
              <a:gd name="connsiteY44" fmla="*/ 743414 h 966439"/>
              <a:gd name="connsiteX45" fmla="*/ 195041 w 1057402"/>
              <a:gd name="connsiteY45" fmla="*/ 758282 h 966439"/>
              <a:gd name="connsiteX46" fmla="*/ 165305 w 1057402"/>
              <a:gd name="connsiteY46" fmla="*/ 773151 h 966439"/>
              <a:gd name="connsiteX47" fmla="*/ 135568 w 1057402"/>
              <a:gd name="connsiteY47" fmla="*/ 780585 h 966439"/>
              <a:gd name="connsiteX48" fmla="*/ 113266 w 1057402"/>
              <a:gd name="connsiteY48" fmla="*/ 788019 h 966439"/>
              <a:gd name="connsiteX49" fmla="*/ 157870 w 1057402"/>
              <a:gd name="connsiteY49" fmla="*/ 802887 h 966439"/>
              <a:gd name="connsiteX50" fmla="*/ 180173 w 1057402"/>
              <a:gd name="connsiteY50" fmla="*/ 810321 h 966439"/>
              <a:gd name="connsiteX51" fmla="*/ 247080 w 1057402"/>
              <a:gd name="connsiteY51" fmla="*/ 825190 h 966439"/>
              <a:gd name="connsiteX52" fmla="*/ 351158 w 1057402"/>
              <a:gd name="connsiteY52" fmla="*/ 862361 h 966439"/>
              <a:gd name="connsiteX53" fmla="*/ 388329 w 1057402"/>
              <a:gd name="connsiteY53" fmla="*/ 884663 h 966439"/>
              <a:gd name="connsiteX54" fmla="*/ 447802 w 1057402"/>
              <a:gd name="connsiteY54" fmla="*/ 899531 h 966439"/>
              <a:gd name="connsiteX55" fmla="*/ 462670 w 1057402"/>
              <a:gd name="connsiteY55" fmla="*/ 944136 h 966439"/>
              <a:gd name="connsiteX56" fmla="*/ 388329 w 1057402"/>
              <a:gd name="connsiteY56" fmla="*/ 951570 h 966439"/>
              <a:gd name="connsiteX57" fmla="*/ 291685 w 1057402"/>
              <a:gd name="connsiteY57" fmla="*/ 966439 h 966439"/>
              <a:gd name="connsiteX58" fmla="*/ 224778 w 1057402"/>
              <a:gd name="connsiteY58" fmla="*/ 959004 h 966439"/>
              <a:gd name="connsiteX59" fmla="*/ 470105 w 1057402"/>
              <a:gd name="connsiteY59" fmla="*/ 951570 h 966439"/>
              <a:gd name="connsiteX60" fmla="*/ 447802 w 1057402"/>
              <a:gd name="connsiteY60" fmla="*/ 944136 h 966439"/>
              <a:gd name="connsiteX61" fmla="*/ 410631 w 1057402"/>
              <a:gd name="connsiteY61" fmla="*/ 914400 h 966439"/>
              <a:gd name="connsiteX62" fmla="*/ 373461 w 1057402"/>
              <a:gd name="connsiteY62" fmla="*/ 906965 h 966439"/>
              <a:gd name="connsiteX63" fmla="*/ 321422 w 1057402"/>
              <a:gd name="connsiteY63" fmla="*/ 892097 h 966439"/>
              <a:gd name="connsiteX64" fmla="*/ 291685 w 1057402"/>
              <a:gd name="connsiteY64" fmla="*/ 869795 h 966439"/>
              <a:gd name="connsiteX65" fmla="*/ 254514 w 1057402"/>
              <a:gd name="connsiteY65" fmla="*/ 862361 h 966439"/>
              <a:gd name="connsiteX66" fmla="*/ 195041 w 1057402"/>
              <a:gd name="connsiteY66" fmla="*/ 840058 h 966439"/>
              <a:gd name="connsiteX67" fmla="*/ 209909 w 1057402"/>
              <a:gd name="connsiteY67" fmla="*/ 810321 h 966439"/>
              <a:gd name="connsiteX68" fmla="*/ 247080 w 1057402"/>
              <a:gd name="connsiteY68" fmla="*/ 802887 h 966439"/>
              <a:gd name="connsiteX69" fmla="*/ 559314 w 1057402"/>
              <a:gd name="connsiteY69" fmla="*/ 795453 h 966439"/>
              <a:gd name="connsiteX70" fmla="*/ 492407 w 1057402"/>
              <a:gd name="connsiteY70" fmla="*/ 765717 h 966439"/>
              <a:gd name="connsiteX71" fmla="*/ 425500 w 1057402"/>
              <a:gd name="connsiteY71" fmla="*/ 743414 h 966439"/>
              <a:gd name="connsiteX72" fmla="*/ 239646 w 1057402"/>
              <a:gd name="connsiteY72" fmla="*/ 698809 h 966439"/>
              <a:gd name="connsiteX73" fmla="*/ 150436 w 1057402"/>
              <a:gd name="connsiteY73" fmla="*/ 683941 h 966439"/>
              <a:gd name="connsiteX74" fmla="*/ 90963 w 1057402"/>
              <a:gd name="connsiteY74" fmla="*/ 676507 h 966439"/>
              <a:gd name="connsiteX75" fmla="*/ 38924 w 1057402"/>
              <a:gd name="connsiteY75" fmla="*/ 669073 h 966439"/>
              <a:gd name="connsiteX76" fmla="*/ 16622 w 1057402"/>
              <a:gd name="connsiteY76" fmla="*/ 661639 h 966439"/>
              <a:gd name="connsiteX77" fmla="*/ 1753 w 1057402"/>
              <a:gd name="connsiteY77" fmla="*/ 646770 h 966439"/>
              <a:gd name="connsiteX78" fmla="*/ 351158 w 1057402"/>
              <a:gd name="connsiteY78" fmla="*/ 661639 h 966439"/>
              <a:gd name="connsiteX79" fmla="*/ 432934 w 1057402"/>
              <a:gd name="connsiteY79" fmla="*/ 676507 h 966439"/>
              <a:gd name="connsiteX80" fmla="*/ 462670 w 1057402"/>
              <a:gd name="connsiteY80" fmla="*/ 683941 h 966439"/>
              <a:gd name="connsiteX81" fmla="*/ 291685 w 1057402"/>
              <a:gd name="connsiteY81" fmla="*/ 669073 h 966439"/>
              <a:gd name="connsiteX82" fmla="*/ 269383 w 1057402"/>
              <a:gd name="connsiteY82" fmla="*/ 661639 h 966439"/>
              <a:gd name="connsiteX83" fmla="*/ 291685 w 1057402"/>
              <a:gd name="connsiteY83" fmla="*/ 654204 h 966439"/>
              <a:gd name="connsiteX84" fmla="*/ 418066 w 1057402"/>
              <a:gd name="connsiteY84" fmla="*/ 646770 h 966439"/>
              <a:gd name="connsiteX85" fmla="*/ 321422 w 1057402"/>
              <a:gd name="connsiteY85" fmla="*/ 617034 h 966439"/>
              <a:gd name="connsiteX86" fmla="*/ 291685 w 1057402"/>
              <a:gd name="connsiteY86" fmla="*/ 609600 h 966439"/>
              <a:gd name="connsiteX87" fmla="*/ 172739 w 1057402"/>
              <a:gd name="connsiteY87" fmla="*/ 587297 h 966439"/>
              <a:gd name="connsiteX88" fmla="*/ 455236 w 1057402"/>
              <a:gd name="connsiteY88" fmla="*/ 564995 h 966439"/>
              <a:gd name="connsiteX89" fmla="*/ 410631 w 1057402"/>
              <a:gd name="connsiteY89" fmla="*/ 535258 h 966439"/>
              <a:gd name="connsiteX90" fmla="*/ 425500 w 1057402"/>
              <a:gd name="connsiteY90" fmla="*/ 512956 h 966439"/>
              <a:gd name="connsiteX91" fmla="*/ 447802 w 1057402"/>
              <a:gd name="connsiteY91" fmla="*/ 505521 h 966439"/>
              <a:gd name="connsiteX92" fmla="*/ 484973 w 1057402"/>
              <a:gd name="connsiteY92" fmla="*/ 490653 h 966439"/>
              <a:gd name="connsiteX93" fmla="*/ 529578 w 1057402"/>
              <a:gd name="connsiteY93" fmla="*/ 483219 h 966439"/>
              <a:gd name="connsiteX94" fmla="*/ 618788 w 1057402"/>
              <a:gd name="connsiteY94" fmla="*/ 468351 h 966439"/>
              <a:gd name="connsiteX95" fmla="*/ 685695 w 1057402"/>
              <a:gd name="connsiteY95" fmla="*/ 446048 h 966439"/>
              <a:gd name="connsiteX96" fmla="*/ 707997 w 1057402"/>
              <a:gd name="connsiteY96" fmla="*/ 438614 h 966439"/>
              <a:gd name="connsiteX97" fmla="*/ 626222 w 1057402"/>
              <a:gd name="connsiteY97" fmla="*/ 394009 h 966439"/>
              <a:gd name="connsiteX98" fmla="*/ 559314 w 1057402"/>
              <a:gd name="connsiteY98" fmla="*/ 356839 h 966439"/>
              <a:gd name="connsiteX99" fmla="*/ 403197 w 1057402"/>
              <a:gd name="connsiteY99" fmla="*/ 304800 h 966439"/>
              <a:gd name="connsiteX100" fmla="*/ 336290 w 1057402"/>
              <a:gd name="connsiteY100" fmla="*/ 282497 h 966439"/>
              <a:gd name="connsiteX101" fmla="*/ 247080 w 1057402"/>
              <a:gd name="connsiteY101" fmla="*/ 267629 h 966439"/>
              <a:gd name="connsiteX102" fmla="*/ 395763 w 1057402"/>
              <a:gd name="connsiteY102" fmla="*/ 267629 h 966439"/>
              <a:gd name="connsiteX103" fmla="*/ 351158 w 1057402"/>
              <a:gd name="connsiteY103" fmla="*/ 282497 h 966439"/>
              <a:gd name="connsiteX104" fmla="*/ 514709 w 1057402"/>
              <a:gd name="connsiteY104" fmla="*/ 282497 h 966439"/>
              <a:gd name="connsiteX105" fmla="*/ 641090 w 1057402"/>
              <a:gd name="connsiteY105" fmla="*/ 267629 h 966439"/>
              <a:gd name="connsiteX106" fmla="*/ 685695 w 1057402"/>
              <a:gd name="connsiteY106" fmla="*/ 252761 h 966439"/>
              <a:gd name="connsiteX107" fmla="*/ 707997 w 1057402"/>
              <a:gd name="connsiteY107" fmla="*/ 245326 h 966439"/>
              <a:gd name="connsiteX108" fmla="*/ 737734 w 1057402"/>
              <a:gd name="connsiteY108" fmla="*/ 237892 h 966439"/>
              <a:gd name="connsiteX109" fmla="*/ 774905 w 1057402"/>
              <a:gd name="connsiteY109" fmla="*/ 230458 h 966439"/>
              <a:gd name="connsiteX110" fmla="*/ 871548 w 1057402"/>
              <a:gd name="connsiteY110" fmla="*/ 208156 h 966439"/>
              <a:gd name="connsiteX111" fmla="*/ 886417 w 1057402"/>
              <a:gd name="connsiteY111" fmla="*/ 193287 h 966439"/>
              <a:gd name="connsiteX112" fmla="*/ 834378 w 1057402"/>
              <a:gd name="connsiteY112" fmla="*/ 185853 h 966439"/>
              <a:gd name="connsiteX113" fmla="*/ 812075 w 1057402"/>
              <a:gd name="connsiteY113" fmla="*/ 178419 h 966439"/>
              <a:gd name="connsiteX114" fmla="*/ 789773 w 1057402"/>
              <a:gd name="connsiteY114" fmla="*/ 163551 h 966439"/>
              <a:gd name="connsiteX115" fmla="*/ 871548 w 1057402"/>
              <a:gd name="connsiteY115" fmla="*/ 133814 h 966439"/>
              <a:gd name="connsiteX116" fmla="*/ 1057402 w 1057402"/>
              <a:gd name="connsiteY116" fmla="*/ 118946 h 966439"/>
              <a:gd name="connsiteX117" fmla="*/ 990495 w 1057402"/>
              <a:gd name="connsiteY117" fmla="*/ 81775 h 966439"/>
              <a:gd name="connsiteX118" fmla="*/ 997929 w 1057402"/>
              <a:gd name="connsiteY118" fmla="*/ 59473 h 966439"/>
              <a:gd name="connsiteX119" fmla="*/ 990495 w 1057402"/>
              <a:gd name="connsiteY119" fmla="*/ 29736 h 966439"/>
              <a:gd name="connsiteX120" fmla="*/ 938456 w 1057402"/>
              <a:gd name="connsiteY120" fmla="*/ 0 h 966439"/>
              <a:gd name="connsiteX121" fmla="*/ 462670 w 1057402"/>
              <a:gd name="connsiteY121" fmla="*/ 7434 h 966439"/>
              <a:gd name="connsiteX122" fmla="*/ 462670 w 1057402"/>
              <a:gd name="connsiteY122" fmla="*/ 52039 h 966439"/>
              <a:gd name="connsiteX123" fmla="*/ 455236 w 1057402"/>
              <a:gd name="connsiteY123" fmla="*/ 74341 h 966439"/>
              <a:gd name="connsiteX124" fmla="*/ 633656 w 1057402"/>
              <a:gd name="connsiteY124" fmla="*/ 89209 h 966439"/>
              <a:gd name="connsiteX125" fmla="*/ 655958 w 1057402"/>
              <a:gd name="connsiteY125" fmla="*/ 96643 h 966439"/>
              <a:gd name="connsiteX126" fmla="*/ 700563 w 1057402"/>
              <a:gd name="connsiteY126" fmla="*/ 133814 h 966439"/>
              <a:gd name="connsiteX127" fmla="*/ 745168 w 1057402"/>
              <a:gd name="connsiteY127" fmla="*/ 148682 h 966439"/>
              <a:gd name="connsiteX128" fmla="*/ 841812 w 1057402"/>
              <a:gd name="connsiteY128" fmla="*/ 193287 h 966439"/>
              <a:gd name="connsiteX129" fmla="*/ 819509 w 1057402"/>
              <a:gd name="connsiteY129" fmla="*/ 215590 h 966439"/>
              <a:gd name="connsiteX130" fmla="*/ 789773 w 1057402"/>
              <a:gd name="connsiteY130" fmla="*/ 223024 h 966439"/>
              <a:gd name="connsiteX131" fmla="*/ 722866 w 1057402"/>
              <a:gd name="connsiteY131" fmla="*/ 245326 h 966439"/>
              <a:gd name="connsiteX132" fmla="*/ 700563 w 1057402"/>
              <a:gd name="connsiteY132" fmla="*/ 252761 h 966439"/>
              <a:gd name="connsiteX133" fmla="*/ 730300 w 1057402"/>
              <a:gd name="connsiteY133" fmla="*/ 267629 h 966439"/>
              <a:gd name="connsiteX134" fmla="*/ 760036 w 1057402"/>
              <a:gd name="connsiteY134" fmla="*/ 275063 h 966439"/>
              <a:gd name="connsiteX135" fmla="*/ 782339 w 1057402"/>
              <a:gd name="connsiteY135" fmla="*/ 282497 h 966439"/>
              <a:gd name="connsiteX136" fmla="*/ 819509 w 1057402"/>
              <a:gd name="connsiteY136" fmla="*/ 289931 h 966439"/>
              <a:gd name="connsiteX137" fmla="*/ 641090 w 1057402"/>
              <a:gd name="connsiteY137" fmla="*/ 275063 h 966439"/>
              <a:gd name="connsiteX138" fmla="*/ 514709 w 1057402"/>
              <a:gd name="connsiteY138" fmla="*/ 267629 h 966439"/>
              <a:gd name="connsiteX139" fmla="*/ 492407 w 1057402"/>
              <a:gd name="connsiteY139" fmla="*/ 275063 h 966439"/>
              <a:gd name="connsiteX140" fmla="*/ 589051 w 1057402"/>
              <a:gd name="connsiteY140" fmla="*/ 304800 h 966439"/>
              <a:gd name="connsiteX141" fmla="*/ 678261 w 1057402"/>
              <a:gd name="connsiteY141" fmla="*/ 349404 h 966439"/>
              <a:gd name="connsiteX142" fmla="*/ 737734 w 1057402"/>
              <a:gd name="connsiteY142" fmla="*/ 371707 h 966439"/>
              <a:gd name="connsiteX143" fmla="*/ 730300 w 1057402"/>
              <a:gd name="connsiteY143" fmla="*/ 394009 h 966439"/>
              <a:gd name="connsiteX144" fmla="*/ 707997 w 1057402"/>
              <a:gd name="connsiteY144" fmla="*/ 401443 h 966439"/>
              <a:gd name="connsiteX145" fmla="*/ 603919 w 1057402"/>
              <a:gd name="connsiteY145" fmla="*/ 416312 h 966439"/>
              <a:gd name="connsiteX146" fmla="*/ 418066 w 1057402"/>
              <a:gd name="connsiteY146" fmla="*/ 416312 h 966439"/>
              <a:gd name="connsiteX147" fmla="*/ 254514 w 1057402"/>
              <a:gd name="connsiteY147" fmla="*/ 394009 h 966439"/>
              <a:gd name="connsiteX148" fmla="*/ 195041 w 1057402"/>
              <a:gd name="connsiteY148" fmla="*/ 386575 h 966439"/>
              <a:gd name="connsiteX149" fmla="*/ 224778 w 1057402"/>
              <a:gd name="connsiteY149" fmla="*/ 394009 h 966439"/>
              <a:gd name="connsiteX150" fmla="*/ 358592 w 1057402"/>
              <a:gd name="connsiteY150" fmla="*/ 438614 h 966439"/>
              <a:gd name="connsiteX151" fmla="*/ 470105 w 1057402"/>
              <a:gd name="connsiteY151" fmla="*/ 483219 h 966439"/>
              <a:gd name="connsiteX152" fmla="*/ 559314 w 1057402"/>
              <a:gd name="connsiteY152" fmla="*/ 520390 h 966439"/>
              <a:gd name="connsiteX153" fmla="*/ 581617 w 1057402"/>
              <a:gd name="connsiteY153" fmla="*/ 535258 h 966439"/>
              <a:gd name="connsiteX154" fmla="*/ 596485 w 1057402"/>
              <a:gd name="connsiteY154" fmla="*/ 557561 h 966439"/>
              <a:gd name="connsiteX155" fmla="*/ 618788 w 1057402"/>
              <a:gd name="connsiteY155" fmla="*/ 564995 h 966439"/>
              <a:gd name="connsiteX156" fmla="*/ 596485 w 1057402"/>
              <a:gd name="connsiteY156" fmla="*/ 572429 h 966439"/>
              <a:gd name="connsiteX157" fmla="*/ 514709 w 1057402"/>
              <a:gd name="connsiteY157" fmla="*/ 579863 h 966439"/>
              <a:gd name="connsiteX158" fmla="*/ 559314 w 1057402"/>
              <a:gd name="connsiteY158" fmla="*/ 594731 h 966439"/>
              <a:gd name="connsiteX159" fmla="*/ 618788 w 1057402"/>
              <a:gd name="connsiteY159" fmla="*/ 624468 h 966439"/>
              <a:gd name="connsiteX160" fmla="*/ 670827 w 1057402"/>
              <a:gd name="connsiteY160" fmla="*/ 639336 h 966439"/>
              <a:gd name="connsiteX161" fmla="*/ 499841 w 1057402"/>
              <a:gd name="connsiteY161" fmla="*/ 654204 h 966439"/>
              <a:gd name="connsiteX162" fmla="*/ 418066 w 1057402"/>
              <a:gd name="connsiteY162" fmla="*/ 669073 h 966439"/>
              <a:gd name="connsiteX163" fmla="*/ 455236 w 1057402"/>
              <a:gd name="connsiteY163" fmla="*/ 691375 h 966439"/>
              <a:gd name="connsiteX164" fmla="*/ 484973 w 1057402"/>
              <a:gd name="connsiteY164" fmla="*/ 698809 h 966439"/>
              <a:gd name="connsiteX165" fmla="*/ 574183 w 1057402"/>
              <a:gd name="connsiteY165" fmla="*/ 713678 h 966439"/>
              <a:gd name="connsiteX166" fmla="*/ 685695 w 1057402"/>
              <a:gd name="connsiteY166" fmla="*/ 743414 h 966439"/>
              <a:gd name="connsiteX167" fmla="*/ 782339 w 1057402"/>
              <a:gd name="connsiteY167" fmla="*/ 765717 h 966439"/>
              <a:gd name="connsiteX168" fmla="*/ 804641 w 1057402"/>
              <a:gd name="connsiteY168" fmla="*/ 773151 h 966439"/>
              <a:gd name="connsiteX169" fmla="*/ 834378 w 1057402"/>
              <a:gd name="connsiteY169" fmla="*/ 780585 h 966439"/>
              <a:gd name="connsiteX170" fmla="*/ 760036 w 1057402"/>
              <a:gd name="connsiteY170" fmla="*/ 773151 h 966439"/>
              <a:gd name="connsiteX171" fmla="*/ 715431 w 1057402"/>
              <a:gd name="connsiteY171" fmla="*/ 743414 h 966439"/>
              <a:gd name="connsiteX172" fmla="*/ 670827 w 1057402"/>
              <a:gd name="connsiteY172" fmla="*/ 721112 h 966439"/>
              <a:gd name="connsiteX173" fmla="*/ 663392 w 1057402"/>
              <a:gd name="connsiteY173" fmla="*/ 698809 h 966439"/>
              <a:gd name="connsiteX174" fmla="*/ 670827 w 1057402"/>
              <a:gd name="connsiteY174" fmla="*/ 661639 h 966439"/>
              <a:gd name="connsiteX175" fmla="*/ 685695 w 1057402"/>
              <a:gd name="connsiteY175" fmla="*/ 646770 h 966439"/>
              <a:gd name="connsiteX176" fmla="*/ 745168 w 1057402"/>
              <a:gd name="connsiteY176" fmla="*/ 617034 h 966439"/>
              <a:gd name="connsiteX177" fmla="*/ 767470 w 1057402"/>
              <a:gd name="connsiteY177" fmla="*/ 602165 h 966439"/>
              <a:gd name="connsiteX178" fmla="*/ 834378 w 1057402"/>
              <a:gd name="connsiteY178" fmla="*/ 587297 h 966439"/>
              <a:gd name="connsiteX179" fmla="*/ 841812 w 1057402"/>
              <a:gd name="connsiteY179" fmla="*/ 579863 h 96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057402" h="966439">
                <a:moveTo>
                  <a:pt x="938456" y="59473"/>
                </a:moveTo>
                <a:cubicBezTo>
                  <a:pt x="926066" y="61951"/>
                  <a:pt x="913834" y="65431"/>
                  <a:pt x="901285" y="66907"/>
                </a:cubicBezTo>
                <a:cubicBezTo>
                  <a:pt x="871650" y="70393"/>
                  <a:pt x="841204" y="67868"/>
                  <a:pt x="812075" y="74341"/>
                </a:cubicBezTo>
                <a:cubicBezTo>
                  <a:pt x="804425" y="76041"/>
                  <a:pt x="826843" y="79622"/>
                  <a:pt x="834378" y="81775"/>
                </a:cubicBezTo>
                <a:cubicBezTo>
                  <a:pt x="899722" y="100444"/>
                  <a:pt x="832941" y="78819"/>
                  <a:pt x="886417" y="96643"/>
                </a:cubicBezTo>
                <a:cubicBezTo>
                  <a:pt x="773057" y="124986"/>
                  <a:pt x="918572" y="90838"/>
                  <a:pt x="618788" y="111512"/>
                </a:cubicBezTo>
                <a:cubicBezTo>
                  <a:pt x="610970" y="112051"/>
                  <a:pt x="633555" y="116793"/>
                  <a:pt x="641090" y="118946"/>
                </a:cubicBezTo>
                <a:cubicBezTo>
                  <a:pt x="650914" y="121753"/>
                  <a:pt x="660853" y="124164"/>
                  <a:pt x="670827" y="126380"/>
                </a:cubicBezTo>
                <a:cubicBezTo>
                  <a:pt x="683161" y="129121"/>
                  <a:pt x="695920" y="130098"/>
                  <a:pt x="707997" y="133814"/>
                </a:cubicBezTo>
                <a:cubicBezTo>
                  <a:pt x="759156" y="149555"/>
                  <a:pt x="781057" y="165873"/>
                  <a:pt x="834378" y="178419"/>
                </a:cubicBezTo>
                <a:cubicBezTo>
                  <a:pt x="853826" y="182995"/>
                  <a:pt x="874027" y="183375"/>
                  <a:pt x="893851" y="185853"/>
                </a:cubicBezTo>
                <a:cubicBezTo>
                  <a:pt x="981037" y="223219"/>
                  <a:pt x="909528" y="197910"/>
                  <a:pt x="997929" y="215590"/>
                </a:cubicBezTo>
                <a:cubicBezTo>
                  <a:pt x="1017967" y="219597"/>
                  <a:pt x="1057402" y="230458"/>
                  <a:pt x="1057402" y="230458"/>
                </a:cubicBezTo>
                <a:cubicBezTo>
                  <a:pt x="1049968" y="232936"/>
                  <a:pt x="1042929" y="237559"/>
                  <a:pt x="1035100" y="237892"/>
                </a:cubicBezTo>
                <a:cubicBezTo>
                  <a:pt x="733285" y="250735"/>
                  <a:pt x="586169" y="234249"/>
                  <a:pt x="789773" y="252761"/>
                </a:cubicBezTo>
                <a:cubicBezTo>
                  <a:pt x="696052" y="284000"/>
                  <a:pt x="824479" y="243524"/>
                  <a:pt x="559314" y="267629"/>
                </a:cubicBezTo>
                <a:cubicBezTo>
                  <a:pt x="544302" y="268994"/>
                  <a:pt x="588949" y="273302"/>
                  <a:pt x="603919" y="275063"/>
                </a:cubicBezTo>
                <a:cubicBezTo>
                  <a:pt x="631103" y="278261"/>
                  <a:pt x="658511" y="279299"/>
                  <a:pt x="685695" y="282497"/>
                </a:cubicBezTo>
                <a:cubicBezTo>
                  <a:pt x="708796" y="285215"/>
                  <a:pt x="743993" y="292670"/>
                  <a:pt x="767470" y="297365"/>
                </a:cubicBezTo>
                <a:cubicBezTo>
                  <a:pt x="774904" y="302321"/>
                  <a:pt x="798669" y="311400"/>
                  <a:pt x="789773" y="312234"/>
                </a:cubicBezTo>
                <a:cubicBezTo>
                  <a:pt x="577486" y="332136"/>
                  <a:pt x="435680" y="300888"/>
                  <a:pt x="566748" y="327102"/>
                </a:cubicBezTo>
                <a:cubicBezTo>
                  <a:pt x="581616" y="334536"/>
                  <a:pt x="595465" y="344515"/>
                  <a:pt x="611353" y="349404"/>
                </a:cubicBezTo>
                <a:cubicBezTo>
                  <a:pt x="628101" y="354557"/>
                  <a:pt x="646210" y="353402"/>
                  <a:pt x="663392" y="356839"/>
                </a:cubicBezTo>
                <a:cubicBezTo>
                  <a:pt x="683430" y="360847"/>
                  <a:pt x="703262" y="365941"/>
                  <a:pt x="722866" y="371707"/>
                </a:cubicBezTo>
                <a:cubicBezTo>
                  <a:pt x="745419" y="378340"/>
                  <a:pt x="767334" y="386997"/>
                  <a:pt x="789773" y="394009"/>
                </a:cubicBezTo>
                <a:cubicBezTo>
                  <a:pt x="806992" y="399390"/>
                  <a:pt x="824466" y="403922"/>
                  <a:pt x="841812" y="408878"/>
                </a:cubicBezTo>
                <a:cubicBezTo>
                  <a:pt x="854202" y="416312"/>
                  <a:pt x="866352" y="424163"/>
                  <a:pt x="878983" y="431180"/>
                </a:cubicBezTo>
                <a:cubicBezTo>
                  <a:pt x="888670" y="436562"/>
                  <a:pt x="908719" y="434966"/>
                  <a:pt x="908719" y="446048"/>
                </a:cubicBezTo>
                <a:cubicBezTo>
                  <a:pt x="908719" y="457130"/>
                  <a:pt x="890022" y="459936"/>
                  <a:pt x="878983" y="460917"/>
                </a:cubicBezTo>
                <a:cubicBezTo>
                  <a:pt x="777662" y="469923"/>
                  <a:pt x="675783" y="470829"/>
                  <a:pt x="574183" y="475785"/>
                </a:cubicBezTo>
                <a:cubicBezTo>
                  <a:pt x="677955" y="493080"/>
                  <a:pt x="570891" y="474018"/>
                  <a:pt x="648524" y="490653"/>
                </a:cubicBezTo>
                <a:cubicBezTo>
                  <a:pt x="673234" y="495948"/>
                  <a:pt x="722866" y="505521"/>
                  <a:pt x="722866" y="505521"/>
                </a:cubicBezTo>
                <a:cubicBezTo>
                  <a:pt x="717910" y="510477"/>
                  <a:pt x="714995" y="519986"/>
                  <a:pt x="707997" y="520390"/>
                </a:cubicBezTo>
                <a:cubicBezTo>
                  <a:pt x="357963" y="540585"/>
                  <a:pt x="214000" y="487061"/>
                  <a:pt x="380895" y="542692"/>
                </a:cubicBezTo>
                <a:cubicBezTo>
                  <a:pt x="385851" y="547648"/>
                  <a:pt x="399651" y="551729"/>
                  <a:pt x="395763" y="557561"/>
                </a:cubicBezTo>
                <a:cubicBezTo>
                  <a:pt x="384572" y="574347"/>
                  <a:pt x="340700" y="591149"/>
                  <a:pt x="321422" y="602165"/>
                </a:cubicBezTo>
                <a:cubicBezTo>
                  <a:pt x="313664" y="606598"/>
                  <a:pt x="306553" y="612078"/>
                  <a:pt x="299119" y="617034"/>
                </a:cubicBezTo>
                <a:cubicBezTo>
                  <a:pt x="301597" y="624468"/>
                  <a:pt x="301658" y="633217"/>
                  <a:pt x="306553" y="639336"/>
                </a:cubicBezTo>
                <a:cubicBezTo>
                  <a:pt x="312135" y="646313"/>
                  <a:pt x="321879" y="648622"/>
                  <a:pt x="328856" y="654204"/>
                </a:cubicBezTo>
                <a:cubicBezTo>
                  <a:pt x="334329" y="658583"/>
                  <a:pt x="337455" y="665938"/>
                  <a:pt x="343724" y="669073"/>
                </a:cubicBezTo>
                <a:cubicBezTo>
                  <a:pt x="352863" y="673642"/>
                  <a:pt x="363637" y="673700"/>
                  <a:pt x="373461" y="676507"/>
                </a:cubicBezTo>
                <a:cubicBezTo>
                  <a:pt x="398983" y="683799"/>
                  <a:pt x="399069" y="685594"/>
                  <a:pt x="425500" y="698809"/>
                </a:cubicBezTo>
                <a:cubicBezTo>
                  <a:pt x="415588" y="706243"/>
                  <a:pt x="407328" y="716664"/>
                  <a:pt x="395763" y="721112"/>
                </a:cubicBezTo>
                <a:cubicBezTo>
                  <a:pt x="374439" y="729313"/>
                  <a:pt x="351311" y="731770"/>
                  <a:pt x="328856" y="735980"/>
                </a:cubicBezTo>
                <a:cubicBezTo>
                  <a:pt x="311634" y="739209"/>
                  <a:pt x="294136" y="740750"/>
                  <a:pt x="276817" y="743414"/>
                </a:cubicBezTo>
                <a:cubicBezTo>
                  <a:pt x="235601" y="749755"/>
                  <a:pt x="233704" y="750550"/>
                  <a:pt x="195041" y="758282"/>
                </a:cubicBezTo>
                <a:cubicBezTo>
                  <a:pt x="185129" y="763238"/>
                  <a:pt x="175681" y="769260"/>
                  <a:pt x="165305" y="773151"/>
                </a:cubicBezTo>
                <a:cubicBezTo>
                  <a:pt x="155738" y="776739"/>
                  <a:pt x="145392" y="777778"/>
                  <a:pt x="135568" y="780585"/>
                </a:cubicBezTo>
                <a:cubicBezTo>
                  <a:pt x="128033" y="782738"/>
                  <a:pt x="120700" y="785541"/>
                  <a:pt x="113266" y="788019"/>
                </a:cubicBezTo>
                <a:lnTo>
                  <a:pt x="157870" y="802887"/>
                </a:lnTo>
                <a:cubicBezTo>
                  <a:pt x="165304" y="805365"/>
                  <a:pt x="172489" y="808784"/>
                  <a:pt x="180173" y="810321"/>
                </a:cubicBezTo>
                <a:cubicBezTo>
                  <a:pt x="191292" y="812545"/>
                  <a:pt x="234252" y="820525"/>
                  <a:pt x="247080" y="825190"/>
                </a:cubicBezTo>
                <a:cubicBezTo>
                  <a:pt x="372895" y="870940"/>
                  <a:pt x="226299" y="826685"/>
                  <a:pt x="351158" y="862361"/>
                </a:cubicBezTo>
                <a:cubicBezTo>
                  <a:pt x="363548" y="869795"/>
                  <a:pt x="374843" y="879476"/>
                  <a:pt x="388329" y="884663"/>
                </a:cubicBezTo>
                <a:cubicBezTo>
                  <a:pt x="407401" y="891998"/>
                  <a:pt x="447802" y="899531"/>
                  <a:pt x="447802" y="899531"/>
                </a:cubicBezTo>
                <a:cubicBezTo>
                  <a:pt x="452759" y="904488"/>
                  <a:pt x="502320" y="934224"/>
                  <a:pt x="462670" y="944136"/>
                </a:cubicBezTo>
                <a:cubicBezTo>
                  <a:pt x="438510" y="950176"/>
                  <a:pt x="413109" y="949092"/>
                  <a:pt x="388329" y="951570"/>
                </a:cubicBezTo>
                <a:cubicBezTo>
                  <a:pt x="352420" y="960547"/>
                  <a:pt x="334492" y="966439"/>
                  <a:pt x="291685" y="966439"/>
                </a:cubicBezTo>
                <a:cubicBezTo>
                  <a:pt x="269245" y="966439"/>
                  <a:pt x="247080" y="961482"/>
                  <a:pt x="224778" y="959004"/>
                </a:cubicBezTo>
                <a:cubicBezTo>
                  <a:pt x="306554" y="956526"/>
                  <a:pt x="388473" y="957012"/>
                  <a:pt x="470105" y="951570"/>
                </a:cubicBezTo>
                <a:cubicBezTo>
                  <a:pt x="477924" y="951049"/>
                  <a:pt x="454447" y="948289"/>
                  <a:pt x="447802" y="944136"/>
                </a:cubicBezTo>
                <a:cubicBezTo>
                  <a:pt x="434347" y="935727"/>
                  <a:pt x="424823" y="921496"/>
                  <a:pt x="410631" y="914400"/>
                </a:cubicBezTo>
                <a:cubicBezTo>
                  <a:pt x="399330" y="908749"/>
                  <a:pt x="385719" y="910030"/>
                  <a:pt x="373461" y="906965"/>
                </a:cubicBezTo>
                <a:cubicBezTo>
                  <a:pt x="355959" y="902589"/>
                  <a:pt x="338768" y="897053"/>
                  <a:pt x="321422" y="892097"/>
                </a:cubicBezTo>
                <a:cubicBezTo>
                  <a:pt x="311510" y="884663"/>
                  <a:pt x="303007" y="874827"/>
                  <a:pt x="291685" y="869795"/>
                </a:cubicBezTo>
                <a:cubicBezTo>
                  <a:pt x="280138" y="864663"/>
                  <a:pt x="266772" y="865426"/>
                  <a:pt x="254514" y="862361"/>
                </a:cubicBezTo>
                <a:cubicBezTo>
                  <a:pt x="238986" y="858479"/>
                  <a:pt x="206393" y="844599"/>
                  <a:pt x="195041" y="840058"/>
                </a:cubicBezTo>
                <a:cubicBezTo>
                  <a:pt x="199997" y="830146"/>
                  <a:pt x="200891" y="816762"/>
                  <a:pt x="209909" y="810321"/>
                </a:cubicBezTo>
                <a:cubicBezTo>
                  <a:pt x="220191" y="802977"/>
                  <a:pt x="234456" y="803424"/>
                  <a:pt x="247080" y="802887"/>
                </a:cubicBezTo>
                <a:cubicBezTo>
                  <a:pt x="351093" y="798461"/>
                  <a:pt x="455236" y="797931"/>
                  <a:pt x="559314" y="795453"/>
                </a:cubicBezTo>
                <a:cubicBezTo>
                  <a:pt x="484752" y="770599"/>
                  <a:pt x="621430" y="817326"/>
                  <a:pt x="492407" y="765717"/>
                </a:cubicBezTo>
                <a:cubicBezTo>
                  <a:pt x="470580" y="756986"/>
                  <a:pt x="448226" y="749430"/>
                  <a:pt x="425500" y="743414"/>
                </a:cubicBezTo>
                <a:cubicBezTo>
                  <a:pt x="363911" y="727111"/>
                  <a:pt x="302490" y="709283"/>
                  <a:pt x="239646" y="698809"/>
                </a:cubicBezTo>
                <a:lnTo>
                  <a:pt x="150436" y="683941"/>
                </a:lnTo>
                <a:cubicBezTo>
                  <a:pt x="130678" y="680977"/>
                  <a:pt x="110766" y="679147"/>
                  <a:pt x="90963" y="676507"/>
                </a:cubicBezTo>
                <a:lnTo>
                  <a:pt x="38924" y="669073"/>
                </a:lnTo>
                <a:cubicBezTo>
                  <a:pt x="31490" y="666595"/>
                  <a:pt x="23341" y="665671"/>
                  <a:pt x="16622" y="661639"/>
                </a:cubicBezTo>
                <a:cubicBezTo>
                  <a:pt x="10612" y="658033"/>
                  <a:pt x="-5256" y="646770"/>
                  <a:pt x="1753" y="646770"/>
                </a:cubicBezTo>
                <a:cubicBezTo>
                  <a:pt x="118327" y="646770"/>
                  <a:pt x="234690" y="656683"/>
                  <a:pt x="351158" y="661639"/>
                </a:cubicBezTo>
                <a:cubicBezTo>
                  <a:pt x="383435" y="667018"/>
                  <a:pt x="401765" y="669581"/>
                  <a:pt x="432934" y="676507"/>
                </a:cubicBezTo>
                <a:cubicBezTo>
                  <a:pt x="442908" y="678723"/>
                  <a:pt x="472887" y="683941"/>
                  <a:pt x="462670" y="683941"/>
                </a:cubicBezTo>
                <a:cubicBezTo>
                  <a:pt x="401328" y="683941"/>
                  <a:pt x="350527" y="676428"/>
                  <a:pt x="291685" y="669073"/>
                </a:cubicBezTo>
                <a:cubicBezTo>
                  <a:pt x="284251" y="666595"/>
                  <a:pt x="269383" y="669475"/>
                  <a:pt x="269383" y="661639"/>
                </a:cubicBezTo>
                <a:cubicBezTo>
                  <a:pt x="269383" y="653803"/>
                  <a:pt x="283888" y="654984"/>
                  <a:pt x="291685" y="654204"/>
                </a:cubicBezTo>
                <a:cubicBezTo>
                  <a:pt x="333675" y="650005"/>
                  <a:pt x="375939" y="649248"/>
                  <a:pt x="418066" y="646770"/>
                </a:cubicBezTo>
                <a:cubicBezTo>
                  <a:pt x="368841" y="630362"/>
                  <a:pt x="374149" y="631414"/>
                  <a:pt x="321422" y="617034"/>
                </a:cubicBezTo>
                <a:cubicBezTo>
                  <a:pt x="311565" y="614346"/>
                  <a:pt x="301676" y="611741"/>
                  <a:pt x="291685" y="609600"/>
                </a:cubicBezTo>
                <a:cubicBezTo>
                  <a:pt x="229285" y="596228"/>
                  <a:pt x="226333" y="596229"/>
                  <a:pt x="172739" y="587297"/>
                </a:cubicBezTo>
                <a:cubicBezTo>
                  <a:pt x="293964" y="526685"/>
                  <a:pt x="68961" y="633973"/>
                  <a:pt x="455236" y="564995"/>
                </a:cubicBezTo>
                <a:cubicBezTo>
                  <a:pt x="472827" y="561854"/>
                  <a:pt x="410631" y="535258"/>
                  <a:pt x="410631" y="535258"/>
                </a:cubicBezTo>
                <a:cubicBezTo>
                  <a:pt x="415587" y="527824"/>
                  <a:pt x="418523" y="518538"/>
                  <a:pt x="425500" y="512956"/>
                </a:cubicBezTo>
                <a:cubicBezTo>
                  <a:pt x="431619" y="508061"/>
                  <a:pt x="440465" y="508273"/>
                  <a:pt x="447802" y="505521"/>
                </a:cubicBezTo>
                <a:cubicBezTo>
                  <a:pt x="460297" y="500835"/>
                  <a:pt x="472098" y="494164"/>
                  <a:pt x="484973" y="490653"/>
                </a:cubicBezTo>
                <a:cubicBezTo>
                  <a:pt x="499515" y="486687"/>
                  <a:pt x="514748" y="485915"/>
                  <a:pt x="529578" y="483219"/>
                </a:cubicBezTo>
                <a:cubicBezTo>
                  <a:pt x="609296" y="468725"/>
                  <a:pt x="519063" y="482597"/>
                  <a:pt x="618788" y="468351"/>
                </a:cubicBezTo>
                <a:lnTo>
                  <a:pt x="685695" y="446048"/>
                </a:lnTo>
                <a:lnTo>
                  <a:pt x="707997" y="438614"/>
                </a:lnTo>
                <a:cubicBezTo>
                  <a:pt x="634433" y="379763"/>
                  <a:pt x="709739" y="432983"/>
                  <a:pt x="626222" y="394009"/>
                </a:cubicBezTo>
                <a:cubicBezTo>
                  <a:pt x="603102" y="383220"/>
                  <a:pt x="582580" y="367309"/>
                  <a:pt x="559314" y="356839"/>
                </a:cubicBezTo>
                <a:cubicBezTo>
                  <a:pt x="508009" y="333752"/>
                  <a:pt x="456454" y="321618"/>
                  <a:pt x="403197" y="304800"/>
                </a:cubicBezTo>
                <a:cubicBezTo>
                  <a:pt x="380779" y="297721"/>
                  <a:pt x="358894" y="288955"/>
                  <a:pt x="336290" y="282497"/>
                </a:cubicBezTo>
                <a:cubicBezTo>
                  <a:pt x="314551" y="276286"/>
                  <a:pt x="266401" y="270389"/>
                  <a:pt x="247080" y="267629"/>
                </a:cubicBezTo>
                <a:cubicBezTo>
                  <a:pt x="300621" y="249783"/>
                  <a:pt x="308927" y="243947"/>
                  <a:pt x="395763" y="267629"/>
                </a:cubicBezTo>
                <a:cubicBezTo>
                  <a:pt x="410883" y="271753"/>
                  <a:pt x="351158" y="282497"/>
                  <a:pt x="351158" y="282497"/>
                </a:cubicBezTo>
                <a:cubicBezTo>
                  <a:pt x="422850" y="300419"/>
                  <a:pt x="376748" y="292011"/>
                  <a:pt x="514709" y="282497"/>
                </a:cubicBezTo>
                <a:cubicBezTo>
                  <a:pt x="589759" y="277321"/>
                  <a:pt x="581458" y="277568"/>
                  <a:pt x="641090" y="267629"/>
                </a:cubicBezTo>
                <a:lnTo>
                  <a:pt x="685695" y="252761"/>
                </a:lnTo>
                <a:cubicBezTo>
                  <a:pt x="693129" y="250283"/>
                  <a:pt x="700395" y="247227"/>
                  <a:pt x="707997" y="245326"/>
                </a:cubicBezTo>
                <a:cubicBezTo>
                  <a:pt x="717909" y="242848"/>
                  <a:pt x="727760" y="240108"/>
                  <a:pt x="737734" y="237892"/>
                </a:cubicBezTo>
                <a:cubicBezTo>
                  <a:pt x="750069" y="235151"/>
                  <a:pt x="762647" y="233523"/>
                  <a:pt x="774905" y="230458"/>
                </a:cubicBezTo>
                <a:cubicBezTo>
                  <a:pt x="869953" y="206697"/>
                  <a:pt x="785324" y="222527"/>
                  <a:pt x="871548" y="208156"/>
                </a:cubicBezTo>
                <a:cubicBezTo>
                  <a:pt x="876504" y="203200"/>
                  <a:pt x="892427" y="196893"/>
                  <a:pt x="886417" y="193287"/>
                </a:cubicBezTo>
                <a:cubicBezTo>
                  <a:pt x="871392" y="184271"/>
                  <a:pt x="851560" y="189289"/>
                  <a:pt x="834378" y="185853"/>
                </a:cubicBezTo>
                <a:cubicBezTo>
                  <a:pt x="826694" y="184316"/>
                  <a:pt x="819509" y="180897"/>
                  <a:pt x="812075" y="178419"/>
                </a:cubicBezTo>
                <a:cubicBezTo>
                  <a:pt x="804641" y="173463"/>
                  <a:pt x="789773" y="172486"/>
                  <a:pt x="789773" y="163551"/>
                </a:cubicBezTo>
                <a:cubicBezTo>
                  <a:pt x="789773" y="131668"/>
                  <a:pt x="870867" y="133911"/>
                  <a:pt x="871548" y="133814"/>
                </a:cubicBezTo>
                <a:cubicBezTo>
                  <a:pt x="986702" y="117364"/>
                  <a:pt x="825897" y="131130"/>
                  <a:pt x="1057402" y="118946"/>
                </a:cubicBezTo>
                <a:cubicBezTo>
                  <a:pt x="990327" y="102177"/>
                  <a:pt x="1004391" y="123464"/>
                  <a:pt x="990495" y="81775"/>
                </a:cubicBezTo>
                <a:cubicBezTo>
                  <a:pt x="992973" y="74341"/>
                  <a:pt x="997929" y="67309"/>
                  <a:pt x="997929" y="59473"/>
                </a:cubicBezTo>
                <a:cubicBezTo>
                  <a:pt x="997929" y="49256"/>
                  <a:pt x="996434" y="38050"/>
                  <a:pt x="990495" y="29736"/>
                </a:cubicBezTo>
                <a:cubicBezTo>
                  <a:pt x="976431" y="10046"/>
                  <a:pt x="958635" y="6726"/>
                  <a:pt x="938456" y="0"/>
                </a:cubicBezTo>
                <a:lnTo>
                  <a:pt x="462670" y="7434"/>
                </a:lnTo>
                <a:cubicBezTo>
                  <a:pt x="424562" y="9744"/>
                  <a:pt x="461130" y="49729"/>
                  <a:pt x="462670" y="52039"/>
                </a:cubicBezTo>
                <a:cubicBezTo>
                  <a:pt x="460192" y="59473"/>
                  <a:pt x="447579" y="72676"/>
                  <a:pt x="455236" y="74341"/>
                </a:cubicBezTo>
                <a:cubicBezTo>
                  <a:pt x="513553" y="87018"/>
                  <a:pt x="574342" y="82619"/>
                  <a:pt x="633656" y="89209"/>
                </a:cubicBezTo>
                <a:cubicBezTo>
                  <a:pt x="641444" y="90074"/>
                  <a:pt x="648524" y="94165"/>
                  <a:pt x="655958" y="96643"/>
                </a:cubicBezTo>
                <a:cubicBezTo>
                  <a:pt x="669591" y="110276"/>
                  <a:pt x="682892" y="124978"/>
                  <a:pt x="700563" y="133814"/>
                </a:cubicBezTo>
                <a:cubicBezTo>
                  <a:pt x="714581" y="140823"/>
                  <a:pt x="730809" y="142400"/>
                  <a:pt x="745168" y="148682"/>
                </a:cubicBezTo>
                <a:cubicBezTo>
                  <a:pt x="875325" y="205626"/>
                  <a:pt x="779420" y="172491"/>
                  <a:pt x="841812" y="193287"/>
                </a:cubicBezTo>
                <a:cubicBezTo>
                  <a:pt x="834378" y="200721"/>
                  <a:pt x="828637" y="210374"/>
                  <a:pt x="819509" y="215590"/>
                </a:cubicBezTo>
                <a:cubicBezTo>
                  <a:pt x="810638" y="220659"/>
                  <a:pt x="799538" y="220019"/>
                  <a:pt x="789773" y="223024"/>
                </a:cubicBezTo>
                <a:cubicBezTo>
                  <a:pt x="767304" y="229938"/>
                  <a:pt x="745168" y="237892"/>
                  <a:pt x="722866" y="245326"/>
                </a:cubicBezTo>
                <a:lnTo>
                  <a:pt x="700563" y="252761"/>
                </a:lnTo>
                <a:cubicBezTo>
                  <a:pt x="710475" y="257717"/>
                  <a:pt x="719923" y="263738"/>
                  <a:pt x="730300" y="267629"/>
                </a:cubicBezTo>
                <a:cubicBezTo>
                  <a:pt x="739867" y="271216"/>
                  <a:pt x="750212" y="272256"/>
                  <a:pt x="760036" y="275063"/>
                </a:cubicBezTo>
                <a:cubicBezTo>
                  <a:pt x="767571" y="277216"/>
                  <a:pt x="774737" y="280596"/>
                  <a:pt x="782339" y="282497"/>
                </a:cubicBezTo>
                <a:cubicBezTo>
                  <a:pt x="794597" y="285561"/>
                  <a:pt x="832127" y="290595"/>
                  <a:pt x="819509" y="289931"/>
                </a:cubicBezTo>
                <a:cubicBezTo>
                  <a:pt x="759912" y="286794"/>
                  <a:pt x="700610" y="279418"/>
                  <a:pt x="641090" y="275063"/>
                </a:cubicBezTo>
                <a:cubicBezTo>
                  <a:pt x="599003" y="271984"/>
                  <a:pt x="556836" y="270107"/>
                  <a:pt x="514709" y="267629"/>
                </a:cubicBezTo>
                <a:cubicBezTo>
                  <a:pt x="507275" y="270107"/>
                  <a:pt x="486866" y="269522"/>
                  <a:pt x="492407" y="275063"/>
                </a:cubicBezTo>
                <a:cubicBezTo>
                  <a:pt x="496597" y="279253"/>
                  <a:pt x="588164" y="304483"/>
                  <a:pt x="589051" y="304800"/>
                </a:cubicBezTo>
                <a:cubicBezTo>
                  <a:pt x="670484" y="333883"/>
                  <a:pt x="612570" y="316558"/>
                  <a:pt x="678261" y="349404"/>
                </a:cubicBezTo>
                <a:cubicBezTo>
                  <a:pt x="696048" y="358298"/>
                  <a:pt x="718426" y="365271"/>
                  <a:pt x="737734" y="371707"/>
                </a:cubicBezTo>
                <a:cubicBezTo>
                  <a:pt x="735256" y="379141"/>
                  <a:pt x="735841" y="388468"/>
                  <a:pt x="730300" y="394009"/>
                </a:cubicBezTo>
                <a:cubicBezTo>
                  <a:pt x="724759" y="399550"/>
                  <a:pt x="715599" y="399542"/>
                  <a:pt x="707997" y="401443"/>
                </a:cubicBezTo>
                <a:cubicBezTo>
                  <a:pt x="670117" y="410913"/>
                  <a:pt x="645568" y="411684"/>
                  <a:pt x="603919" y="416312"/>
                </a:cubicBezTo>
                <a:cubicBezTo>
                  <a:pt x="666064" y="478453"/>
                  <a:pt x="627362" y="433282"/>
                  <a:pt x="418066" y="416312"/>
                </a:cubicBezTo>
                <a:cubicBezTo>
                  <a:pt x="319632" y="408331"/>
                  <a:pt x="361141" y="410003"/>
                  <a:pt x="254514" y="394009"/>
                </a:cubicBezTo>
                <a:cubicBezTo>
                  <a:pt x="234756" y="391045"/>
                  <a:pt x="215020" y="386575"/>
                  <a:pt x="195041" y="386575"/>
                </a:cubicBezTo>
                <a:cubicBezTo>
                  <a:pt x="184824" y="386575"/>
                  <a:pt x="215042" y="390911"/>
                  <a:pt x="224778" y="394009"/>
                </a:cubicBezTo>
                <a:cubicBezTo>
                  <a:pt x="269582" y="408265"/>
                  <a:pt x="314568" y="422105"/>
                  <a:pt x="358592" y="438614"/>
                </a:cubicBezTo>
                <a:cubicBezTo>
                  <a:pt x="389892" y="450352"/>
                  <a:pt x="439468" y="467901"/>
                  <a:pt x="470105" y="483219"/>
                </a:cubicBezTo>
                <a:cubicBezTo>
                  <a:pt x="548119" y="522226"/>
                  <a:pt x="493064" y="507140"/>
                  <a:pt x="559314" y="520390"/>
                </a:cubicBezTo>
                <a:cubicBezTo>
                  <a:pt x="566748" y="525346"/>
                  <a:pt x="575299" y="528940"/>
                  <a:pt x="581617" y="535258"/>
                </a:cubicBezTo>
                <a:cubicBezTo>
                  <a:pt x="587935" y="541576"/>
                  <a:pt x="589508" y="551979"/>
                  <a:pt x="596485" y="557561"/>
                </a:cubicBezTo>
                <a:cubicBezTo>
                  <a:pt x="602604" y="562456"/>
                  <a:pt x="611354" y="562517"/>
                  <a:pt x="618788" y="564995"/>
                </a:cubicBezTo>
                <a:cubicBezTo>
                  <a:pt x="611354" y="567473"/>
                  <a:pt x="604243" y="571321"/>
                  <a:pt x="596485" y="572429"/>
                </a:cubicBezTo>
                <a:cubicBezTo>
                  <a:pt x="569389" y="576300"/>
                  <a:pt x="538180" y="565781"/>
                  <a:pt x="514709" y="579863"/>
                </a:cubicBezTo>
                <a:cubicBezTo>
                  <a:pt x="501270" y="587926"/>
                  <a:pt x="545296" y="587722"/>
                  <a:pt x="559314" y="594731"/>
                </a:cubicBezTo>
                <a:cubicBezTo>
                  <a:pt x="579139" y="604643"/>
                  <a:pt x="597285" y="619092"/>
                  <a:pt x="618788" y="624468"/>
                </a:cubicBezTo>
                <a:cubicBezTo>
                  <a:pt x="656126" y="633803"/>
                  <a:pt x="638831" y="628671"/>
                  <a:pt x="670827" y="639336"/>
                </a:cubicBezTo>
                <a:cubicBezTo>
                  <a:pt x="590742" y="659357"/>
                  <a:pt x="672555" y="640918"/>
                  <a:pt x="499841" y="654204"/>
                </a:cubicBezTo>
                <a:cubicBezTo>
                  <a:pt x="461370" y="657163"/>
                  <a:pt x="450992" y="660841"/>
                  <a:pt x="418066" y="669073"/>
                </a:cubicBezTo>
                <a:cubicBezTo>
                  <a:pt x="430456" y="676507"/>
                  <a:pt x="442032" y="685507"/>
                  <a:pt x="455236" y="691375"/>
                </a:cubicBezTo>
                <a:cubicBezTo>
                  <a:pt x="464573" y="695525"/>
                  <a:pt x="474999" y="696593"/>
                  <a:pt x="484973" y="698809"/>
                </a:cubicBezTo>
                <a:cubicBezTo>
                  <a:pt x="524104" y="707504"/>
                  <a:pt x="530745" y="707472"/>
                  <a:pt x="574183" y="713678"/>
                </a:cubicBezTo>
                <a:cubicBezTo>
                  <a:pt x="703825" y="762293"/>
                  <a:pt x="568203" y="716301"/>
                  <a:pt x="685695" y="743414"/>
                </a:cubicBezTo>
                <a:cubicBezTo>
                  <a:pt x="818372" y="774031"/>
                  <a:pt x="634903" y="744652"/>
                  <a:pt x="782339" y="765717"/>
                </a:cubicBezTo>
                <a:cubicBezTo>
                  <a:pt x="789773" y="768195"/>
                  <a:pt x="797106" y="770998"/>
                  <a:pt x="804641" y="773151"/>
                </a:cubicBezTo>
                <a:cubicBezTo>
                  <a:pt x="814465" y="775958"/>
                  <a:pt x="844595" y="780585"/>
                  <a:pt x="834378" y="780585"/>
                </a:cubicBezTo>
                <a:cubicBezTo>
                  <a:pt x="809474" y="780585"/>
                  <a:pt x="784817" y="775629"/>
                  <a:pt x="760036" y="773151"/>
                </a:cubicBezTo>
                <a:cubicBezTo>
                  <a:pt x="720842" y="760086"/>
                  <a:pt x="752556" y="774352"/>
                  <a:pt x="715431" y="743414"/>
                </a:cubicBezTo>
                <a:cubicBezTo>
                  <a:pt x="696216" y="727402"/>
                  <a:pt x="693179" y="728563"/>
                  <a:pt x="670827" y="721112"/>
                </a:cubicBezTo>
                <a:cubicBezTo>
                  <a:pt x="668349" y="713678"/>
                  <a:pt x="663392" y="706646"/>
                  <a:pt x="663392" y="698809"/>
                </a:cubicBezTo>
                <a:cubicBezTo>
                  <a:pt x="663392" y="686174"/>
                  <a:pt x="665850" y="673253"/>
                  <a:pt x="670827" y="661639"/>
                </a:cubicBezTo>
                <a:cubicBezTo>
                  <a:pt x="673588" y="655197"/>
                  <a:pt x="679685" y="650376"/>
                  <a:pt x="685695" y="646770"/>
                </a:cubicBezTo>
                <a:cubicBezTo>
                  <a:pt x="704701" y="635367"/>
                  <a:pt x="726727" y="629329"/>
                  <a:pt x="745168" y="617034"/>
                </a:cubicBezTo>
                <a:cubicBezTo>
                  <a:pt x="752602" y="612078"/>
                  <a:pt x="759104" y="605302"/>
                  <a:pt x="767470" y="602165"/>
                </a:cubicBezTo>
                <a:cubicBezTo>
                  <a:pt x="833429" y="577430"/>
                  <a:pt x="777205" y="610165"/>
                  <a:pt x="834378" y="587297"/>
                </a:cubicBezTo>
                <a:cubicBezTo>
                  <a:pt x="837632" y="585996"/>
                  <a:pt x="839334" y="582341"/>
                  <a:pt x="841812" y="57986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39" name="Полилиния 38"/>
          <p:cNvSpPr/>
          <p:nvPr/>
        </p:nvSpPr>
        <p:spPr>
          <a:xfrm>
            <a:off x="2599719" y="4457728"/>
            <a:ext cx="638777" cy="804107"/>
          </a:xfrm>
          <a:custGeom>
            <a:avLst/>
            <a:gdLst>
              <a:gd name="connsiteX0" fmla="*/ 938456 w 1057402"/>
              <a:gd name="connsiteY0" fmla="*/ 59473 h 966439"/>
              <a:gd name="connsiteX1" fmla="*/ 901285 w 1057402"/>
              <a:gd name="connsiteY1" fmla="*/ 66907 h 966439"/>
              <a:gd name="connsiteX2" fmla="*/ 812075 w 1057402"/>
              <a:gd name="connsiteY2" fmla="*/ 74341 h 966439"/>
              <a:gd name="connsiteX3" fmla="*/ 834378 w 1057402"/>
              <a:gd name="connsiteY3" fmla="*/ 81775 h 966439"/>
              <a:gd name="connsiteX4" fmla="*/ 886417 w 1057402"/>
              <a:gd name="connsiteY4" fmla="*/ 96643 h 966439"/>
              <a:gd name="connsiteX5" fmla="*/ 618788 w 1057402"/>
              <a:gd name="connsiteY5" fmla="*/ 111512 h 966439"/>
              <a:gd name="connsiteX6" fmla="*/ 641090 w 1057402"/>
              <a:gd name="connsiteY6" fmla="*/ 118946 h 966439"/>
              <a:gd name="connsiteX7" fmla="*/ 670827 w 1057402"/>
              <a:gd name="connsiteY7" fmla="*/ 126380 h 966439"/>
              <a:gd name="connsiteX8" fmla="*/ 707997 w 1057402"/>
              <a:gd name="connsiteY8" fmla="*/ 133814 h 966439"/>
              <a:gd name="connsiteX9" fmla="*/ 834378 w 1057402"/>
              <a:gd name="connsiteY9" fmla="*/ 178419 h 966439"/>
              <a:gd name="connsiteX10" fmla="*/ 893851 w 1057402"/>
              <a:gd name="connsiteY10" fmla="*/ 185853 h 966439"/>
              <a:gd name="connsiteX11" fmla="*/ 997929 w 1057402"/>
              <a:gd name="connsiteY11" fmla="*/ 215590 h 966439"/>
              <a:gd name="connsiteX12" fmla="*/ 1057402 w 1057402"/>
              <a:gd name="connsiteY12" fmla="*/ 230458 h 966439"/>
              <a:gd name="connsiteX13" fmla="*/ 1035100 w 1057402"/>
              <a:gd name="connsiteY13" fmla="*/ 237892 h 966439"/>
              <a:gd name="connsiteX14" fmla="*/ 789773 w 1057402"/>
              <a:gd name="connsiteY14" fmla="*/ 252761 h 966439"/>
              <a:gd name="connsiteX15" fmla="*/ 559314 w 1057402"/>
              <a:gd name="connsiteY15" fmla="*/ 267629 h 966439"/>
              <a:gd name="connsiteX16" fmla="*/ 603919 w 1057402"/>
              <a:gd name="connsiteY16" fmla="*/ 275063 h 966439"/>
              <a:gd name="connsiteX17" fmla="*/ 685695 w 1057402"/>
              <a:gd name="connsiteY17" fmla="*/ 282497 h 966439"/>
              <a:gd name="connsiteX18" fmla="*/ 767470 w 1057402"/>
              <a:gd name="connsiteY18" fmla="*/ 297365 h 966439"/>
              <a:gd name="connsiteX19" fmla="*/ 789773 w 1057402"/>
              <a:gd name="connsiteY19" fmla="*/ 312234 h 966439"/>
              <a:gd name="connsiteX20" fmla="*/ 566748 w 1057402"/>
              <a:gd name="connsiteY20" fmla="*/ 327102 h 966439"/>
              <a:gd name="connsiteX21" fmla="*/ 611353 w 1057402"/>
              <a:gd name="connsiteY21" fmla="*/ 349404 h 966439"/>
              <a:gd name="connsiteX22" fmla="*/ 663392 w 1057402"/>
              <a:gd name="connsiteY22" fmla="*/ 356839 h 966439"/>
              <a:gd name="connsiteX23" fmla="*/ 722866 w 1057402"/>
              <a:gd name="connsiteY23" fmla="*/ 371707 h 966439"/>
              <a:gd name="connsiteX24" fmla="*/ 789773 w 1057402"/>
              <a:gd name="connsiteY24" fmla="*/ 394009 h 966439"/>
              <a:gd name="connsiteX25" fmla="*/ 841812 w 1057402"/>
              <a:gd name="connsiteY25" fmla="*/ 408878 h 966439"/>
              <a:gd name="connsiteX26" fmla="*/ 878983 w 1057402"/>
              <a:gd name="connsiteY26" fmla="*/ 431180 h 966439"/>
              <a:gd name="connsiteX27" fmla="*/ 908719 w 1057402"/>
              <a:gd name="connsiteY27" fmla="*/ 446048 h 966439"/>
              <a:gd name="connsiteX28" fmla="*/ 878983 w 1057402"/>
              <a:gd name="connsiteY28" fmla="*/ 460917 h 966439"/>
              <a:gd name="connsiteX29" fmla="*/ 574183 w 1057402"/>
              <a:gd name="connsiteY29" fmla="*/ 475785 h 966439"/>
              <a:gd name="connsiteX30" fmla="*/ 648524 w 1057402"/>
              <a:gd name="connsiteY30" fmla="*/ 490653 h 966439"/>
              <a:gd name="connsiteX31" fmla="*/ 722866 w 1057402"/>
              <a:gd name="connsiteY31" fmla="*/ 505521 h 966439"/>
              <a:gd name="connsiteX32" fmla="*/ 707997 w 1057402"/>
              <a:gd name="connsiteY32" fmla="*/ 520390 h 966439"/>
              <a:gd name="connsiteX33" fmla="*/ 380895 w 1057402"/>
              <a:gd name="connsiteY33" fmla="*/ 542692 h 966439"/>
              <a:gd name="connsiteX34" fmla="*/ 395763 w 1057402"/>
              <a:gd name="connsiteY34" fmla="*/ 557561 h 966439"/>
              <a:gd name="connsiteX35" fmla="*/ 321422 w 1057402"/>
              <a:gd name="connsiteY35" fmla="*/ 602165 h 966439"/>
              <a:gd name="connsiteX36" fmla="*/ 299119 w 1057402"/>
              <a:gd name="connsiteY36" fmla="*/ 617034 h 966439"/>
              <a:gd name="connsiteX37" fmla="*/ 306553 w 1057402"/>
              <a:gd name="connsiteY37" fmla="*/ 639336 h 966439"/>
              <a:gd name="connsiteX38" fmla="*/ 328856 w 1057402"/>
              <a:gd name="connsiteY38" fmla="*/ 654204 h 966439"/>
              <a:gd name="connsiteX39" fmla="*/ 343724 w 1057402"/>
              <a:gd name="connsiteY39" fmla="*/ 669073 h 966439"/>
              <a:gd name="connsiteX40" fmla="*/ 373461 w 1057402"/>
              <a:gd name="connsiteY40" fmla="*/ 676507 h 966439"/>
              <a:gd name="connsiteX41" fmla="*/ 425500 w 1057402"/>
              <a:gd name="connsiteY41" fmla="*/ 698809 h 966439"/>
              <a:gd name="connsiteX42" fmla="*/ 395763 w 1057402"/>
              <a:gd name="connsiteY42" fmla="*/ 721112 h 966439"/>
              <a:gd name="connsiteX43" fmla="*/ 328856 w 1057402"/>
              <a:gd name="connsiteY43" fmla="*/ 735980 h 966439"/>
              <a:gd name="connsiteX44" fmla="*/ 276817 w 1057402"/>
              <a:gd name="connsiteY44" fmla="*/ 743414 h 966439"/>
              <a:gd name="connsiteX45" fmla="*/ 195041 w 1057402"/>
              <a:gd name="connsiteY45" fmla="*/ 758282 h 966439"/>
              <a:gd name="connsiteX46" fmla="*/ 165305 w 1057402"/>
              <a:gd name="connsiteY46" fmla="*/ 773151 h 966439"/>
              <a:gd name="connsiteX47" fmla="*/ 135568 w 1057402"/>
              <a:gd name="connsiteY47" fmla="*/ 780585 h 966439"/>
              <a:gd name="connsiteX48" fmla="*/ 113266 w 1057402"/>
              <a:gd name="connsiteY48" fmla="*/ 788019 h 966439"/>
              <a:gd name="connsiteX49" fmla="*/ 157870 w 1057402"/>
              <a:gd name="connsiteY49" fmla="*/ 802887 h 966439"/>
              <a:gd name="connsiteX50" fmla="*/ 180173 w 1057402"/>
              <a:gd name="connsiteY50" fmla="*/ 810321 h 966439"/>
              <a:gd name="connsiteX51" fmla="*/ 247080 w 1057402"/>
              <a:gd name="connsiteY51" fmla="*/ 825190 h 966439"/>
              <a:gd name="connsiteX52" fmla="*/ 351158 w 1057402"/>
              <a:gd name="connsiteY52" fmla="*/ 862361 h 966439"/>
              <a:gd name="connsiteX53" fmla="*/ 388329 w 1057402"/>
              <a:gd name="connsiteY53" fmla="*/ 884663 h 966439"/>
              <a:gd name="connsiteX54" fmla="*/ 447802 w 1057402"/>
              <a:gd name="connsiteY54" fmla="*/ 899531 h 966439"/>
              <a:gd name="connsiteX55" fmla="*/ 462670 w 1057402"/>
              <a:gd name="connsiteY55" fmla="*/ 944136 h 966439"/>
              <a:gd name="connsiteX56" fmla="*/ 388329 w 1057402"/>
              <a:gd name="connsiteY56" fmla="*/ 951570 h 966439"/>
              <a:gd name="connsiteX57" fmla="*/ 291685 w 1057402"/>
              <a:gd name="connsiteY57" fmla="*/ 966439 h 966439"/>
              <a:gd name="connsiteX58" fmla="*/ 224778 w 1057402"/>
              <a:gd name="connsiteY58" fmla="*/ 959004 h 966439"/>
              <a:gd name="connsiteX59" fmla="*/ 470105 w 1057402"/>
              <a:gd name="connsiteY59" fmla="*/ 951570 h 966439"/>
              <a:gd name="connsiteX60" fmla="*/ 447802 w 1057402"/>
              <a:gd name="connsiteY60" fmla="*/ 944136 h 966439"/>
              <a:gd name="connsiteX61" fmla="*/ 410631 w 1057402"/>
              <a:gd name="connsiteY61" fmla="*/ 914400 h 966439"/>
              <a:gd name="connsiteX62" fmla="*/ 373461 w 1057402"/>
              <a:gd name="connsiteY62" fmla="*/ 906965 h 966439"/>
              <a:gd name="connsiteX63" fmla="*/ 321422 w 1057402"/>
              <a:gd name="connsiteY63" fmla="*/ 892097 h 966439"/>
              <a:gd name="connsiteX64" fmla="*/ 291685 w 1057402"/>
              <a:gd name="connsiteY64" fmla="*/ 869795 h 966439"/>
              <a:gd name="connsiteX65" fmla="*/ 254514 w 1057402"/>
              <a:gd name="connsiteY65" fmla="*/ 862361 h 966439"/>
              <a:gd name="connsiteX66" fmla="*/ 195041 w 1057402"/>
              <a:gd name="connsiteY66" fmla="*/ 840058 h 966439"/>
              <a:gd name="connsiteX67" fmla="*/ 209909 w 1057402"/>
              <a:gd name="connsiteY67" fmla="*/ 810321 h 966439"/>
              <a:gd name="connsiteX68" fmla="*/ 247080 w 1057402"/>
              <a:gd name="connsiteY68" fmla="*/ 802887 h 966439"/>
              <a:gd name="connsiteX69" fmla="*/ 559314 w 1057402"/>
              <a:gd name="connsiteY69" fmla="*/ 795453 h 966439"/>
              <a:gd name="connsiteX70" fmla="*/ 492407 w 1057402"/>
              <a:gd name="connsiteY70" fmla="*/ 765717 h 966439"/>
              <a:gd name="connsiteX71" fmla="*/ 425500 w 1057402"/>
              <a:gd name="connsiteY71" fmla="*/ 743414 h 966439"/>
              <a:gd name="connsiteX72" fmla="*/ 239646 w 1057402"/>
              <a:gd name="connsiteY72" fmla="*/ 698809 h 966439"/>
              <a:gd name="connsiteX73" fmla="*/ 150436 w 1057402"/>
              <a:gd name="connsiteY73" fmla="*/ 683941 h 966439"/>
              <a:gd name="connsiteX74" fmla="*/ 90963 w 1057402"/>
              <a:gd name="connsiteY74" fmla="*/ 676507 h 966439"/>
              <a:gd name="connsiteX75" fmla="*/ 38924 w 1057402"/>
              <a:gd name="connsiteY75" fmla="*/ 669073 h 966439"/>
              <a:gd name="connsiteX76" fmla="*/ 16622 w 1057402"/>
              <a:gd name="connsiteY76" fmla="*/ 661639 h 966439"/>
              <a:gd name="connsiteX77" fmla="*/ 1753 w 1057402"/>
              <a:gd name="connsiteY77" fmla="*/ 646770 h 966439"/>
              <a:gd name="connsiteX78" fmla="*/ 351158 w 1057402"/>
              <a:gd name="connsiteY78" fmla="*/ 661639 h 966439"/>
              <a:gd name="connsiteX79" fmla="*/ 432934 w 1057402"/>
              <a:gd name="connsiteY79" fmla="*/ 676507 h 966439"/>
              <a:gd name="connsiteX80" fmla="*/ 462670 w 1057402"/>
              <a:gd name="connsiteY80" fmla="*/ 683941 h 966439"/>
              <a:gd name="connsiteX81" fmla="*/ 291685 w 1057402"/>
              <a:gd name="connsiteY81" fmla="*/ 669073 h 966439"/>
              <a:gd name="connsiteX82" fmla="*/ 269383 w 1057402"/>
              <a:gd name="connsiteY82" fmla="*/ 661639 h 966439"/>
              <a:gd name="connsiteX83" fmla="*/ 291685 w 1057402"/>
              <a:gd name="connsiteY83" fmla="*/ 654204 h 966439"/>
              <a:gd name="connsiteX84" fmla="*/ 418066 w 1057402"/>
              <a:gd name="connsiteY84" fmla="*/ 646770 h 966439"/>
              <a:gd name="connsiteX85" fmla="*/ 321422 w 1057402"/>
              <a:gd name="connsiteY85" fmla="*/ 617034 h 966439"/>
              <a:gd name="connsiteX86" fmla="*/ 291685 w 1057402"/>
              <a:gd name="connsiteY86" fmla="*/ 609600 h 966439"/>
              <a:gd name="connsiteX87" fmla="*/ 172739 w 1057402"/>
              <a:gd name="connsiteY87" fmla="*/ 587297 h 966439"/>
              <a:gd name="connsiteX88" fmla="*/ 455236 w 1057402"/>
              <a:gd name="connsiteY88" fmla="*/ 564995 h 966439"/>
              <a:gd name="connsiteX89" fmla="*/ 410631 w 1057402"/>
              <a:gd name="connsiteY89" fmla="*/ 535258 h 966439"/>
              <a:gd name="connsiteX90" fmla="*/ 425500 w 1057402"/>
              <a:gd name="connsiteY90" fmla="*/ 512956 h 966439"/>
              <a:gd name="connsiteX91" fmla="*/ 447802 w 1057402"/>
              <a:gd name="connsiteY91" fmla="*/ 505521 h 966439"/>
              <a:gd name="connsiteX92" fmla="*/ 484973 w 1057402"/>
              <a:gd name="connsiteY92" fmla="*/ 490653 h 966439"/>
              <a:gd name="connsiteX93" fmla="*/ 529578 w 1057402"/>
              <a:gd name="connsiteY93" fmla="*/ 483219 h 966439"/>
              <a:gd name="connsiteX94" fmla="*/ 618788 w 1057402"/>
              <a:gd name="connsiteY94" fmla="*/ 468351 h 966439"/>
              <a:gd name="connsiteX95" fmla="*/ 685695 w 1057402"/>
              <a:gd name="connsiteY95" fmla="*/ 446048 h 966439"/>
              <a:gd name="connsiteX96" fmla="*/ 707997 w 1057402"/>
              <a:gd name="connsiteY96" fmla="*/ 438614 h 966439"/>
              <a:gd name="connsiteX97" fmla="*/ 626222 w 1057402"/>
              <a:gd name="connsiteY97" fmla="*/ 394009 h 966439"/>
              <a:gd name="connsiteX98" fmla="*/ 559314 w 1057402"/>
              <a:gd name="connsiteY98" fmla="*/ 356839 h 966439"/>
              <a:gd name="connsiteX99" fmla="*/ 403197 w 1057402"/>
              <a:gd name="connsiteY99" fmla="*/ 304800 h 966439"/>
              <a:gd name="connsiteX100" fmla="*/ 336290 w 1057402"/>
              <a:gd name="connsiteY100" fmla="*/ 282497 h 966439"/>
              <a:gd name="connsiteX101" fmla="*/ 247080 w 1057402"/>
              <a:gd name="connsiteY101" fmla="*/ 267629 h 966439"/>
              <a:gd name="connsiteX102" fmla="*/ 395763 w 1057402"/>
              <a:gd name="connsiteY102" fmla="*/ 267629 h 966439"/>
              <a:gd name="connsiteX103" fmla="*/ 351158 w 1057402"/>
              <a:gd name="connsiteY103" fmla="*/ 282497 h 966439"/>
              <a:gd name="connsiteX104" fmla="*/ 514709 w 1057402"/>
              <a:gd name="connsiteY104" fmla="*/ 282497 h 966439"/>
              <a:gd name="connsiteX105" fmla="*/ 641090 w 1057402"/>
              <a:gd name="connsiteY105" fmla="*/ 267629 h 966439"/>
              <a:gd name="connsiteX106" fmla="*/ 685695 w 1057402"/>
              <a:gd name="connsiteY106" fmla="*/ 252761 h 966439"/>
              <a:gd name="connsiteX107" fmla="*/ 707997 w 1057402"/>
              <a:gd name="connsiteY107" fmla="*/ 245326 h 966439"/>
              <a:gd name="connsiteX108" fmla="*/ 737734 w 1057402"/>
              <a:gd name="connsiteY108" fmla="*/ 237892 h 966439"/>
              <a:gd name="connsiteX109" fmla="*/ 774905 w 1057402"/>
              <a:gd name="connsiteY109" fmla="*/ 230458 h 966439"/>
              <a:gd name="connsiteX110" fmla="*/ 871548 w 1057402"/>
              <a:gd name="connsiteY110" fmla="*/ 208156 h 966439"/>
              <a:gd name="connsiteX111" fmla="*/ 886417 w 1057402"/>
              <a:gd name="connsiteY111" fmla="*/ 193287 h 966439"/>
              <a:gd name="connsiteX112" fmla="*/ 834378 w 1057402"/>
              <a:gd name="connsiteY112" fmla="*/ 185853 h 966439"/>
              <a:gd name="connsiteX113" fmla="*/ 812075 w 1057402"/>
              <a:gd name="connsiteY113" fmla="*/ 178419 h 966439"/>
              <a:gd name="connsiteX114" fmla="*/ 789773 w 1057402"/>
              <a:gd name="connsiteY114" fmla="*/ 163551 h 966439"/>
              <a:gd name="connsiteX115" fmla="*/ 871548 w 1057402"/>
              <a:gd name="connsiteY115" fmla="*/ 133814 h 966439"/>
              <a:gd name="connsiteX116" fmla="*/ 1057402 w 1057402"/>
              <a:gd name="connsiteY116" fmla="*/ 118946 h 966439"/>
              <a:gd name="connsiteX117" fmla="*/ 990495 w 1057402"/>
              <a:gd name="connsiteY117" fmla="*/ 81775 h 966439"/>
              <a:gd name="connsiteX118" fmla="*/ 997929 w 1057402"/>
              <a:gd name="connsiteY118" fmla="*/ 59473 h 966439"/>
              <a:gd name="connsiteX119" fmla="*/ 990495 w 1057402"/>
              <a:gd name="connsiteY119" fmla="*/ 29736 h 966439"/>
              <a:gd name="connsiteX120" fmla="*/ 938456 w 1057402"/>
              <a:gd name="connsiteY120" fmla="*/ 0 h 966439"/>
              <a:gd name="connsiteX121" fmla="*/ 462670 w 1057402"/>
              <a:gd name="connsiteY121" fmla="*/ 7434 h 966439"/>
              <a:gd name="connsiteX122" fmla="*/ 462670 w 1057402"/>
              <a:gd name="connsiteY122" fmla="*/ 52039 h 966439"/>
              <a:gd name="connsiteX123" fmla="*/ 455236 w 1057402"/>
              <a:gd name="connsiteY123" fmla="*/ 74341 h 966439"/>
              <a:gd name="connsiteX124" fmla="*/ 633656 w 1057402"/>
              <a:gd name="connsiteY124" fmla="*/ 89209 h 966439"/>
              <a:gd name="connsiteX125" fmla="*/ 655958 w 1057402"/>
              <a:gd name="connsiteY125" fmla="*/ 96643 h 966439"/>
              <a:gd name="connsiteX126" fmla="*/ 700563 w 1057402"/>
              <a:gd name="connsiteY126" fmla="*/ 133814 h 966439"/>
              <a:gd name="connsiteX127" fmla="*/ 745168 w 1057402"/>
              <a:gd name="connsiteY127" fmla="*/ 148682 h 966439"/>
              <a:gd name="connsiteX128" fmla="*/ 841812 w 1057402"/>
              <a:gd name="connsiteY128" fmla="*/ 193287 h 966439"/>
              <a:gd name="connsiteX129" fmla="*/ 819509 w 1057402"/>
              <a:gd name="connsiteY129" fmla="*/ 215590 h 966439"/>
              <a:gd name="connsiteX130" fmla="*/ 789773 w 1057402"/>
              <a:gd name="connsiteY130" fmla="*/ 223024 h 966439"/>
              <a:gd name="connsiteX131" fmla="*/ 722866 w 1057402"/>
              <a:gd name="connsiteY131" fmla="*/ 245326 h 966439"/>
              <a:gd name="connsiteX132" fmla="*/ 700563 w 1057402"/>
              <a:gd name="connsiteY132" fmla="*/ 252761 h 966439"/>
              <a:gd name="connsiteX133" fmla="*/ 730300 w 1057402"/>
              <a:gd name="connsiteY133" fmla="*/ 267629 h 966439"/>
              <a:gd name="connsiteX134" fmla="*/ 760036 w 1057402"/>
              <a:gd name="connsiteY134" fmla="*/ 275063 h 966439"/>
              <a:gd name="connsiteX135" fmla="*/ 782339 w 1057402"/>
              <a:gd name="connsiteY135" fmla="*/ 282497 h 966439"/>
              <a:gd name="connsiteX136" fmla="*/ 819509 w 1057402"/>
              <a:gd name="connsiteY136" fmla="*/ 289931 h 966439"/>
              <a:gd name="connsiteX137" fmla="*/ 641090 w 1057402"/>
              <a:gd name="connsiteY137" fmla="*/ 275063 h 966439"/>
              <a:gd name="connsiteX138" fmla="*/ 514709 w 1057402"/>
              <a:gd name="connsiteY138" fmla="*/ 267629 h 966439"/>
              <a:gd name="connsiteX139" fmla="*/ 492407 w 1057402"/>
              <a:gd name="connsiteY139" fmla="*/ 275063 h 966439"/>
              <a:gd name="connsiteX140" fmla="*/ 589051 w 1057402"/>
              <a:gd name="connsiteY140" fmla="*/ 304800 h 966439"/>
              <a:gd name="connsiteX141" fmla="*/ 678261 w 1057402"/>
              <a:gd name="connsiteY141" fmla="*/ 349404 h 966439"/>
              <a:gd name="connsiteX142" fmla="*/ 737734 w 1057402"/>
              <a:gd name="connsiteY142" fmla="*/ 371707 h 966439"/>
              <a:gd name="connsiteX143" fmla="*/ 730300 w 1057402"/>
              <a:gd name="connsiteY143" fmla="*/ 394009 h 966439"/>
              <a:gd name="connsiteX144" fmla="*/ 707997 w 1057402"/>
              <a:gd name="connsiteY144" fmla="*/ 401443 h 966439"/>
              <a:gd name="connsiteX145" fmla="*/ 603919 w 1057402"/>
              <a:gd name="connsiteY145" fmla="*/ 416312 h 966439"/>
              <a:gd name="connsiteX146" fmla="*/ 418066 w 1057402"/>
              <a:gd name="connsiteY146" fmla="*/ 416312 h 966439"/>
              <a:gd name="connsiteX147" fmla="*/ 254514 w 1057402"/>
              <a:gd name="connsiteY147" fmla="*/ 394009 h 966439"/>
              <a:gd name="connsiteX148" fmla="*/ 195041 w 1057402"/>
              <a:gd name="connsiteY148" fmla="*/ 386575 h 966439"/>
              <a:gd name="connsiteX149" fmla="*/ 224778 w 1057402"/>
              <a:gd name="connsiteY149" fmla="*/ 394009 h 966439"/>
              <a:gd name="connsiteX150" fmla="*/ 358592 w 1057402"/>
              <a:gd name="connsiteY150" fmla="*/ 438614 h 966439"/>
              <a:gd name="connsiteX151" fmla="*/ 470105 w 1057402"/>
              <a:gd name="connsiteY151" fmla="*/ 483219 h 966439"/>
              <a:gd name="connsiteX152" fmla="*/ 559314 w 1057402"/>
              <a:gd name="connsiteY152" fmla="*/ 520390 h 966439"/>
              <a:gd name="connsiteX153" fmla="*/ 581617 w 1057402"/>
              <a:gd name="connsiteY153" fmla="*/ 535258 h 966439"/>
              <a:gd name="connsiteX154" fmla="*/ 596485 w 1057402"/>
              <a:gd name="connsiteY154" fmla="*/ 557561 h 966439"/>
              <a:gd name="connsiteX155" fmla="*/ 618788 w 1057402"/>
              <a:gd name="connsiteY155" fmla="*/ 564995 h 966439"/>
              <a:gd name="connsiteX156" fmla="*/ 596485 w 1057402"/>
              <a:gd name="connsiteY156" fmla="*/ 572429 h 966439"/>
              <a:gd name="connsiteX157" fmla="*/ 514709 w 1057402"/>
              <a:gd name="connsiteY157" fmla="*/ 579863 h 966439"/>
              <a:gd name="connsiteX158" fmla="*/ 559314 w 1057402"/>
              <a:gd name="connsiteY158" fmla="*/ 594731 h 966439"/>
              <a:gd name="connsiteX159" fmla="*/ 618788 w 1057402"/>
              <a:gd name="connsiteY159" fmla="*/ 624468 h 966439"/>
              <a:gd name="connsiteX160" fmla="*/ 670827 w 1057402"/>
              <a:gd name="connsiteY160" fmla="*/ 639336 h 966439"/>
              <a:gd name="connsiteX161" fmla="*/ 499841 w 1057402"/>
              <a:gd name="connsiteY161" fmla="*/ 654204 h 966439"/>
              <a:gd name="connsiteX162" fmla="*/ 418066 w 1057402"/>
              <a:gd name="connsiteY162" fmla="*/ 669073 h 966439"/>
              <a:gd name="connsiteX163" fmla="*/ 455236 w 1057402"/>
              <a:gd name="connsiteY163" fmla="*/ 691375 h 966439"/>
              <a:gd name="connsiteX164" fmla="*/ 484973 w 1057402"/>
              <a:gd name="connsiteY164" fmla="*/ 698809 h 966439"/>
              <a:gd name="connsiteX165" fmla="*/ 574183 w 1057402"/>
              <a:gd name="connsiteY165" fmla="*/ 713678 h 966439"/>
              <a:gd name="connsiteX166" fmla="*/ 685695 w 1057402"/>
              <a:gd name="connsiteY166" fmla="*/ 743414 h 966439"/>
              <a:gd name="connsiteX167" fmla="*/ 782339 w 1057402"/>
              <a:gd name="connsiteY167" fmla="*/ 765717 h 966439"/>
              <a:gd name="connsiteX168" fmla="*/ 804641 w 1057402"/>
              <a:gd name="connsiteY168" fmla="*/ 773151 h 966439"/>
              <a:gd name="connsiteX169" fmla="*/ 834378 w 1057402"/>
              <a:gd name="connsiteY169" fmla="*/ 780585 h 966439"/>
              <a:gd name="connsiteX170" fmla="*/ 760036 w 1057402"/>
              <a:gd name="connsiteY170" fmla="*/ 773151 h 966439"/>
              <a:gd name="connsiteX171" fmla="*/ 715431 w 1057402"/>
              <a:gd name="connsiteY171" fmla="*/ 743414 h 966439"/>
              <a:gd name="connsiteX172" fmla="*/ 670827 w 1057402"/>
              <a:gd name="connsiteY172" fmla="*/ 721112 h 966439"/>
              <a:gd name="connsiteX173" fmla="*/ 663392 w 1057402"/>
              <a:gd name="connsiteY173" fmla="*/ 698809 h 966439"/>
              <a:gd name="connsiteX174" fmla="*/ 670827 w 1057402"/>
              <a:gd name="connsiteY174" fmla="*/ 661639 h 966439"/>
              <a:gd name="connsiteX175" fmla="*/ 685695 w 1057402"/>
              <a:gd name="connsiteY175" fmla="*/ 646770 h 966439"/>
              <a:gd name="connsiteX176" fmla="*/ 745168 w 1057402"/>
              <a:gd name="connsiteY176" fmla="*/ 617034 h 966439"/>
              <a:gd name="connsiteX177" fmla="*/ 767470 w 1057402"/>
              <a:gd name="connsiteY177" fmla="*/ 602165 h 966439"/>
              <a:gd name="connsiteX178" fmla="*/ 834378 w 1057402"/>
              <a:gd name="connsiteY178" fmla="*/ 587297 h 966439"/>
              <a:gd name="connsiteX179" fmla="*/ 841812 w 1057402"/>
              <a:gd name="connsiteY179" fmla="*/ 579863 h 96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057402" h="966439">
                <a:moveTo>
                  <a:pt x="938456" y="59473"/>
                </a:moveTo>
                <a:cubicBezTo>
                  <a:pt x="926066" y="61951"/>
                  <a:pt x="913834" y="65431"/>
                  <a:pt x="901285" y="66907"/>
                </a:cubicBezTo>
                <a:cubicBezTo>
                  <a:pt x="871650" y="70393"/>
                  <a:pt x="841204" y="67868"/>
                  <a:pt x="812075" y="74341"/>
                </a:cubicBezTo>
                <a:cubicBezTo>
                  <a:pt x="804425" y="76041"/>
                  <a:pt x="826843" y="79622"/>
                  <a:pt x="834378" y="81775"/>
                </a:cubicBezTo>
                <a:cubicBezTo>
                  <a:pt x="899722" y="100444"/>
                  <a:pt x="832941" y="78819"/>
                  <a:pt x="886417" y="96643"/>
                </a:cubicBezTo>
                <a:cubicBezTo>
                  <a:pt x="773057" y="124986"/>
                  <a:pt x="918572" y="90838"/>
                  <a:pt x="618788" y="111512"/>
                </a:cubicBezTo>
                <a:cubicBezTo>
                  <a:pt x="610970" y="112051"/>
                  <a:pt x="633555" y="116793"/>
                  <a:pt x="641090" y="118946"/>
                </a:cubicBezTo>
                <a:cubicBezTo>
                  <a:pt x="650914" y="121753"/>
                  <a:pt x="660853" y="124164"/>
                  <a:pt x="670827" y="126380"/>
                </a:cubicBezTo>
                <a:cubicBezTo>
                  <a:pt x="683161" y="129121"/>
                  <a:pt x="695920" y="130098"/>
                  <a:pt x="707997" y="133814"/>
                </a:cubicBezTo>
                <a:cubicBezTo>
                  <a:pt x="759156" y="149555"/>
                  <a:pt x="781057" y="165873"/>
                  <a:pt x="834378" y="178419"/>
                </a:cubicBezTo>
                <a:cubicBezTo>
                  <a:pt x="853826" y="182995"/>
                  <a:pt x="874027" y="183375"/>
                  <a:pt x="893851" y="185853"/>
                </a:cubicBezTo>
                <a:cubicBezTo>
                  <a:pt x="981037" y="223219"/>
                  <a:pt x="909528" y="197910"/>
                  <a:pt x="997929" y="215590"/>
                </a:cubicBezTo>
                <a:cubicBezTo>
                  <a:pt x="1017967" y="219597"/>
                  <a:pt x="1057402" y="230458"/>
                  <a:pt x="1057402" y="230458"/>
                </a:cubicBezTo>
                <a:cubicBezTo>
                  <a:pt x="1049968" y="232936"/>
                  <a:pt x="1042929" y="237559"/>
                  <a:pt x="1035100" y="237892"/>
                </a:cubicBezTo>
                <a:cubicBezTo>
                  <a:pt x="733285" y="250735"/>
                  <a:pt x="586169" y="234249"/>
                  <a:pt x="789773" y="252761"/>
                </a:cubicBezTo>
                <a:cubicBezTo>
                  <a:pt x="696052" y="284000"/>
                  <a:pt x="824479" y="243524"/>
                  <a:pt x="559314" y="267629"/>
                </a:cubicBezTo>
                <a:cubicBezTo>
                  <a:pt x="544302" y="268994"/>
                  <a:pt x="588949" y="273302"/>
                  <a:pt x="603919" y="275063"/>
                </a:cubicBezTo>
                <a:cubicBezTo>
                  <a:pt x="631103" y="278261"/>
                  <a:pt x="658511" y="279299"/>
                  <a:pt x="685695" y="282497"/>
                </a:cubicBezTo>
                <a:cubicBezTo>
                  <a:pt x="708796" y="285215"/>
                  <a:pt x="743993" y="292670"/>
                  <a:pt x="767470" y="297365"/>
                </a:cubicBezTo>
                <a:cubicBezTo>
                  <a:pt x="774904" y="302321"/>
                  <a:pt x="798669" y="311400"/>
                  <a:pt x="789773" y="312234"/>
                </a:cubicBezTo>
                <a:cubicBezTo>
                  <a:pt x="577486" y="332136"/>
                  <a:pt x="435680" y="300888"/>
                  <a:pt x="566748" y="327102"/>
                </a:cubicBezTo>
                <a:cubicBezTo>
                  <a:pt x="581616" y="334536"/>
                  <a:pt x="595465" y="344515"/>
                  <a:pt x="611353" y="349404"/>
                </a:cubicBezTo>
                <a:cubicBezTo>
                  <a:pt x="628101" y="354557"/>
                  <a:pt x="646210" y="353402"/>
                  <a:pt x="663392" y="356839"/>
                </a:cubicBezTo>
                <a:cubicBezTo>
                  <a:pt x="683430" y="360847"/>
                  <a:pt x="703262" y="365941"/>
                  <a:pt x="722866" y="371707"/>
                </a:cubicBezTo>
                <a:cubicBezTo>
                  <a:pt x="745419" y="378340"/>
                  <a:pt x="767334" y="386997"/>
                  <a:pt x="789773" y="394009"/>
                </a:cubicBezTo>
                <a:cubicBezTo>
                  <a:pt x="806992" y="399390"/>
                  <a:pt x="824466" y="403922"/>
                  <a:pt x="841812" y="408878"/>
                </a:cubicBezTo>
                <a:cubicBezTo>
                  <a:pt x="854202" y="416312"/>
                  <a:pt x="866352" y="424163"/>
                  <a:pt x="878983" y="431180"/>
                </a:cubicBezTo>
                <a:cubicBezTo>
                  <a:pt x="888670" y="436562"/>
                  <a:pt x="908719" y="434966"/>
                  <a:pt x="908719" y="446048"/>
                </a:cubicBezTo>
                <a:cubicBezTo>
                  <a:pt x="908719" y="457130"/>
                  <a:pt x="890022" y="459936"/>
                  <a:pt x="878983" y="460917"/>
                </a:cubicBezTo>
                <a:cubicBezTo>
                  <a:pt x="777662" y="469923"/>
                  <a:pt x="675783" y="470829"/>
                  <a:pt x="574183" y="475785"/>
                </a:cubicBezTo>
                <a:cubicBezTo>
                  <a:pt x="677955" y="493080"/>
                  <a:pt x="570891" y="474018"/>
                  <a:pt x="648524" y="490653"/>
                </a:cubicBezTo>
                <a:cubicBezTo>
                  <a:pt x="673234" y="495948"/>
                  <a:pt x="722866" y="505521"/>
                  <a:pt x="722866" y="505521"/>
                </a:cubicBezTo>
                <a:cubicBezTo>
                  <a:pt x="717910" y="510477"/>
                  <a:pt x="714995" y="519986"/>
                  <a:pt x="707997" y="520390"/>
                </a:cubicBezTo>
                <a:cubicBezTo>
                  <a:pt x="357963" y="540585"/>
                  <a:pt x="214000" y="487061"/>
                  <a:pt x="380895" y="542692"/>
                </a:cubicBezTo>
                <a:cubicBezTo>
                  <a:pt x="385851" y="547648"/>
                  <a:pt x="399651" y="551729"/>
                  <a:pt x="395763" y="557561"/>
                </a:cubicBezTo>
                <a:cubicBezTo>
                  <a:pt x="384572" y="574347"/>
                  <a:pt x="340700" y="591149"/>
                  <a:pt x="321422" y="602165"/>
                </a:cubicBezTo>
                <a:cubicBezTo>
                  <a:pt x="313664" y="606598"/>
                  <a:pt x="306553" y="612078"/>
                  <a:pt x="299119" y="617034"/>
                </a:cubicBezTo>
                <a:cubicBezTo>
                  <a:pt x="301597" y="624468"/>
                  <a:pt x="301658" y="633217"/>
                  <a:pt x="306553" y="639336"/>
                </a:cubicBezTo>
                <a:cubicBezTo>
                  <a:pt x="312135" y="646313"/>
                  <a:pt x="321879" y="648622"/>
                  <a:pt x="328856" y="654204"/>
                </a:cubicBezTo>
                <a:cubicBezTo>
                  <a:pt x="334329" y="658583"/>
                  <a:pt x="337455" y="665938"/>
                  <a:pt x="343724" y="669073"/>
                </a:cubicBezTo>
                <a:cubicBezTo>
                  <a:pt x="352863" y="673642"/>
                  <a:pt x="363637" y="673700"/>
                  <a:pt x="373461" y="676507"/>
                </a:cubicBezTo>
                <a:cubicBezTo>
                  <a:pt x="398983" y="683799"/>
                  <a:pt x="399069" y="685594"/>
                  <a:pt x="425500" y="698809"/>
                </a:cubicBezTo>
                <a:cubicBezTo>
                  <a:pt x="415588" y="706243"/>
                  <a:pt x="407328" y="716664"/>
                  <a:pt x="395763" y="721112"/>
                </a:cubicBezTo>
                <a:cubicBezTo>
                  <a:pt x="374439" y="729313"/>
                  <a:pt x="351311" y="731770"/>
                  <a:pt x="328856" y="735980"/>
                </a:cubicBezTo>
                <a:cubicBezTo>
                  <a:pt x="311634" y="739209"/>
                  <a:pt x="294136" y="740750"/>
                  <a:pt x="276817" y="743414"/>
                </a:cubicBezTo>
                <a:cubicBezTo>
                  <a:pt x="235601" y="749755"/>
                  <a:pt x="233704" y="750550"/>
                  <a:pt x="195041" y="758282"/>
                </a:cubicBezTo>
                <a:cubicBezTo>
                  <a:pt x="185129" y="763238"/>
                  <a:pt x="175681" y="769260"/>
                  <a:pt x="165305" y="773151"/>
                </a:cubicBezTo>
                <a:cubicBezTo>
                  <a:pt x="155738" y="776739"/>
                  <a:pt x="145392" y="777778"/>
                  <a:pt x="135568" y="780585"/>
                </a:cubicBezTo>
                <a:cubicBezTo>
                  <a:pt x="128033" y="782738"/>
                  <a:pt x="120700" y="785541"/>
                  <a:pt x="113266" y="788019"/>
                </a:cubicBezTo>
                <a:lnTo>
                  <a:pt x="157870" y="802887"/>
                </a:lnTo>
                <a:cubicBezTo>
                  <a:pt x="165304" y="805365"/>
                  <a:pt x="172489" y="808784"/>
                  <a:pt x="180173" y="810321"/>
                </a:cubicBezTo>
                <a:cubicBezTo>
                  <a:pt x="191292" y="812545"/>
                  <a:pt x="234252" y="820525"/>
                  <a:pt x="247080" y="825190"/>
                </a:cubicBezTo>
                <a:cubicBezTo>
                  <a:pt x="372895" y="870940"/>
                  <a:pt x="226299" y="826685"/>
                  <a:pt x="351158" y="862361"/>
                </a:cubicBezTo>
                <a:cubicBezTo>
                  <a:pt x="363548" y="869795"/>
                  <a:pt x="374843" y="879476"/>
                  <a:pt x="388329" y="884663"/>
                </a:cubicBezTo>
                <a:cubicBezTo>
                  <a:pt x="407401" y="891998"/>
                  <a:pt x="447802" y="899531"/>
                  <a:pt x="447802" y="899531"/>
                </a:cubicBezTo>
                <a:cubicBezTo>
                  <a:pt x="452759" y="904488"/>
                  <a:pt x="502320" y="934224"/>
                  <a:pt x="462670" y="944136"/>
                </a:cubicBezTo>
                <a:cubicBezTo>
                  <a:pt x="438510" y="950176"/>
                  <a:pt x="413109" y="949092"/>
                  <a:pt x="388329" y="951570"/>
                </a:cubicBezTo>
                <a:cubicBezTo>
                  <a:pt x="352420" y="960547"/>
                  <a:pt x="334492" y="966439"/>
                  <a:pt x="291685" y="966439"/>
                </a:cubicBezTo>
                <a:cubicBezTo>
                  <a:pt x="269245" y="966439"/>
                  <a:pt x="247080" y="961482"/>
                  <a:pt x="224778" y="959004"/>
                </a:cubicBezTo>
                <a:cubicBezTo>
                  <a:pt x="306554" y="956526"/>
                  <a:pt x="388473" y="957012"/>
                  <a:pt x="470105" y="951570"/>
                </a:cubicBezTo>
                <a:cubicBezTo>
                  <a:pt x="477924" y="951049"/>
                  <a:pt x="454447" y="948289"/>
                  <a:pt x="447802" y="944136"/>
                </a:cubicBezTo>
                <a:cubicBezTo>
                  <a:pt x="434347" y="935727"/>
                  <a:pt x="424823" y="921496"/>
                  <a:pt x="410631" y="914400"/>
                </a:cubicBezTo>
                <a:cubicBezTo>
                  <a:pt x="399330" y="908749"/>
                  <a:pt x="385719" y="910030"/>
                  <a:pt x="373461" y="906965"/>
                </a:cubicBezTo>
                <a:cubicBezTo>
                  <a:pt x="355959" y="902589"/>
                  <a:pt x="338768" y="897053"/>
                  <a:pt x="321422" y="892097"/>
                </a:cubicBezTo>
                <a:cubicBezTo>
                  <a:pt x="311510" y="884663"/>
                  <a:pt x="303007" y="874827"/>
                  <a:pt x="291685" y="869795"/>
                </a:cubicBezTo>
                <a:cubicBezTo>
                  <a:pt x="280138" y="864663"/>
                  <a:pt x="266772" y="865426"/>
                  <a:pt x="254514" y="862361"/>
                </a:cubicBezTo>
                <a:cubicBezTo>
                  <a:pt x="238986" y="858479"/>
                  <a:pt x="206393" y="844599"/>
                  <a:pt x="195041" y="840058"/>
                </a:cubicBezTo>
                <a:cubicBezTo>
                  <a:pt x="199997" y="830146"/>
                  <a:pt x="200891" y="816762"/>
                  <a:pt x="209909" y="810321"/>
                </a:cubicBezTo>
                <a:cubicBezTo>
                  <a:pt x="220191" y="802977"/>
                  <a:pt x="234456" y="803424"/>
                  <a:pt x="247080" y="802887"/>
                </a:cubicBezTo>
                <a:cubicBezTo>
                  <a:pt x="351093" y="798461"/>
                  <a:pt x="455236" y="797931"/>
                  <a:pt x="559314" y="795453"/>
                </a:cubicBezTo>
                <a:cubicBezTo>
                  <a:pt x="484752" y="770599"/>
                  <a:pt x="621430" y="817326"/>
                  <a:pt x="492407" y="765717"/>
                </a:cubicBezTo>
                <a:cubicBezTo>
                  <a:pt x="470580" y="756986"/>
                  <a:pt x="448226" y="749430"/>
                  <a:pt x="425500" y="743414"/>
                </a:cubicBezTo>
                <a:cubicBezTo>
                  <a:pt x="363911" y="727111"/>
                  <a:pt x="302490" y="709283"/>
                  <a:pt x="239646" y="698809"/>
                </a:cubicBezTo>
                <a:lnTo>
                  <a:pt x="150436" y="683941"/>
                </a:lnTo>
                <a:cubicBezTo>
                  <a:pt x="130678" y="680977"/>
                  <a:pt x="110766" y="679147"/>
                  <a:pt x="90963" y="676507"/>
                </a:cubicBezTo>
                <a:lnTo>
                  <a:pt x="38924" y="669073"/>
                </a:lnTo>
                <a:cubicBezTo>
                  <a:pt x="31490" y="666595"/>
                  <a:pt x="23341" y="665671"/>
                  <a:pt x="16622" y="661639"/>
                </a:cubicBezTo>
                <a:cubicBezTo>
                  <a:pt x="10612" y="658033"/>
                  <a:pt x="-5256" y="646770"/>
                  <a:pt x="1753" y="646770"/>
                </a:cubicBezTo>
                <a:cubicBezTo>
                  <a:pt x="118327" y="646770"/>
                  <a:pt x="234690" y="656683"/>
                  <a:pt x="351158" y="661639"/>
                </a:cubicBezTo>
                <a:cubicBezTo>
                  <a:pt x="383435" y="667018"/>
                  <a:pt x="401765" y="669581"/>
                  <a:pt x="432934" y="676507"/>
                </a:cubicBezTo>
                <a:cubicBezTo>
                  <a:pt x="442908" y="678723"/>
                  <a:pt x="472887" y="683941"/>
                  <a:pt x="462670" y="683941"/>
                </a:cubicBezTo>
                <a:cubicBezTo>
                  <a:pt x="401328" y="683941"/>
                  <a:pt x="350527" y="676428"/>
                  <a:pt x="291685" y="669073"/>
                </a:cubicBezTo>
                <a:cubicBezTo>
                  <a:pt x="284251" y="666595"/>
                  <a:pt x="269383" y="669475"/>
                  <a:pt x="269383" y="661639"/>
                </a:cubicBezTo>
                <a:cubicBezTo>
                  <a:pt x="269383" y="653803"/>
                  <a:pt x="283888" y="654984"/>
                  <a:pt x="291685" y="654204"/>
                </a:cubicBezTo>
                <a:cubicBezTo>
                  <a:pt x="333675" y="650005"/>
                  <a:pt x="375939" y="649248"/>
                  <a:pt x="418066" y="646770"/>
                </a:cubicBezTo>
                <a:cubicBezTo>
                  <a:pt x="368841" y="630362"/>
                  <a:pt x="374149" y="631414"/>
                  <a:pt x="321422" y="617034"/>
                </a:cubicBezTo>
                <a:cubicBezTo>
                  <a:pt x="311565" y="614346"/>
                  <a:pt x="301676" y="611741"/>
                  <a:pt x="291685" y="609600"/>
                </a:cubicBezTo>
                <a:cubicBezTo>
                  <a:pt x="229285" y="596228"/>
                  <a:pt x="226333" y="596229"/>
                  <a:pt x="172739" y="587297"/>
                </a:cubicBezTo>
                <a:cubicBezTo>
                  <a:pt x="293964" y="526685"/>
                  <a:pt x="68961" y="633973"/>
                  <a:pt x="455236" y="564995"/>
                </a:cubicBezTo>
                <a:cubicBezTo>
                  <a:pt x="472827" y="561854"/>
                  <a:pt x="410631" y="535258"/>
                  <a:pt x="410631" y="535258"/>
                </a:cubicBezTo>
                <a:cubicBezTo>
                  <a:pt x="415587" y="527824"/>
                  <a:pt x="418523" y="518538"/>
                  <a:pt x="425500" y="512956"/>
                </a:cubicBezTo>
                <a:cubicBezTo>
                  <a:pt x="431619" y="508061"/>
                  <a:pt x="440465" y="508273"/>
                  <a:pt x="447802" y="505521"/>
                </a:cubicBezTo>
                <a:cubicBezTo>
                  <a:pt x="460297" y="500835"/>
                  <a:pt x="472098" y="494164"/>
                  <a:pt x="484973" y="490653"/>
                </a:cubicBezTo>
                <a:cubicBezTo>
                  <a:pt x="499515" y="486687"/>
                  <a:pt x="514748" y="485915"/>
                  <a:pt x="529578" y="483219"/>
                </a:cubicBezTo>
                <a:cubicBezTo>
                  <a:pt x="609296" y="468725"/>
                  <a:pt x="519063" y="482597"/>
                  <a:pt x="618788" y="468351"/>
                </a:cubicBezTo>
                <a:lnTo>
                  <a:pt x="685695" y="446048"/>
                </a:lnTo>
                <a:lnTo>
                  <a:pt x="707997" y="438614"/>
                </a:lnTo>
                <a:cubicBezTo>
                  <a:pt x="634433" y="379763"/>
                  <a:pt x="709739" y="432983"/>
                  <a:pt x="626222" y="394009"/>
                </a:cubicBezTo>
                <a:cubicBezTo>
                  <a:pt x="603102" y="383220"/>
                  <a:pt x="582580" y="367309"/>
                  <a:pt x="559314" y="356839"/>
                </a:cubicBezTo>
                <a:cubicBezTo>
                  <a:pt x="508009" y="333752"/>
                  <a:pt x="456454" y="321618"/>
                  <a:pt x="403197" y="304800"/>
                </a:cubicBezTo>
                <a:cubicBezTo>
                  <a:pt x="380779" y="297721"/>
                  <a:pt x="358894" y="288955"/>
                  <a:pt x="336290" y="282497"/>
                </a:cubicBezTo>
                <a:cubicBezTo>
                  <a:pt x="314551" y="276286"/>
                  <a:pt x="266401" y="270389"/>
                  <a:pt x="247080" y="267629"/>
                </a:cubicBezTo>
                <a:cubicBezTo>
                  <a:pt x="300621" y="249783"/>
                  <a:pt x="308927" y="243947"/>
                  <a:pt x="395763" y="267629"/>
                </a:cubicBezTo>
                <a:cubicBezTo>
                  <a:pt x="410883" y="271753"/>
                  <a:pt x="351158" y="282497"/>
                  <a:pt x="351158" y="282497"/>
                </a:cubicBezTo>
                <a:cubicBezTo>
                  <a:pt x="422850" y="300419"/>
                  <a:pt x="376748" y="292011"/>
                  <a:pt x="514709" y="282497"/>
                </a:cubicBezTo>
                <a:cubicBezTo>
                  <a:pt x="589759" y="277321"/>
                  <a:pt x="581458" y="277568"/>
                  <a:pt x="641090" y="267629"/>
                </a:cubicBezTo>
                <a:lnTo>
                  <a:pt x="685695" y="252761"/>
                </a:lnTo>
                <a:cubicBezTo>
                  <a:pt x="693129" y="250283"/>
                  <a:pt x="700395" y="247227"/>
                  <a:pt x="707997" y="245326"/>
                </a:cubicBezTo>
                <a:cubicBezTo>
                  <a:pt x="717909" y="242848"/>
                  <a:pt x="727760" y="240108"/>
                  <a:pt x="737734" y="237892"/>
                </a:cubicBezTo>
                <a:cubicBezTo>
                  <a:pt x="750069" y="235151"/>
                  <a:pt x="762647" y="233523"/>
                  <a:pt x="774905" y="230458"/>
                </a:cubicBezTo>
                <a:cubicBezTo>
                  <a:pt x="869953" y="206697"/>
                  <a:pt x="785324" y="222527"/>
                  <a:pt x="871548" y="208156"/>
                </a:cubicBezTo>
                <a:cubicBezTo>
                  <a:pt x="876504" y="203200"/>
                  <a:pt x="892427" y="196893"/>
                  <a:pt x="886417" y="193287"/>
                </a:cubicBezTo>
                <a:cubicBezTo>
                  <a:pt x="871392" y="184271"/>
                  <a:pt x="851560" y="189289"/>
                  <a:pt x="834378" y="185853"/>
                </a:cubicBezTo>
                <a:cubicBezTo>
                  <a:pt x="826694" y="184316"/>
                  <a:pt x="819509" y="180897"/>
                  <a:pt x="812075" y="178419"/>
                </a:cubicBezTo>
                <a:cubicBezTo>
                  <a:pt x="804641" y="173463"/>
                  <a:pt x="789773" y="172486"/>
                  <a:pt x="789773" y="163551"/>
                </a:cubicBezTo>
                <a:cubicBezTo>
                  <a:pt x="789773" y="131668"/>
                  <a:pt x="870867" y="133911"/>
                  <a:pt x="871548" y="133814"/>
                </a:cubicBezTo>
                <a:cubicBezTo>
                  <a:pt x="986702" y="117364"/>
                  <a:pt x="825897" y="131130"/>
                  <a:pt x="1057402" y="118946"/>
                </a:cubicBezTo>
                <a:cubicBezTo>
                  <a:pt x="990327" y="102177"/>
                  <a:pt x="1004391" y="123464"/>
                  <a:pt x="990495" y="81775"/>
                </a:cubicBezTo>
                <a:cubicBezTo>
                  <a:pt x="992973" y="74341"/>
                  <a:pt x="997929" y="67309"/>
                  <a:pt x="997929" y="59473"/>
                </a:cubicBezTo>
                <a:cubicBezTo>
                  <a:pt x="997929" y="49256"/>
                  <a:pt x="996434" y="38050"/>
                  <a:pt x="990495" y="29736"/>
                </a:cubicBezTo>
                <a:cubicBezTo>
                  <a:pt x="976431" y="10046"/>
                  <a:pt x="958635" y="6726"/>
                  <a:pt x="938456" y="0"/>
                </a:cubicBezTo>
                <a:lnTo>
                  <a:pt x="462670" y="7434"/>
                </a:lnTo>
                <a:cubicBezTo>
                  <a:pt x="424562" y="9744"/>
                  <a:pt x="461130" y="49729"/>
                  <a:pt x="462670" y="52039"/>
                </a:cubicBezTo>
                <a:cubicBezTo>
                  <a:pt x="460192" y="59473"/>
                  <a:pt x="447579" y="72676"/>
                  <a:pt x="455236" y="74341"/>
                </a:cubicBezTo>
                <a:cubicBezTo>
                  <a:pt x="513553" y="87018"/>
                  <a:pt x="574342" y="82619"/>
                  <a:pt x="633656" y="89209"/>
                </a:cubicBezTo>
                <a:cubicBezTo>
                  <a:pt x="641444" y="90074"/>
                  <a:pt x="648524" y="94165"/>
                  <a:pt x="655958" y="96643"/>
                </a:cubicBezTo>
                <a:cubicBezTo>
                  <a:pt x="669591" y="110276"/>
                  <a:pt x="682892" y="124978"/>
                  <a:pt x="700563" y="133814"/>
                </a:cubicBezTo>
                <a:cubicBezTo>
                  <a:pt x="714581" y="140823"/>
                  <a:pt x="730809" y="142400"/>
                  <a:pt x="745168" y="148682"/>
                </a:cubicBezTo>
                <a:cubicBezTo>
                  <a:pt x="875325" y="205626"/>
                  <a:pt x="779420" y="172491"/>
                  <a:pt x="841812" y="193287"/>
                </a:cubicBezTo>
                <a:cubicBezTo>
                  <a:pt x="834378" y="200721"/>
                  <a:pt x="828637" y="210374"/>
                  <a:pt x="819509" y="215590"/>
                </a:cubicBezTo>
                <a:cubicBezTo>
                  <a:pt x="810638" y="220659"/>
                  <a:pt x="799538" y="220019"/>
                  <a:pt x="789773" y="223024"/>
                </a:cubicBezTo>
                <a:cubicBezTo>
                  <a:pt x="767304" y="229938"/>
                  <a:pt x="745168" y="237892"/>
                  <a:pt x="722866" y="245326"/>
                </a:cubicBezTo>
                <a:lnTo>
                  <a:pt x="700563" y="252761"/>
                </a:lnTo>
                <a:cubicBezTo>
                  <a:pt x="710475" y="257717"/>
                  <a:pt x="719923" y="263738"/>
                  <a:pt x="730300" y="267629"/>
                </a:cubicBezTo>
                <a:cubicBezTo>
                  <a:pt x="739867" y="271216"/>
                  <a:pt x="750212" y="272256"/>
                  <a:pt x="760036" y="275063"/>
                </a:cubicBezTo>
                <a:cubicBezTo>
                  <a:pt x="767571" y="277216"/>
                  <a:pt x="774737" y="280596"/>
                  <a:pt x="782339" y="282497"/>
                </a:cubicBezTo>
                <a:cubicBezTo>
                  <a:pt x="794597" y="285561"/>
                  <a:pt x="832127" y="290595"/>
                  <a:pt x="819509" y="289931"/>
                </a:cubicBezTo>
                <a:cubicBezTo>
                  <a:pt x="759912" y="286794"/>
                  <a:pt x="700610" y="279418"/>
                  <a:pt x="641090" y="275063"/>
                </a:cubicBezTo>
                <a:cubicBezTo>
                  <a:pt x="599003" y="271984"/>
                  <a:pt x="556836" y="270107"/>
                  <a:pt x="514709" y="267629"/>
                </a:cubicBezTo>
                <a:cubicBezTo>
                  <a:pt x="507275" y="270107"/>
                  <a:pt x="486866" y="269522"/>
                  <a:pt x="492407" y="275063"/>
                </a:cubicBezTo>
                <a:cubicBezTo>
                  <a:pt x="496597" y="279253"/>
                  <a:pt x="588164" y="304483"/>
                  <a:pt x="589051" y="304800"/>
                </a:cubicBezTo>
                <a:cubicBezTo>
                  <a:pt x="670484" y="333883"/>
                  <a:pt x="612570" y="316558"/>
                  <a:pt x="678261" y="349404"/>
                </a:cubicBezTo>
                <a:cubicBezTo>
                  <a:pt x="696048" y="358298"/>
                  <a:pt x="718426" y="365271"/>
                  <a:pt x="737734" y="371707"/>
                </a:cubicBezTo>
                <a:cubicBezTo>
                  <a:pt x="735256" y="379141"/>
                  <a:pt x="735841" y="388468"/>
                  <a:pt x="730300" y="394009"/>
                </a:cubicBezTo>
                <a:cubicBezTo>
                  <a:pt x="724759" y="399550"/>
                  <a:pt x="715599" y="399542"/>
                  <a:pt x="707997" y="401443"/>
                </a:cubicBezTo>
                <a:cubicBezTo>
                  <a:pt x="670117" y="410913"/>
                  <a:pt x="645568" y="411684"/>
                  <a:pt x="603919" y="416312"/>
                </a:cubicBezTo>
                <a:cubicBezTo>
                  <a:pt x="666064" y="478453"/>
                  <a:pt x="627362" y="433282"/>
                  <a:pt x="418066" y="416312"/>
                </a:cubicBezTo>
                <a:cubicBezTo>
                  <a:pt x="319632" y="408331"/>
                  <a:pt x="361141" y="410003"/>
                  <a:pt x="254514" y="394009"/>
                </a:cubicBezTo>
                <a:cubicBezTo>
                  <a:pt x="234756" y="391045"/>
                  <a:pt x="215020" y="386575"/>
                  <a:pt x="195041" y="386575"/>
                </a:cubicBezTo>
                <a:cubicBezTo>
                  <a:pt x="184824" y="386575"/>
                  <a:pt x="215042" y="390911"/>
                  <a:pt x="224778" y="394009"/>
                </a:cubicBezTo>
                <a:cubicBezTo>
                  <a:pt x="269582" y="408265"/>
                  <a:pt x="314568" y="422105"/>
                  <a:pt x="358592" y="438614"/>
                </a:cubicBezTo>
                <a:cubicBezTo>
                  <a:pt x="389892" y="450352"/>
                  <a:pt x="439468" y="467901"/>
                  <a:pt x="470105" y="483219"/>
                </a:cubicBezTo>
                <a:cubicBezTo>
                  <a:pt x="548119" y="522226"/>
                  <a:pt x="493064" y="507140"/>
                  <a:pt x="559314" y="520390"/>
                </a:cubicBezTo>
                <a:cubicBezTo>
                  <a:pt x="566748" y="525346"/>
                  <a:pt x="575299" y="528940"/>
                  <a:pt x="581617" y="535258"/>
                </a:cubicBezTo>
                <a:cubicBezTo>
                  <a:pt x="587935" y="541576"/>
                  <a:pt x="589508" y="551979"/>
                  <a:pt x="596485" y="557561"/>
                </a:cubicBezTo>
                <a:cubicBezTo>
                  <a:pt x="602604" y="562456"/>
                  <a:pt x="611354" y="562517"/>
                  <a:pt x="618788" y="564995"/>
                </a:cubicBezTo>
                <a:cubicBezTo>
                  <a:pt x="611354" y="567473"/>
                  <a:pt x="604243" y="571321"/>
                  <a:pt x="596485" y="572429"/>
                </a:cubicBezTo>
                <a:cubicBezTo>
                  <a:pt x="569389" y="576300"/>
                  <a:pt x="538180" y="565781"/>
                  <a:pt x="514709" y="579863"/>
                </a:cubicBezTo>
                <a:cubicBezTo>
                  <a:pt x="501270" y="587926"/>
                  <a:pt x="545296" y="587722"/>
                  <a:pt x="559314" y="594731"/>
                </a:cubicBezTo>
                <a:cubicBezTo>
                  <a:pt x="579139" y="604643"/>
                  <a:pt x="597285" y="619092"/>
                  <a:pt x="618788" y="624468"/>
                </a:cubicBezTo>
                <a:cubicBezTo>
                  <a:pt x="656126" y="633803"/>
                  <a:pt x="638831" y="628671"/>
                  <a:pt x="670827" y="639336"/>
                </a:cubicBezTo>
                <a:cubicBezTo>
                  <a:pt x="590742" y="659357"/>
                  <a:pt x="672555" y="640918"/>
                  <a:pt x="499841" y="654204"/>
                </a:cubicBezTo>
                <a:cubicBezTo>
                  <a:pt x="461370" y="657163"/>
                  <a:pt x="450992" y="660841"/>
                  <a:pt x="418066" y="669073"/>
                </a:cubicBezTo>
                <a:cubicBezTo>
                  <a:pt x="430456" y="676507"/>
                  <a:pt x="442032" y="685507"/>
                  <a:pt x="455236" y="691375"/>
                </a:cubicBezTo>
                <a:cubicBezTo>
                  <a:pt x="464573" y="695525"/>
                  <a:pt x="474999" y="696593"/>
                  <a:pt x="484973" y="698809"/>
                </a:cubicBezTo>
                <a:cubicBezTo>
                  <a:pt x="524104" y="707504"/>
                  <a:pt x="530745" y="707472"/>
                  <a:pt x="574183" y="713678"/>
                </a:cubicBezTo>
                <a:cubicBezTo>
                  <a:pt x="703825" y="762293"/>
                  <a:pt x="568203" y="716301"/>
                  <a:pt x="685695" y="743414"/>
                </a:cubicBezTo>
                <a:cubicBezTo>
                  <a:pt x="818372" y="774031"/>
                  <a:pt x="634903" y="744652"/>
                  <a:pt x="782339" y="765717"/>
                </a:cubicBezTo>
                <a:cubicBezTo>
                  <a:pt x="789773" y="768195"/>
                  <a:pt x="797106" y="770998"/>
                  <a:pt x="804641" y="773151"/>
                </a:cubicBezTo>
                <a:cubicBezTo>
                  <a:pt x="814465" y="775958"/>
                  <a:pt x="844595" y="780585"/>
                  <a:pt x="834378" y="780585"/>
                </a:cubicBezTo>
                <a:cubicBezTo>
                  <a:pt x="809474" y="780585"/>
                  <a:pt x="784817" y="775629"/>
                  <a:pt x="760036" y="773151"/>
                </a:cubicBezTo>
                <a:cubicBezTo>
                  <a:pt x="720842" y="760086"/>
                  <a:pt x="752556" y="774352"/>
                  <a:pt x="715431" y="743414"/>
                </a:cubicBezTo>
                <a:cubicBezTo>
                  <a:pt x="696216" y="727402"/>
                  <a:pt x="693179" y="728563"/>
                  <a:pt x="670827" y="721112"/>
                </a:cubicBezTo>
                <a:cubicBezTo>
                  <a:pt x="668349" y="713678"/>
                  <a:pt x="663392" y="706646"/>
                  <a:pt x="663392" y="698809"/>
                </a:cubicBezTo>
                <a:cubicBezTo>
                  <a:pt x="663392" y="686174"/>
                  <a:pt x="665850" y="673253"/>
                  <a:pt x="670827" y="661639"/>
                </a:cubicBezTo>
                <a:cubicBezTo>
                  <a:pt x="673588" y="655197"/>
                  <a:pt x="679685" y="650376"/>
                  <a:pt x="685695" y="646770"/>
                </a:cubicBezTo>
                <a:cubicBezTo>
                  <a:pt x="704701" y="635367"/>
                  <a:pt x="726727" y="629329"/>
                  <a:pt x="745168" y="617034"/>
                </a:cubicBezTo>
                <a:cubicBezTo>
                  <a:pt x="752602" y="612078"/>
                  <a:pt x="759104" y="605302"/>
                  <a:pt x="767470" y="602165"/>
                </a:cubicBezTo>
                <a:cubicBezTo>
                  <a:pt x="833429" y="577430"/>
                  <a:pt x="777205" y="610165"/>
                  <a:pt x="834378" y="587297"/>
                </a:cubicBezTo>
                <a:cubicBezTo>
                  <a:pt x="837632" y="585996"/>
                  <a:pt x="839334" y="582341"/>
                  <a:pt x="841812" y="57986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41" name="Полилиния 40"/>
          <p:cNvSpPr/>
          <p:nvPr/>
        </p:nvSpPr>
        <p:spPr>
          <a:xfrm>
            <a:off x="4960060" y="4348773"/>
            <a:ext cx="1013553" cy="804107"/>
          </a:xfrm>
          <a:custGeom>
            <a:avLst/>
            <a:gdLst>
              <a:gd name="connsiteX0" fmla="*/ 938456 w 1057402"/>
              <a:gd name="connsiteY0" fmla="*/ 59473 h 966439"/>
              <a:gd name="connsiteX1" fmla="*/ 901285 w 1057402"/>
              <a:gd name="connsiteY1" fmla="*/ 66907 h 966439"/>
              <a:gd name="connsiteX2" fmla="*/ 812075 w 1057402"/>
              <a:gd name="connsiteY2" fmla="*/ 74341 h 966439"/>
              <a:gd name="connsiteX3" fmla="*/ 834378 w 1057402"/>
              <a:gd name="connsiteY3" fmla="*/ 81775 h 966439"/>
              <a:gd name="connsiteX4" fmla="*/ 886417 w 1057402"/>
              <a:gd name="connsiteY4" fmla="*/ 96643 h 966439"/>
              <a:gd name="connsiteX5" fmla="*/ 618788 w 1057402"/>
              <a:gd name="connsiteY5" fmla="*/ 111512 h 966439"/>
              <a:gd name="connsiteX6" fmla="*/ 641090 w 1057402"/>
              <a:gd name="connsiteY6" fmla="*/ 118946 h 966439"/>
              <a:gd name="connsiteX7" fmla="*/ 670827 w 1057402"/>
              <a:gd name="connsiteY7" fmla="*/ 126380 h 966439"/>
              <a:gd name="connsiteX8" fmla="*/ 707997 w 1057402"/>
              <a:gd name="connsiteY8" fmla="*/ 133814 h 966439"/>
              <a:gd name="connsiteX9" fmla="*/ 834378 w 1057402"/>
              <a:gd name="connsiteY9" fmla="*/ 178419 h 966439"/>
              <a:gd name="connsiteX10" fmla="*/ 893851 w 1057402"/>
              <a:gd name="connsiteY10" fmla="*/ 185853 h 966439"/>
              <a:gd name="connsiteX11" fmla="*/ 997929 w 1057402"/>
              <a:gd name="connsiteY11" fmla="*/ 215590 h 966439"/>
              <a:gd name="connsiteX12" fmla="*/ 1057402 w 1057402"/>
              <a:gd name="connsiteY12" fmla="*/ 230458 h 966439"/>
              <a:gd name="connsiteX13" fmla="*/ 1035100 w 1057402"/>
              <a:gd name="connsiteY13" fmla="*/ 237892 h 966439"/>
              <a:gd name="connsiteX14" fmla="*/ 789773 w 1057402"/>
              <a:gd name="connsiteY14" fmla="*/ 252761 h 966439"/>
              <a:gd name="connsiteX15" fmla="*/ 559314 w 1057402"/>
              <a:gd name="connsiteY15" fmla="*/ 267629 h 966439"/>
              <a:gd name="connsiteX16" fmla="*/ 603919 w 1057402"/>
              <a:gd name="connsiteY16" fmla="*/ 275063 h 966439"/>
              <a:gd name="connsiteX17" fmla="*/ 685695 w 1057402"/>
              <a:gd name="connsiteY17" fmla="*/ 282497 h 966439"/>
              <a:gd name="connsiteX18" fmla="*/ 767470 w 1057402"/>
              <a:gd name="connsiteY18" fmla="*/ 297365 h 966439"/>
              <a:gd name="connsiteX19" fmla="*/ 789773 w 1057402"/>
              <a:gd name="connsiteY19" fmla="*/ 312234 h 966439"/>
              <a:gd name="connsiteX20" fmla="*/ 566748 w 1057402"/>
              <a:gd name="connsiteY20" fmla="*/ 327102 h 966439"/>
              <a:gd name="connsiteX21" fmla="*/ 611353 w 1057402"/>
              <a:gd name="connsiteY21" fmla="*/ 349404 h 966439"/>
              <a:gd name="connsiteX22" fmla="*/ 663392 w 1057402"/>
              <a:gd name="connsiteY22" fmla="*/ 356839 h 966439"/>
              <a:gd name="connsiteX23" fmla="*/ 722866 w 1057402"/>
              <a:gd name="connsiteY23" fmla="*/ 371707 h 966439"/>
              <a:gd name="connsiteX24" fmla="*/ 789773 w 1057402"/>
              <a:gd name="connsiteY24" fmla="*/ 394009 h 966439"/>
              <a:gd name="connsiteX25" fmla="*/ 841812 w 1057402"/>
              <a:gd name="connsiteY25" fmla="*/ 408878 h 966439"/>
              <a:gd name="connsiteX26" fmla="*/ 878983 w 1057402"/>
              <a:gd name="connsiteY26" fmla="*/ 431180 h 966439"/>
              <a:gd name="connsiteX27" fmla="*/ 908719 w 1057402"/>
              <a:gd name="connsiteY27" fmla="*/ 446048 h 966439"/>
              <a:gd name="connsiteX28" fmla="*/ 878983 w 1057402"/>
              <a:gd name="connsiteY28" fmla="*/ 460917 h 966439"/>
              <a:gd name="connsiteX29" fmla="*/ 574183 w 1057402"/>
              <a:gd name="connsiteY29" fmla="*/ 475785 h 966439"/>
              <a:gd name="connsiteX30" fmla="*/ 648524 w 1057402"/>
              <a:gd name="connsiteY30" fmla="*/ 490653 h 966439"/>
              <a:gd name="connsiteX31" fmla="*/ 722866 w 1057402"/>
              <a:gd name="connsiteY31" fmla="*/ 505521 h 966439"/>
              <a:gd name="connsiteX32" fmla="*/ 707997 w 1057402"/>
              <a:gd name="connsiteY32" fmla="*/ 520390 h 966439"/>
              <a:gd name="connsiteX33" fmla="*/ 380895 w 1057402"/>
              <a:gd name="connsiteY33" fmla="*/ 542692 h 966439"/>
              <a:gd name="connsiteX34" fmla="*/ 395763 w 1057402"/>
              <a:gd name="connsiteY34" fmla="*/ 557561 h 966439"/>
              <a:gd name="connsiteX35" fmla="*/ 321422 w 1057402"/>
              <a:gd name="connsiteY35" fmla="*/ 602165 h 966439"/>
              <a:gd name="connsiteX36" fmla="*/ 299119 w 1057402"/>
              <a:gd name="connsiteY36" fmla="*/ 617034 h 966439"/>
              <a:gd name="connsiteX37" fmla="*/ 306553 w 1057402"/>
              <a:gd name="connsiteY37" fmla="*/ 639336 h 966439"/>
              <a:gd name="connsiteX38" fmla="*/ 328856 w 1057402"/>
              <a:gd name="connsiteY38" fmla="*/ 654204 h 966439"/>
              <a:gd name="connsiteX39" fmla="*/ 343724 w 1057402"/>
              <a:gd name="connsiteY39" fmla="*/ 669073 h 966439"/>
              <a:gd name="connsiteX40" fmla="*/ 373461 w 1057402"/>
              <a:gd name="connsiteY40" fmla="*/ 676507 h 966439"/>
              <a:gd name="connsiteX41" fmla="*/ 425500 w 1057402"/>
              <a:gd name="connsiteY41" fmla="*/ 698809 h 966439"/>
              <a:gd name="connsiteX42" fmla="*/ 395763 w 1057402"/>
              <a:gd name="connsiteY42" fmla="*/ 721112 h 966439"/>
              <a:gd name="connsiteX43" fmla="*/ 328856 w 1057402"/>
              <a:gd name="connsiteY43" fmla="*/ 735980 h 966439"/>
              <a:gd name="connsiteX44" fmla="*/ 276817 w 1057402"/>
              <a:gd name="connsiteY44" fmla="*/ 743414 h 966439"/>
              <a:gd name="connsiteX45" fmla="*/ 195041 w 1057402"/>
              <a:gd name="connsiteY45" fmla="*/ 758282 h 966439"/>
              <a:gd name="connsiteX46" fmla="*/ 165305 w 1057402"/>
              <a:gd name="connsiteY46" fmla="*/ 773151 h 966439"/>
              <a:gd name="connsiteX47" fmla="*/ 135568 w 1057402"/>
              <a:gd name="connsiteY47" fmla="*/ 780585 h 966439"/>
              <a:gd name="connsiteX48" fmla="*/ 113266 w 1057402"/>
              <a:gd name="connsiteY48" fmla="*/ 788019 h 966439"/>
              <a:gd name="connsiteX49" fmla="*/ 157870 w 1057402"/>
              <a:gd name="connsiteY49" fmla="*/ 802887 h 966439"/>
              <a:gd name="connsiteX50" fmla="*/ 180173 w 1057402"/>
              <a:gd name="connsiteY50" fmla="*/ 810321 h 966439"/>
              <a:gd name="connsiteX51" fmla="*/ 247080 w 1057402"/>
              <a:gd name="connsiteY51" fmla="*/ 825190 h 966439"/>
              <a:gd name="connsiteX52" fmla="*/ 351158 w 1057402"/>
              <a:gd name="connsiteY52" fmla="*/ 862361 h 966439"/>
              <a:gd name="connsiteX53" fmla="*/ 388329 w 1057402"/>
              <a:gd name="connsiteY53" fmla="*/ 884663 h 966439"/>
              <a:gd name="connsiteX54" fmla="*/ 447802 w 1057402"/>
              <a:gd name="connsiteY54" fmla="*/ 899531 h 966439"/>
              <a:gd name="connsiteX55" fmla="*/ 462670 w 1057402"/>
              <a:gd name="connsiteY55" fmla="*/ 944136 h 966439"/>
              <a:gd name="connsiteX56" fmla="*/ 388329 w 1057402"/>
              <a:gd name="connsiteY56" fmla="*/ 951570 h 966439"/>
              <a:gd name="connsiteX57" fmla="*/ 291685 w 1057402"/>
              <a:gd name="connsiteY57" fmla="*/ 966439 h 966439"/>
              <a:gd name="connsiteX58" fmla="*/ 224778 w 1057402"/>
              <a:gd name="connsiteY58" fmla="*/ 959004 h 966439"/>
              <a:gd name="connsiteX59" fmla="*/ 470105 w 1057402"/>
              <a:gd name="connsiteY59" fmla="*/ 951570 h 966439"/>
              <a:gd name="connsiteX60" fmla="*/ 447802 w 1057402"/>
              <a:gd name="connsiteY60" fmla="*/ 944136 h 966439"/>
              <a:gd name="connsiteX61" fmla="*/ 410631 w 1057402"/>
              <a:gd name="connsiteY61" fmla="*/ 914400 h 966439"/>
              <a:gd name="connsiteX62" fmla="*/ 373461 w 1057402"/>
              <a:gd name="connsiteY62" fmla="*/ 906965 h 966439"/>
              <a:gd name="connsiteX63" fmla="*/ 321422 w 1057402"/>
              <a:gd name="connsiteY63" fmla="*/ 892097 h 966439"/>
              <a:gd name="connsiteX64" fmla="*/ 291685 w 1057402"/>
              <a:gd name="connsiteY64" fmla="*/ 869795 h 966439"/>
              <a:gd name="connsiteX65" fmla="*/ 254514 w 1057402"/>
              <a:gd name="connsiteY65" fmla="*/ 862361 h 966439"/>
              <a:gd name="connsiteX66" fmla="*/ 195041 w 1057402"/>
              <a:gd name="connsiteY66" fmla="*/ 840058 h 966439"/>
              <a:gd name="connsiteX67" fmla="*/ 209909 w 1057402"/>
              <a:gd name="connsiteY67" fmla="*/ 810321 h 966439"/>
              <a:gd name="connsiteX68" fmla="*/ 247080 w 1057402"/>
              <a:gd name="connsiteY68" fmla="*/ 802887 h 966439"/>
              <a:gd name="connsiteX69" fmla="*/ 559314 w 1057402"/>
              <a:gd name="connsiteY69" fmla="*/ 795453 h 966439"/>
              <a:gd name="connsiteX70" fmla="*/ 492407 w 1057402"/>
              <a:gd name="connsiteY70" fmla="*/ 765717 h 966439"/>
              <a:gd name="connsiteX71" fmla="*/ 425500 w 1057402"/>
              <a:gd name="connsiteY71" fmla="*/ 743414 h 966439"/>
              <a:gd name="connsiteX72" fmla="*/ 239646 w 1057402"/>
              <a:gd name="connsiteY72" fmla="*/ 698809 h 966439"/>
              <a:gd name="connsiteX73" fmla="*/ 150436 w 1057402"/>
              <a:gd name="connsiteY73" fmla="*/ 683941 h 966439"/>
              <a:gd name="connsiteX74" fmla="*/ 90963 w 1057402"/>
              <a:gd name="connsiteY74" fmla="*/ 676507 h 966439"/>
              <a:gd name="connsiteX75" fmla="*/ 38924 w 1057402"/>
              <a:gd name="connsiteY75" fmla="*/ 669073 h 966439"/>
              <a:gd name="connsiteX76" fmla="*/ 16622 w 1057402"/>
              <a:gd name="connsiteY76" fmla="*/ 661639 h 966439"/>
              <a:gd name="connsiteX77" fmla="*/ 1753 w 1057402"/>
              <a:gd name="connsiteY77" fmla="*/ 646770 h 966439"/>
              <a:gd name="connsiteX78" fmla="*/ 351158 w 1057402"/>
              <a:gd name="connsiteY78" fmla="*/ 661639 h 966439"/>
              <a:gd name="connsiteX79" fmla="*/ 432934 w 1057402"/>
              <a:gd name="connsiteY79" fmla="*/ 676507 h 966439"/>
              <a:gd name="connsiteX80" fmla="*/ 462670 w 1057402"/>
              <a:gd name="connsiteY80" fmla="*/ 683941 h 966439"/>
              <a:gd name="connsiteX81" fmla="*/ 291685 w 1057402"/>
              <a:gd name="connsiteY81" fmla="*/ 669073 h 966439"/>
              <a:gd name="connsiteX82" fmla="*/ 269383 w 1057402"/>
              <a:gd name="connsiteY82" fmla="*/ 661639 h 966439"/>
              <a:gd name="connsiteX83" fmla="*/ 291685 w 1057402"/>
              <a:gd name="connsiteY83" fmla="*/ 654204 h 966439"/>
              <a:gd name="connsiteX84" fmla="*/ 418066 w 1057402"/>
              <a:gd name="connsiteY84" fmla="*/ 646770 h 966439"/>
              <a:gd name="connsiteX85" fmla="*/ 321422 w 1057402"/>
              <a:gd name="connsiteY85" fmla="*/ 617034 h 966439"/>
              <a:gd name="connsiteX86" fmla="*/ 291685 w 1057402"/>
              <a:gd name="connsiteY86" fmla="*/ 609600 h 966439"/>
              <a:gd name="connsiteX87" fmla="*/ 172739 w 1057402"/>
              <a:gd name="connsiteY87" fmla="*/ 587297 h 966439"/>
              <a:gd name="connsiteX88" fmla="*/ 455236 w 1057402"/>
              <a:gd name="connsiteY88" fmla="*/ 564995 h 966439"/>
              <a:gd name="connsiteX89" fmla="*/ 410631 w 1057402"/>
              <a:gd name="connsiteY89" fmla="*/ 535258 h 966439"/>
              <a:gd name="connsiteX90" fmla="*/ 425500 w 1057402"/>
              <a:gd name="connsiteY90" fmla="*/ 512956 h 966439"/>
              <a:gd name="connsiteX91" fmla="*/ 447802 w 1057402"/>
              <a:gd name="connsiteY91" fmla="*/ 505521 h 966439"/>
              <a:gd name="connsiteX92" fmla="*/ 484973 w 1057402"/>
              <a:gd name="connsiteY92" fmla="*/ 490653 h 966439"/>
              <a:gd name="connsiteX93" fmla="*/ 529578 w 1057402"/>
              <a:gd name="connsiteY93" fmla="*/ 483219 h 966439"/>
              <a:gd name="connsiteX94" fmla="*/ 618788 w 1057402"/>
              <a:gd name="connsiteY94" fmla="*/ 468351 h 966439"/>
              <a:gd name="connsiteX95" fmla="*/ 685695 w 1057402"/>
              <a:gd name="connsiteY95" fmla="*/ 446048 h 966439"/>
              <a:gd name="connsiteX96" fmla="*/ 707997 w 1057402"/>
              <a:gd name="connsiteY96" fmla="*/ 438614 h 966439"/>
              <a:gd name="connsiteX97" fmla="*/ 626222 w 1057402"/>
              <a:gd name="connsiteY97" fmla="*/ 394009 h 966439"/>
              <a:gd name="connsiteX98" fmla="*/ 559314 w 1057402"/>
              <a:gd name="connsiteY98" fmla="*/ 356839 h 966439"/>
              <a:gd name="connsiteX99" fmla="*/ 403197 w 1057402"/>
              <a:gd name="connsiteY99" fmla="*/ 304800 h 966439"/>
              <a:gd name="connsiteX100" fmla="*/ 336290 w 1057402"/>
              <a:gd name="connsiteY100" fmla="*/ 282497 h 966439"/>
              <a:gd name="connsiteX101" fmla="*/ 247080 w 1057402"/>
              <a:gd name="connsiteY101" fmla="*/ 267629 h 966439"/>
              <a:gd name="connsiteX102" fmla="*/ 395763 w 1057402"/>
              <a:gd name="connsiteY102" fmla="*/ 267629 h 966439"/>
              <a:gd name="connsiteX103" fmla="*/ 351158 w 1057402"/>
              <a:gd name="connsiteY103" fmla="*/ 282497 h 966439"/>
              <a:gd name="connsiteX104" fmla="*/ 514709 w 1057402"/>
              <a:gd name="connsiteY104" fmla="*/ 282497 h 966439"/>
              <a:gd name="connsiteX105" fmla="*/ 641090 w 1057402"/>
              <a:gd name="connsiteY105" fmla="*/ 267629 h 966439"/>
              <a:gd name="connsiteX106" fmla="*/ 685695 w 1057402"/>
              <a:gd name="connsiteY106" fmla="*/ 252761 h 966439"/>
              <a:gd name="connsiteX107" fmla="*/ 707997 w 1057402"/>
              <a:gd name="connsiteY107" fmla="*/ 245326 h 966439"/>
              <a:gd name="connsiteX108" fmla="*/ 737734 w 1057402"/>
              <a:gd name="connsiteY108" fmla="*/ 237892 h 966439"/>
              <a:gd name="connsiteX109" fmla="*/ 774905 w 1057402"/>
              <a:gd name="connsiteY109" fmla="*/ 230458 h 966439"/>
              <a:gd name="connsiteX110" fmla="*/ 871548 w 1057402"/>
              <a:gd name="connsiteY110" fmla="*/ 208156 h 966439"/>
              <a:gd name="connsiteX111" fmla="*/ 886417 w 1057402"/>
              <a:gd name="connsiteY111" fmla="*/ 193287 h 966439"/>
              <a:gd name="connsiteX112" fmla="*/ 834378 w 1057402"/>
              <a:gd name="connsiteY112" fmla="*/ 185853 h 966439"/>
              <a:gd name="connsiteX113" fmla="*/ 812075 w 1057402"/>
              <a:gd name="connsiteY113" fmla="*/ 178419 h 966439"/>
              <a:gd name="connsiteX114" fmla="*/ 789773 w 1057402"/>
              <a:gd name="connsiteY114" fmla="*/ 163551 h 966439"/>
              <a:gd name="connsiteX115" fmla="*/ 871548 w 1057402"/>
              <a:gd name="connsiteY115" fmla="*/ 133814 h 966439"/>
              <a:gd name="connsiteX116" fmla="*/ 1057402 w 1057402"/>
              <a:gd name="connsiteY116" fmla="*/ 118946 h 966439"/>
              <a:gd name="connsiteX117" fmla="*/ 990495 w 1057402"/>
              <a:gd name="connsiteY117" fmla="*/ 81775 h 966439"/>
              <a:gd name="connsiteX118" fmla="*/ 997929 w 1057402"/>
              <a:gd name="connsiteY118" fmla="*/ 59473 h 966439"/>
              <a:gd name="connsiteX119" fmla="*/ 990495 w 1057402"/>
              <a:gd name="connsiteY119" fmla="*/ 29736 h 966439"/>
              <a:gd name="connsiteX120" fmla="*/ 938456 w 1057402"/>
              <a:gd name="connsiteY120" fmla="*/ 0 h 966439"/>
              <a:gd name="connsiteX121" fmla="*/ 462670 w 1057402"/>
              <a:gd name="connsiteY121" fmla="*/ 7434 h 966439"/>
              <a:gd name="connsiteX122" fmla="*/ 462670 w 1057402"/>
              <a:gd name="connsiteY122" fmla="*/ 52039 h 966439"/>
              <a:gd name="connsiteX123" fmla="*/ 455236 w 1057402"/>
              <a:gd name="connsiteY123" fmla="*/ 74341 h 966439"/>
              <a:gd name="connsiteX124" fmla="*/ 633656 w 1057402"/>
              <a:gd name="connsiteY124" fmla="*/ 89209 h 966439"/>
              <a:gd name="connsiteX125" fmla="*/ 655958 w 1057402"/>
              <a:gd name="connsiteY125" fmla="*/ 96643 h 966439"/>
              <a:gd name="connsiteX126" fmla="*/ 700563 w 1057402"/>
              <a:gd name="connsiteY126" fmla="*/ 133814 h 966439"/>
              <a:gd name="connsiteX127" fmla="*/ 745168 w 1057402"/>
              <a:gd name="connsiteY127" fmla="*/ 148682 h 966439"/>
              <a:gd name="connsiteX128" fmla="*/ 841812 w 1057402"/>
              <a:gd name="connsiteY128" fmla="*/ 193287 h 966439"/>
              <a:gd name="connsiteX129" fmla="*/ 819509 w 1057402"/>
              <a:gd name="connsiteY129" fmla="*/ 215590 h 966439"/>
              <a:gd name="connsiteX130" fmla="*/ 789773 w 1057402"/>
              <a:gd name="connsiteY130" fmla="*/ 223024 h 966439"/>
              <a:gd name="connsiteX131" fmla="*/ 722866 w 1057402"/>
              <a:gd name="connsiteY131" fmla="*/ 245326 h 966439"/>
              <a:gd name="connsiteX132" fmla="*/ 700563 w 1057402"/>
              <a:gd name="connsiteY132" fmla="*/ 252761 h 966439"/>
              <a:gd name="connsiteX133" fmla="*/ 730300 w 1057402"/>
              <a:gd name="connsiteY133" fmla="*/ 267629 h 966439"/>
              <a:gd name="connsiteX134" fmla="*/ 760036 w 1057402"/>
              <a:gd name="connsiteY134" fmla="*/ 275063 h 966439"/>
              <a:gd name="connsiteX135" fmla="*/ 782339 w 1057402"/>
              <a:gd name="connsiteY135" fmla="*/ 282497 h 966439"/>
              <a:gd name="connsiteX136" fmla="*/ 819509 w 1057402"/>
              <a:gd name="connsiteY136" fmla="*/ 289931 h 966439"/>
              <a:gd name="connsiteX137" fmla="*/ 641090 w 1057402"/>
              <a:gd name="connsiteY137" fmla="*/ 275063 h 966439"/>
              <a:gd name="connsiteX138" fmla="*/ 514709 w 1057402"/>
              <a:gd name="connsiteY138" fmla="*/ 267629 h 966439"/>
              <a:gd name="connsiteX139" fmla="*/ 492407 w 1057402"/>
              <a:gd name="connsiteY139" fmla="*/ 275063 h 966439"/>
              <a:gd name="connsiteX140" fmla="*/ 589051 w 1057402"/>
              <a:gd name="connsiteY140" fmla="*/ 304800 h 966439"/>
              <a:gd name="connsiteX141" fmla="*/ 678261 w 1057402"/>
              <a:gd name="connsiteY141" fmla="*/ 349404 h 966439"/>
              <a:gd name="connsiteX142" fmla="*/ 737734 w 1057402"/>
              <a:gd name="connsiteY142" fmla="*/ 371707 h 966439"/>
              <a:gd name="connsiteX143" fmla="*/ 730300 w 1057402"/>
              <a:gd name="connsiteY143" fmla="*/ 394009 h 966439"/>
              <a:gd name="connsiteX144" fmla="*/ 707997 w 1057402"/>
              <a:gd name="connsiteY144" fmla="*/ 401443 h 966439"/>
              <a:gd name="connsiteX145" fmla="*/ 603919 w 1057402"/>
              <a:gd name="connsiteY145" fmla="*/ 416312 h 966439"/>
              <a:gd name="connsiteX146" fmla="*/ 418066 w 1057402"/>
              <a:gd name="connsiteY146" fmla="*/ 416312 h 966439"/>
              <a:gd name="connsiteX147" fmla="*/ 254514 w 1057402"/>
              <a:gd name="connsiteY147" fmla="*/ 394009 h 966439"/>
              <a:gd name="connsiteX148" fmla="*/ 195041 w 1057402"/>
              <a:gd name="connsiteY148" fmla="*/ 386575 h 966439"/>
              <a:gd name="connsiteX149" fmla="*/ 224778 w 1057402"/>
              <a:gd name="connsiteY149" fmla="*/ 394009 h 966439"/>
              <a:gd name="connsiteX150" fmla="*/ 358592 w 1057402"/>
              <a:gd name="connsiteY150" fmla="*/ 438614 h 966439"/>
              <a:gd name="connsiteX151" fmla="*/ 470105 w 1057402"/>
              <a:gd name="connsiteY151" fmla="*/ 483219 h 966439"/>
              <a:gd name="connsiteX152" fmla="*/ 559314 w 1057402"/>
              <a:gd name="connsiteY152" fmla="*/ 520390 h 966439"/>
              <a:gd name="connsiteX153" fmla="*/ 581617 w 1057402"/>
              <a:gd name="connsiteY153" fmla="*/ 535258 h 966439"/>
              <a:gd name="connsiteX154" fmla="*/ 596485 w 1057402"/>
              <a:gd name="connsiteY154" fmla="*/ 557561 h 966439"/>
              <a:gd name="connsiteX155" fmla="*/ 618788 w 1057402"/>
              <a:gd name="connsiteY155" fmla="*/ 564995 h 966439"/>
              <a:gd name="connsiteX156" fmla="*/ 596485 w 1057402"/>
              <a:gd name="connsiteY156" fmla="*/ 572429 h 966439"/>
              <a:gd name="connsiteX157" fmla="*/ 514709 w 1057402"/>
              <a:gd name="connsiteY157" fmla="*/ 579863 h 966439"/>
              <a:gd name="connsiteX158" fmla="*/ 559314 w 1057402"/>
              <a:gd name="connsiteY158" fmla="*/ 594731 h 966439"/>
              <a:gd name="connsiteX159" fmla="*/ 618788 w 1057402"/>
              <a:gd name="connsiteY159" fmla="*/ 624468 h 966439"/>
              <a:gd name="connsiteX160" fmla="*/ 670827 w 1057402"/>
              <a:gd name="connsiteY160" fmla="*/ 639336 h 966439"/>
              <a:gd name="connsiteX161" fmla="*/ 499841 w 1057402"/>
              <a:gd name="connsiteY161" fmla="*/ 654204 h 966439"/>
              <a:gd name="connsiteX162" fmla="*/ 418066 w 1057402"/>
              <a:gd name="connsiteY162" fmla="*/ 669073 h 966439"/>
              <a:gd name="connsiteX163" fmla="*/ 455236 w 1057402"/>
              <a:gd name="connsiteY163" fmla="*/ 691375 h 966439"/>
              <a:gd name="connsiteX164" fmla="*/ 484973 w 1057402"/>
              <a:gd name="connsiteY164" fmla="*/ 698809 h 966439"/>
              <a:gd name="connsiteX165" fmla="*/ 574183 w 1057402"/>
              <a:gd name="connsiteY165" fmla="*/ 713678 h 966439"/>
              <a:gd name="connsiteX166" fmla="*/ 685695 w 1057402"/>
              <a:gd name="connsiteY166" fmla="*/ 743414 h 966439"/>
              <a:gd name="connsiteX167" fmla="*/ 782339 w 1057402"/>
              <a:gd name="connsiteY167" fmla="*/ 765717 h 966439"/>
              <a:gd name="connsiteX168" fmla="*/ 804641 w 1057402"/>
              <a:gd name="connsiteY168" fmla="*/ 773151 h 966439"/>
              <a:gd name="connsiteX169" fmla="*/ 834378 w 1057402"/>
              <a:gd name="connsiteY169" fmla="*/ 780585 h 966439"/>
              <a:gd name="connsiteX170" fmla="*/ 760036 w 1057402"/>
              <a:gd name="connsiteY170" fmla="*/ 773151 h 966439"/>
              <a:gd name="connsiteX171" fmla="*/ 715431 w 1057402"/>
              <a:gd name="connsiteY171" fmla="*/ 743414 h 966439"/>
              <a:gd name="connsiteX172" fmla="*/ 670827 w 1057402"/>
              <a:gd name="connsiteY172" fmla="*/ 721112 h 966439"/>
              <a:gd name="connsiteX173" fmla="*/ 663392 w 1057402"/>
              <a:gd name="connsiteY173" fmla="*/ 698809 h 966439"/>
              <a:gd name="connsiteX174" fmla="*/ 670827 w 1057402"/>
              <a:gd name="connsiteY174" fmla="*/ 661639 h 966439"/>
              <a:gd name="connsiteX175" fmla="*/ 685695 w 1057402"/>
              <a:gd name="connsiteY175" fmla="*/ 646770 h 966439"/>
              <a:gd name="connsiteX176" fmla="*/ 745168 w 1057402"/>
              <a:gd name="connsiteY176" fmla="*/ 617034 h 966439"/>
              <a:gd name="connsiteX177" fmla="*/ 767470 w 1057402"/>
              <a:gd name="connsiteY177" fmla="*/ 602165 h 966439"/>
              <a:gd name="connsiteX178" fmla="*/ 834378 w 1057402"/>
              <a:gd name="connsiteY178" fmla="*/ 587297 h 966439"/>
              <a:gd name="connsiteX179" fmla="*/ 841812 w 1057402"/>
              <a:gd name="connsiteY179" fmla="*/ 579863 h 96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057402" h="966439">
                <a:moveTo>
                  <a:pt x="938456" y="59473"/>
                </a:moveTo>
                <a:cubicBezTo>
                  <a:pt x="926066" y="61951"/>
                  <a:pt x="913834" y="65431"/>
                  <a:pt x="901285" y="66907"/>
                </a:cubicBezTo>
                <a:cubicBezTo>
                  <a:pt x="871650" y="70393"/>
                  <a:pt x="841204" y="67868"/>
                  <a:pt x="812075" y="74341"/>
                </a:cubicBezTo>
                <a:cubicBezTo>
                  <a:pt x="804425" y="76041"/>
                  <a:pt x="826843" y="79622"/>
                  <a:pt x="834378" y="81775"/>
                </a:cubicBezTo>
                <a:cubicBezTo>
                  <a:pt x="899722" y="100444"/>
                  <a:pt x="832941" y="78819"/>
                  <a:pt x="886417" y="96643"/>
                </a:cubicBezTo>
                <a:cubicBezTo>
                  <a:pt x="773057" y="124986"/>
                  <a:pt x="918572" y="90838"/>
                  <a:pt x="618788" y="111512"/>
                </a:cubicBezTo>
                <a:cubicBezTo>
                  <a:pt x="610970" y="112051"/>
                  <a:pt x="633555" y="116793"/>
                  <a:pt x="641090" y="118946"/>
                </a:cubicBezTo>
                <a:cubicBezTo>
                  <a:pt x="650914" y="121753"/>
                  <a:pt x="660853" y="124164"/>
                  <a:pt x="670827" y="126380"/>
                </a:cubicBezTo>
                <a:cubicBezTo>
                  <a:pt x="683161" y="129121"/>
                  <a:pt x="695920" y="130098"/>
                  <a:pt x="707997" y="133814"/>
                </a:cubicBezTo>
                <a:cubicBezTo>
                  <a:pt x="759156" y="149555"/>
                  <a:pt x="781057" y="165873"/>
                  <a:pt x="834378" y="178419"/>
                </a:cubicBezTo>
                <a:cubicBezTo>
                  <a:pt x="853826" y="182995"/>
                  <a:pt x="874027" y="183375"/>
                  <a:pt x="893851" y="185853"/>
                </a:cubicBezTo>
                <a:cubicBezTo>
                  <a:pt x="981037" y="223219"/>
                  <a:pt x="909528" y="197910"/>
                  <a:pt x="997929" y="215590"/>
                </a:cubicBezTo>
                <a:cubicBezTo>
                  <a:pt x="1017967" y="219597"/>
                  <a:pt x="1057402" y="230458"/>
                  <a:pt x="1057402" y="230458"/>
                </a:cubicBezTo>
                <a:cubicBezTo>
                  <a:pt x="1049968" y="232936"/>
                  <a:pt x="1042929" y="237559"/>
                  <a:pt x="1035100" y="237892"/>
                </a:cubicBezTo>
                <a:cubicBezTo>
                  <a:pt x="733285" y="250735"/>
                  <a:pt x="586169" y="234249"/>
                  <a:pt x="789773" y="252761"/>
                </a:cubicBezTo>
                <a:cubicBezTo>
                  <a:pt x="696052" y="284000"/>
                  <a:pt x="824479" y="243524"/>
                  <a:pt x="559314" y="267629"/>
                </a:cubicBezTo>
                <a:cubicBezTo>
                  <a:pt x="544302" y="268994"/>
                  <a:pt x="588949" y="273302"/>
                  <a:pt x="603919" y="275063"/>
                </a:cubicBezTo>
                <a:cubicBezTo>
                  <a:pt x="631103" y="278261"/>
                  <a:pt x="658511" y="279299"/>
                  <a:pt x="685695" y="282497"/>
                </a:cubicBezTo>
                <a:cubicBezTo>
                  <a:pt x="708796" y="285215"/>
                  <a:pt x="743993" y="292670"/>
                  <a:pt x="767470" y="297365"/>
                </a:cubicBezTo>
                <a:cubicBezTo>
                  <a:pt x="774904" y="302321"/>
                  <a:pt x="798669" y="311400"/>
                  <a:pt x="789773" y="312234"/>
                </a:cubicBezTo>
                <a:cubicBezTo>
                  <a:pt x="577486" y="332136"/>
                  <a:pt x="435680" y="300888"/>
                  <a:pt x="566748" y="327102"/>
                </a:cubicBezTo>
                <a:cubicBezTo>
                  <a:pt x="581616" y="334536"/>
                  <a:pt x="595465" y="344515"/>
                  <a:pt x="611353" y="349404"/>
                </a:cubicBezTo>
                <a:cubicBezTo>
                  <a:pt x="628101" y="354557"/>
                  <a:pt x="646210" y="353402"/>
                  <a:pt x="663392" y="356839"/>
                </a:cubicBezTo>
                <a:cubicBezTo>
                  <a:pt x="683430" y="360847"/>
                  <a:pt x="703262" y="365941"/>
                  <a:pt x="722866" y="371707"/>
                </a:cubicBezTo>
                <a:cubicBezTo>
                  <a:pt x="745419" y="378340"/>
                  <a:pt x="767334" y="386997"/>
                  <a:pt x="789773" y="394009"/>
                </a:cubicBezTo>
                <a:cubicBezTo>
                  <a:pt x="806992" y="399390"/>
                  <a:pt x="824466" y="403922"/>
                  <a:pt x="841812" y="408878"/>
                </a:cubicBezTo>
                <a:cubicBezTo>
                  <a:pt x="854202" y="416312"/>
                  <a:pt x="866352" y="424163"/>
                  <a:pt x="878983" y="431180"/>
                </a:cubicBezTo>
                <a:cubicBezTo>
                  <a:pt x="888670" y="436562"/>
                  <a:pt x="908719" y="434966"/>
                  <a:pt x="908719" y="446048"/>
                </a:cubicBezTo>
                <a:cubicBezTo>
                  <a:pt x="908719" y="457130"/>
                  <a:pt x="890022" y="459936"/>
                  <a:pt x="878983" y="460917"/>
                </a:cubicBezTo>
                <a:cubicBezTo>
                  <a:pt x="777662" y="469923"/>
                  <a:pt x="675783" y="470829"/>
                  <a:pt x="574183" y="475785"/>
                </a:cubicBezTo>
                <a:cubicBezTo>
                  <a:pt x="677955" y="493080"/>
                  <a:pt x="570891" y="474018"/>
                  <a:pt x="648524" y="490653"/>
                </a:cubicBezTo>
                <a:cubicBezTo>
                  <a:pt x="673234" y="495948"/>
                  <a:pt x="722866" y="505521"/>
                  <a:pt x="722866" y="505521"/>
                </a:cubicBezTo>
                <a:cubicBezTo>
                  <a:pt x="717910" y="510477"/>
                  <a:pt x="714995" y="519986"/>
                  <a:pt x="707997" y="520390"/>
                </a:cubicBezTo>
                <a:cubicBezTo>
                  <a:pt x="357963" y="540585"/>
                  <a:pt x="214000" y="487061"/>
                  <a:pt x="380895" y="542692"/>
                </a:cubicBezTo>
                <a:cubicBezTo>
                  <a:pt x="385851" y="547648"/>
                  <a:pt x="399651" y="551729"/>
                  <a:pt x="395763" y="557561"/>
                </a:cubicBezTo>
                <a:cubicBezTo>
                  <a:pt x="384572" y="574347"/>
                  <a:pt x="340700" y="591149"/>
                  <a:pt x="321422" y="602165"/>
                </a:cubicBezTo>
                <a:cubicBezTo>
                  <a:pt x="313664" y="606598"/>
                  <a:pt x="306553" y="612078"/>
                  <a:pt x="299119" y="617034"/>
                </a:cubicBezTo>
                <a:cubicBezTo>
                  <a:pt x="301597" y="624468"/>
                  <a:pt x="301658" y="633217"/>
                  <a:pt x="306553" y="639336"/>
                </a:cubicBezTo>
                <a:cubicBezTo>
                  <a:pt x="312135" y="646313"/>
                  <a:pt x="321879" y="648622"/>
                  <a:pt x="328856" y="654204"/>
                </a:cubicBezTo>
                <a:cubicBezTo>
                  <a:pt x="334329" y="658583"/>
                  <a:pt x="337455" y="665938"/>
                  <a:pt x="343724" y="669073"/>
                </a:cubicBezTo>
                <a:cubicBezTo>
                  <a:pt x="352863" y="673642"/>
                  <a:pt x="363637" y="673700"/>
                  <a:pt x="373461" y="676507"/>
                </a:cubicBezTo>
                <a:cubicBezTo>
                  <a:pt x="398983" y="683799"/>
                  <a:pt x="399069" y="685594"/>
                  <a:pt x="425500" y="698809"/>
                </a:cubicBezTo>
                <a:cubicBezTo>
                  <a:pt x="415588" y="706243"/>
                  <a:pt x="407328" y="716664"/>
                  <a:pt x="395763" y="721112"/>
                </a:cubicBezTo>
                <a:cubicBezTo>
                  <a:pt x="374439" y="729313"/>
                  <a:pt x="351311" y="731770"/>
                  <a:pt x="328856" y="735980"/>
                </a:cubicBezTo>
                <a:cubicBezTo>
                  <a:pt x="311634" y="739209"/>
                  <a:pt x="294136" y="740750"/>
                  <a:pt x="276817" y="743414"/>
                </a:cubicBezTo>
                <a:cubicBezTo>
                  <a:pt x="235601" y="749755"/>
                  <a:pt x="233704" y="750550"/>
                  <a:pt x="195041" y="758282"/>
                </a:cubicBezTo>
                <a:cubicBezTo>
                  <a:pt x="185129" y="763238"/>
                  <a:pt x="175681" y="769260"/>
                  <a:pt x="165305" y="773151"/>
                </a:cubicBezTo>
                <a:cubicBezTo>
                  <a:pt x="155738" y="776739"/>
                  <a:pt x="145392" y="777778"/>
                  <a:pt x="135568" y="780585"/>
                </a:cubicBezTo>
                <a:cubicBezTo>
                  <a:pt x="128033" y="782738"/>
                  <a:pt x="120700" y="785541"/>
                  <a:pt x="113266" y="788019"/>
                </a:cubicBezTo>
                <a:lnTo>
                  <a:pt x="157870" y="802887"/>
                </a:lnTo>
                <a:cubicBezTo>
                  <a:pt x="165304" y="805365"/>
                  <a:pt x="172489" y="808784"/>
                  <a:pt x="180173" y="810321"/>
                </a:cubicBezTo>
                <a:cubicBezTo>
                  <a:pt x="191292" y="812545"/>
                  <a:pt x="234252" y="820525"/>
                  <a:pt x="247080" y="825190"/>
                </a:cubicBezTo>
                <a:cubicBezTo>
                  <a:pt x="372895" y="870940"/>
                  <a:pt x="226299" y="826685"/>
                  <a:pt x="351158" y="862361"/>
                </a:cubicBezTo>
                <a:cubicBezTo>
                  <a:pt x="363548" y="869795"/>
                  <a:pt x="374843" y="879476"/>
                  <a:pt x="388329" y="884663"/>
                </a:cubicBezTo>
                <a:cubicBezTo>
                  <a:pt x="407401" y="891998"/>
                  <a:pt x="447802" y="899531"/>
                  <a:pt x="447802" y="899531"/>
                </a:cubicBezTo>
                <a:cubicBezTo>
                  <a:pt x="452759" y="904488"/>
                  <a:pt x="502320" y="934224"/>
                  <a:pt x="462670" y="944136"/>
                </a:cubicBezTo>
                <a:cubicBezTo>
                  <a:pt x="438510" y="950176"/>
                  <a:pt x="413109" y="949092"/>
                  <a:pt x="388329" y="951570"/>
                </a:cubicBezTo>
                <a:cubicBezTo>
                  <a:pt x="352420" y="960547"/>
                  <a:pt x="334492" y="966439"/>
                  <a:pt x="291685" y="966439"/>
                </a:cubicBezTo>
                <a:cubicBezTo>
                  <a:pt x="269245" y="966439"/>
                  <a:pt x="247080" y="961482"/>
                  <a:pt x="224778" y="959004"/>
                </a:cubicBezTo>
                <a:cubicBezTo>
                  <a:pt x="306554" y="956526"/>
                  <a:pt x="388473" y="957012"/>
                  <a:pt x="470105" y="951570"/>
                </a:cubicBezTo>
                <a:cubicBezTo>
                  <a:pt x="477924" y="951049"/>
                  <a:pt x="454447" y="948289"/>
                  <a:pt x="447802" y="944136"/>
                </a:cubicBezTo>
                <a:cubicBezTo>
                  <a:pt x="434347" y="935727"/>
                  <a:pt x="424823" y="921496"/>
                  <a:pt x="410631" y="914400"/>
                </a:cubicBezTo>
                <a:cubicBezTo>
                  <a:pt x="399330" y="908749"/>
                  <a:pt x="385719" y="910030"/>
                  <a:pt x="373461" y="906965"/>
                </a:cubicBezTo>
                <a:cubicBezTo>
                  <a:pt x="355959" y="902589"/>
                  <a:pt x="338768" y="897053"/>
                  <a:pt x="321422" y="892097"/>
                </a:cubicBezTo>
                <a:cubicBezTo>
                  <a:pt x="311510" y="884663"/>
                  <a:pt x="303007" y="874827"/>
                  <a:pt x="291685" y="869795"/>
                </a:cubicBezTo>
                <a:cubicBezTo>
                  <a:pt x="280138" y="864663"/>
                  <a:pt x="266772" y="865426"/>
                  <a:pt x="254514" y="862361"/>
                </a:cubicBezTo>
                <a:cubicBezTo>
                  <a:pt x="238986" y="858479"/>
                  <a:pt x="206393" y="844599"/>
                  <a:pt x="195041" y="840058"/>
                </a:cubicBezTo>
                <a:cubicBezTo>
                  <a:pt x="199997" y="830146"/>
                  <a:pt x="200891" y="816762"/>
                  <a:pt x="209909" y="810321"/>
                </a:cubicBezTo>
                <a:cubicBezTo>
                  <a:pt x="220191" y="802977"/>
                  <a:pt x="234456" y="803424"/>
                  <a:pt x="247080" y="802887"/>
                </a:cubicBezTo>
                <a:cubicBezTo>
                  <a:pt x="351093" y="798461"/>
                  <a:pt x="455236" y="797931"/>
                  <a:pt x="559314" y="795453"/>
                </a:cubicBezTo>
                <a:cubicBezTo>
                  <a:pt x="484752" y="770599"/>
                  <a:pt x="621430" y="817326"/>
                  <a:pt x="492407" y="765717"/>
                </a:cubicBezTo>
                <a:cubicBezTo>
                  <a:pt x="470580" y="756986"/>
                  <a:pt x="448226" y="749430"/>
                  <a:pt x="425500" y="743414"/>
                </a:cubicBezTo>
                <a:cubicBezTo>
                  <a:pt x="363911" y="727111"/>
                  <a:pt x="302490" y="709283"/>
                  <a:pt x="239646" y="698809"/>
                </a:cubicBezTo>
                <a:lnTo>
                  <a:pt x="150436" y="683941"/>
                </a:lnTo>
                <a:cubicBezTo>
                  <a:pt x="130678" y="680977"/>
                  <a:pt x="110766" y="679147"/>
                  <a:pt x="90963" y="676507"/>
                </a:cubicBezTo>
                <a:lnTo>
                  <a:pt x="38924" y="669073"/>
                </a:lnTo>
                <a:cubicBezTo>
                  <a:pt x="31490" y="666595"/>
                  <a:pt x="23341" y="665671"/>
                  <a:pt x="16622" y="661639"/>
                </a:cubicBezTo>
                <a:cubicBezTo>
                  <a:pt x="10612" y="658033"/>
                  <a:pt x="-5256" y="646770"/>
                  <a:pt x="1753" y="646770"/>
                </a:cubicBezTo>
                <a:cubicBezTo>
                  <a:pt x="118327" y="646770"/>
                  <a:pt x="234690" y="656683"/>
                  <a:pt x="351158" y="661639"/>
                </a:cubicBezTo>
                <a:cubicBezTo>
                  <a:pt x="383435" y="667018"/>
                  <a:pt x="401765" y="669581"/>
                  <a:pt x="432934" y="676507"/>
                </a:cubicBezTo>
                <a:cubicBezTo>
                  <a:pt x="442908" y="678723"/>
                  <a:pt x="472887" y="683941"/>
                  <a:pt x="462670" y="683941"/>
                </a:cubicBezTo>
                <a:cubicBezTo>
                  <a:pt x="401328" y="683941"/>
                  <a:pt x="350527" y="676428"/>
                  <a:pt x="291685" y="669073"/>
                </a:cubicBezTo>
                <a:cubicBezTo>
                  <a:pt x="284251" y="666595"/>
                  <a:pt x="269383" y="669475"/>
                  <a:pt x="269383" y="661639"/>
                </a:cubicBezTo>
                <a:cubicBezTo>
                  <a:pt x="269383" y="653803"/>
                  <a:pt x="283888" y="654984"/>
                  <a:pt x="291685" y="654204"/>
                </a:cubicBezTo>
                <a:cubicBezTo>
                  <a:pt x="333675" y="650005"/>
                  <a:pt x="375939" y="649248"/>
                  <a:pt x="418066" y="646770"/>
                </a:cubicBezTo>
                <a:cubicBezTo>
                  <a:pt x="368841" y="630362"/>
                  <a:pt x="374149" y="631414"/>
                  <a:pt x="321422" y="617034"/>
                </a:cubicBezTo>
                <a:cubicBezTo>
                  <a:pt x="311565" y="614346"/>
                  <a:pt x="301676" y="611741"/>
                  <a:pt x="291685" y="609600"/>
                </a:cubicBezTo>
                <a:cubicBezTo>
                  <a:pt x="229285" y="596228"/>
                  <a:pt x="226333" y="596229"/>
                  <a:pt x="172739" y="587297"/>
                </a:cubicBezTo>
                <a:cubicBezTo>
                  <a:pt x="293964" y="526685"/>
                  <a:pt x="68961" y="633973"/>
                  <a:pt x="455236" y="564995"/>
                </a:cubicBezTo>
                <a:cubicBezTo>
                  <a:pt x="472827" y="561854"/>
                  <a:pt x="410631" y="535258"/>
                  <a:pt x="410631" y="535258"/>
                </a:cubicBezTo>
                <a:cubicBezTo>
                  <a:pt x="415587" y="527824"/>
                  <a:pt x="418523" y="518538"/>
                  <a:pt x="425500" y="512956"/>
                </a:cubicBezTo>
                <a:cubicBezTo>
                  <a:pt x="431619" y="508061"/>
                  <a:pt x="440465" y="508273"/>
                  <a:pt x="447802" y="505521"/>
                </a:cubicBezTo>
                <a:cubicBezTo>
                  <a:pt x="460297" y="500835"/>
                  <a:pt x="472098" y="494164"/>
                  <a:pt x="484973" y="490653"/>
                </a:cubicBezTo>
                <a:cubicBezTo>
                  <a:pt x="499515" y="486687"/>
                  <a:pt x="514748" y="485915"/>
                  <a:pt x="529578" y="483219"/>
                </a:cubicBezTo>
                <a:cubicBezTo>
                  <a:pt x="609296" y="468725"/>
                  <a:pt x="519063" y="482597"/>
                  <a:pt x="618788" y="468351"/>
                </a:cubicBezTo>
                <a:lnTo>
                  <a:pt x="685695" y="446048"/>
                </a:lnTo>
                <a:lnTo>
                  <a:pt x="707997" y="438614"/>
                </a:lnTo>
                <a:cubicBezTo>
                  <a:pt x="634433" y="379763"/>
                  <a:pt x="709739" y="432983"/>
                  <a:pt x="626222" y="394009"/>
                </a:cubicBezTo>
                <a:cubicBezTo>
                  <a:pt x="603102" y="383220"/>
                  <a:pt x="582580" y="367309"/>
                  <a:pt x="559314" y="356839"/>
                </a:cubicBezTo>
                <a:cubicBezTo>
                  <a:pt x="508009" y="333752"/>
                  <a:pt x="456454" y="321618"/>
                  <a:pt x="403197" y="304800"/>
                </a:cubicBezTo>
                <a:cubicBezTo>
                  <a:pt x="380779" y="297721"/>
                  <a:pt x="358894" y="288955"/>
                  <a:pt x="336290" y="282497"/>
                </a:cubicBezTo>
                <a:cubicBezTo>
                  <a:pt x="314551" y="276286"/>
                  <a:pt x="266401" y="270389"/>
                  <a:pt x="247080" y="267629"/>
                </a:cubicBezTo>
                <a:cubicBezTo>
                  <a:pt x="300621" y="249783"/>
                  <a:pt x="308927" y="243947"/>
                  <a:pt x="395763" y="267629"/>
                </a:cubicBezTo>
                <a:cubicBezTo>
                  <a:pt x="410883" y="271753"/>
                  <a:pt x="351158" y="282497"/>
                  <a:pt x="351158" y="282497"/>
                </a:cubicBezTo>
                <a:cubicBezTo>
                  <a:pt x="422850" y="300419"/>
                  <a:pt x="376748" y="292011"/>
                  <a:pt x="514709" y="282497"/>
                </a:cubicBezTo>
                <a:cubicBezTo>
                  <a:pt x="589759" y="277321"/>
                  <a:pt x="581458" y="277568"/>
                  <a:pt x="641090" y="267629"/>
                </a:cubicBezTo>
                <a:lnTo>
                  <a:pt x="685695" y="252761"/>
                </a:lnTo>
                <a:cubicBezTo>
                  <a:pt x="693129" y="250283"/>
                  <a:pt x="700395" y="247227"/>
                  <a:pt x="707997" y="245326"/>
                </a:cubicBezTo>
                <a:cubicBezTo>
                  <a:pt x="717909" y="242848"/>
                  <a:pt x="727760" y="240108"/>
                  <a:pt x="737734" y="237892"/>
                </a:cubicBezTo>
                <a:cubicBezTo>
                  <a:pt x="750069" y="235151"/>
                  <a:pt x="762647" y="233523"/>
                  <a:pt x="774905" y="230458"/>
                </a:cubicBezTo>
                <a:cubicBezTo>
                  <a:pt x="869953" y="206697"/>
                  <a:pt x="785324" y="222527"/>
                  <a:pt x="871548" y="208156"/>
                </a:cubicBezTo>
                <a:cubicBezTo>
                  <a:pt x="876504" y="203200"/>
                  <a:pt x="892427" y="196893"/>
                  <a:pt x="886417" y="193287"/>
                </a:cubicBezTo>
                <a:cubicBezTo>
                  <a:pt x="871392" y="184271"/>
                  <a:pt x="851560" y="189289"/>
                  <a:pt x="834378" y="185853"/>
                </a:cubicBezTo>
                <a:cubicBezTo>
                  <a:pt x="826694" y="184316"/>
                  <a:pt x="819509" y="180897"/>
                  <a:pt x="812075" y="178419"/>
                </a:cubicBezTo>
                <a:cubicBezTo>
                  <a:pt x="804641" y="173463"/>
                  <a:pt x="789773" y="172486"/>
                  <a:pt x="789773" y="163551"/>
                </a:cubicBezTo>
                <a:cubicBezTo>
                  <a:pt x="789773" y="131668"/>
                  <a:pt x="870867" y="133911"/>
                  <a:pt x="871548" y="133814"/>
                </a:cubicBezTo>
                <a:cubicBezTo>
                  <a:pt x="986702" y="117364"/>
                  <a:pt x="825897" y="131130"/>
                  <a:pt x="1057402" y="118946"/>
                </a:cubicBezTo>
                <a:cubicBezTo>
                  <a:pt x="990327" y="102177"/>
                  <a:pt x="1004391" y="123464"/>
                  <a:pt x="990495" y="81775"/>
                </a:cubicBezTo>
                <a:cubicBezTo>
                  <a:pt x="992973" y="74341"/>
                  <a:pt x="997929" y="67309"/>
                  <a:pt x="997929" y="59473"/>
                </a:cubicBezTo>
                <a:cubicBezTo>
                  <a:pt x="997929" y="49256"/>
                  <a:pt x="996434" y="38050"/>
                  <a:pt x="990495" y="29736"/>
                </a:cubicBezTo>
                <a:cubicBezTo>
                  <a:pt x="976431" y="10046"/>
                  <a:pt x="958635" y="6726"/>
                  <a:pt x="938456" y="0"/>
                </a:cubicBezTo>
                <a:lnTo>
                  <a:pt x="462670" y="7434"/>
                </a:lnTo>
                <a:cubicBezTo>
                  <a:pt x="424562" y="9744"/>
                  <a:pt x="461130" y="49729"/>
                  <a:pt x="462670" y="52039"/>
                </a:cubicBezTo>
                <a:cubicBezTo>
                  <a:pt x="460192" y="59473"/>
                  <a:pt x="447579" y="72676"/>
                  <a:pt x="455236" y="74341"/>
                </a:cubicBezTo>
                <a:cubicBezTo>
                  <a:pt x="513553" y="87018"/>
                  <a:pt x="574342" y="82619"/>
                  <a:pt x="633656" y="89209"/>
                </a:cubicBezTo>
                <a:cubicBezTo>
                  <a:pt x="641444" y="90074"/>
                  <a:pt x="648524" y="94165"/>
                  <a:pt x="655958" y="96643"/>
                </a:cubicBezTo>
                <a:cubicBezTo>
                  <a:pt x="669591" y="110276"/>
                  <a:pt x="682892" y="124978"/>
                  <a:pt x="700563" y="133814"/>
                </a:cubicBezTo>
                <a:cubicBezTo>
                  <a:pt x="714581" y="140823"/>
                  <a:pt x="730809" y="142400"/>
                  <a:pt x="745168" y="148682"/>
                </a:cubicBezTo>
                <a:cubicBezTo>
                  <a:pt x="875325" y="205626"/>
                  <a:pt x="779420" y="172491"/>
                  <a:pt x="841812" y="193287"/>
                </a:cubicBezTo>
                <a:cubicBezTo>
                  <a:pt x="834378" y="200721"/>
                  <a:pt x="828637" y="210374"/>
                  <a:pt x="819509" y="215590"/>
                </a:cubicBezTo>
                <a:cubicBezTo>
                  <a:pt x="810638" y="220659"/>
                  <a:pt x="799538" y="220019"/>
                  <a:pt x="789773" y="223024"/>
                </a:cubicBezTo>
                <a:cubicBezTo>
                  <a:pt x="767304" y="229938"/>
                  <a:pt x="745168" y="237892"/>
                  <a:pt x="722866" y="245326"/>
                </a:cubicBezTo>
                <a:lnTo>
                  <a:pt x="700563" y="252761"/>
                </a:lnTo>
                <a:cubicBezTo>
                  <a:pt x="710475" y="257717"/>
                  <a:pt x="719923" y="263738"/>
                  <a:pt x="730300" y="267629"/>
                </a:cubicBezTo>
                <a:cubicBezTo>
                  <a:pt x="739867" y="271216"/>
                  <a:pt x="750212" y="272256"/>
                  <a:pt x="760036" y="275063"/>
                </a:cubicBezTo>
                <a:cubicBezTo>
                  <a:pt x="767571" y="277216"/>
                  <a:pt x="774737" y="280596"/>
                  <a:pt x="782339" y="282497"/>
                </a:cubicBezTo>
                <a:cubicBezTo>
                  <a:pt x="794597" y="285561"/>
                  <a:pt x="832127" y="290595"/>
                  <a:pt x="819509" y="289931"/>
                </a:cubicBezTo>
                <a:cubicBezTo>
                  <a:pt x="759912" y="286794"/>
                  <a:pt x="700610" y="279418"/>
                  <a:pt x="641090" y="275063"/>
                </a:cubicBezTo>
                <a:cubicBezTo>
                  <a:pt x="599003" y="271984"/>
                  <a:pt x="556836" y="270107"/>
                  <a:pt x="514709" y="267629"/>
                </a:cubicBezTo>
                <a:cubicBezTo>
                  <a:pt x="507275" y="270107"/>
                  <a:pt x="486866" y="269522"/>
                  <a:pt x="492407" y="275063"/>
                </a:cubicBezTo>
                <a:cubicBezTo>
                  <a:pt x="496597" y="279253"/>
                  <a:pt x="588164" y="304483"/>
                  <a:pt x="589051" y="304800"/>
                </a:cubicBezTo>
                <a:cubicBezTo>
                  <a:pt x="670484" y="333883"/>
                  <a:pt x="612570" y="316558"/>
                  <a:pt x="678261" y="349404"/>
                </a:cubicBezTo>
                <a:cubicBezTo>
                  <a:pt x="696048" y="358298"/>
                  <a:pt x="718426" y="365271"/>
                  <a:pt x="737734" y="371707"/>
                </a:cubicBezTo>
                <a:cubicBezTo>
                  <a:pt x="735256" y="379141"/>
                  <a:pt x="735841" y="388468"/>
                  <a:pt x="730300" y="394009"/>
                </a:cubicBezTo>
                <a:cubicBezTo>
                  <a:pt x="724759" y="399550"/>
                  <a:pt x="715599" y="399542"/>
                  <a:pt x="707997" y="401443"/>
                </a:cubicBezTo>
                <a:cubicBezTo>
                  <a:pt x="670117" y="410913"/>
                  <a:pt x="645568" y="411684"/>
                  <a:pt x="603919" y="416312"/>
                </a:cubicBezTo>
                <a:cubicBezTo>
                  <a:pt x="666064" y="478453"/>
                  <a:pt x="627362" y="433282"/>
                  <a:pt x="418066" y="416312"/>
                </a:cubicBezTo>
                <a:cubicBezTo>
                  <a:pt x="319632" y="408331"/>
                  <a:pt x="361141" y="410003"/>
                  <a:pt x="254514" y="394009"/>
                </a:cubicBezTo>
                <a:cubicBezTo>
                  <a:pt x="234756" y="391045"/>
                  <a:pt x="215020" y="386575"/>
                  <a:pt x="195041" y="386575"/>
                </a:cubicBezTo>
                <a:cubicBezTo>
                  <a:pt x="184824" y="386575"/>
                  <a:pt x="215042" y="390911"/>
                  <a:pt x="224778" y="394009"/>
                </a:cubicBezTo>
                <a:cubicBezTo>
                  <a:pt x="269582" y="408265"/>
                  <a:pt x="314568" y="422105"/>
                  <a:pt x="358592" y="438614"/>
                </a:cubicBezTo>
                <a:cubicBezTo>
                  <a:pt x="389892" y="450352"/>
                  <a:pt x="439468" y="467901"/>
                  <a:pt x="470105" y="483219"/>
                </a:cubicBezTo>
                <a:cubicBezTo>
                  <a:pt x="548119" y="522226"/>
                  <a:pt x="493064" y="507140"/>
                  <a:pt x="559314" y="520390"/>
                </a:cubicBezTo>
                <a:cubicBezTo>
                  <a:pt x="566748" y="525346"/>
                  <a:pt x="575299" y="528940"/>
                  <a:pt x="581617" y="535258"/>
                </a:cubicBezTo>
                <a:cubicBezTo>
                  <a:pt x="587935" y="541576"/>
                  <a:pt x="589508" y="551979"/>
                  <a:pt x="596485" y="557561"/>
                </a:cubicBezTo>
                <a:cubicBezTo>
                  <a:pt x="602604" y="562456"/>
                  <a:pt x="611354" y="562517"/>
                  <a:pt x="618788" y="564995"/>
                </a:cubicBezTo>
                <a:cubicBezTo>
                  <a:pt x="611354" y="567473"/>
                  <a:pt x="604243" y="571321"/>
                  <a:pt x="596485" y="572429"/>
                </a:cubicBezTo>
                <a:cubicBezTo>
                  <a:pt x="569389" y="576300"/>
                  <a:pt x="538180" y="565781"/>
                  <a:pt x="514709" y="579863"/>
                </a:cubicBezTo>
                <a:cubicBezTo>
                  <a:pt x="501270" y="587926"/>
                  <a:pt x="545296" y="587722"/>
                  <a:pt x="559314" y="594731"/>
                </a:cubicBezTo>
                <a:cubicBezTo>
                  <a:pt x="579139" y="604643"/>
                  <a:pt x="597285" y="619092"/>
                  <a:pt x="618788" y="624468"/>
                </a:cubicBezTo>
                <a:cubicBezTo>
                  <a:pt x="656126" y="633803"/>
                  <a:pt x="638831" y="628671"/>
                  <a:pt x="670827" y="639336"/>
                </a:cubicBezTo>
                <a:cubicBezTo>
                  <a:pt x="590742" y="659357"/>
                  <a:pt x="672555" y="640918"/>
                  <a:pt x="499841" y="654204"/>
                </a:cubicBezTo>
                <a:cubicBezTo>
                  <a:pt x="461370" y="657163"/>
                  <a:pt x="450992" y="660841"/>
                  <a:pt x="418066" y="669073"/>
                </a:cubicBezTo>
                <a:cubicBezTo>
                  <a:pt x="430456" y="676507"/>
                  <a:pt x="442032" y="685507"/>
                  <a:pt x="455236" y="691375"/>
                </a:cubicBezTo>
                <a:cubicBezTo>
                  <a:pt x="464573" y="695525"/>
                  <a:pt x="474999" y="696593"/>
                  <a:pt x="484973" y="698809"/>
                </a:cubicBezTo>
                <a:cubicBezTo>
                  <a:pt x="524104" y="707504"/>
                  <a:pt x="530745" y="707472"/>
                  <a:pt x="574183" y="713678"/>
                </a:cubicBezTo>
                <a:cubicBezTo>
                  <a:pt x="703825" y="762293"/>
                  <a:pt x="568203" y="716301"/>
                  <a:pt x="685695" y="743414"/>
                </a:cubicBezTo>
                <a:cubicBezTo>
                  <a:pt x="818372" y="774031"/>
                  <a:pt x="634903" y="744652"/>
                  <a:pt x="782339" y="765717"/>
                </a:cubicBezTo>
                <a:cubicBezTo>
                  <a:pt x="789773" y="768195"/>
                  <a:pt x="797106" y="770998"/>
                  <a:pt x="804641" y="773151"/>
                </a:cubicBezTo>
                <a:cubicBezTo>
                  <a:pt x="814465" y="775958"/>
                  <a:pt x="844595" y="780585"/>
                  <a:pt x="834378" y="780585"/>
                </a:cubicBezTo>
                <a:cubicBezTo>
                  <a:pt x="809474" y="780585"/>
                  <a:pt x="784817" y="775629"/>
                  <a:pt x="760036" y="773151"/>
                </a:cubicBezTo>
                <a:cubicBezTo>
                  <a:pt x="720842" y="760086"/>
                  <a:pt x="752556" y="774352"/>
                  <a:pt x="715431" y="743414"/>
                </a:cubicBezTo>
                <a:cubicBezTo>
                  <a:pt x="696216" y="727402"/>
                  <a:pt x="693179" y="728563"/>
                  <a:pt x="670827" y="721112"/>
                </a:cubicBezTo>
                <a:cubicBezTo>
                  <a:pt x="668349" y="713678"/>
                  <a:pt x="663392" y="706646"/>
                  <a:pt x="663392" y="698809"/>
                </a:cubicBezTo>
                <a:cubicBezTo>
                  <a:pt x="663392" y="686174"/>
                  <a:pt x="665850" y="673253"/>
                  <a:pt x="670827" y="661639"/>
                </a:cubicBezTo>
                <a:cubicBezTo>
                  <a:pt x="673588" y="655197"/>
                  <a:pt x="679685" y="650376"/>
                  <a:pt x="685695" y="646770"/>
                </a:cubicBezTo>
                <a:cubicBezTo>
                  <a:pt x="704701" y="635367"/>
                  <a:pt x="726727" y="629329"/>
                  <a:pt x="745168" y="617034"/>
                </a:cubicBezTo>
                <a:cubicBezTo>
                  <a:pt x="752602" y="612078"/>
                  <a:pt x="759104" y="605302"/>
                  <a:pt x="767470" y="602165"/>
                </a:cubicBezTo>
                <a:cubicBezTo>
                  <a:pt x="833429" y="577430"/>
                  <a:pt x="777205" y="610165"/>
                  <a:pt x="834378" y="587297"/>
                </a:cubicBezTo>
                <a:cubicBezTo>
                  <a:pt x="837632" y="585996"/>
                  <a:pt x="839334" y="582341"/>
                  <a:pt x="841812" y="57986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43" name="Полилиния 42"/>
          <p:cNvSpPr/>
          <p:nvPr/>
        </p:nvSpPr>
        <p:spPr>
          <a:xfrm>
            <a:off x="3880883" y="2705284"/>
            <a:ext cx="1002427" cy="804107"/>
          </a:xfrm>
          <a:custGeom>
            <a:avLst/>
            <a:gdLst>
              <a:gd name="connsiteX0" fmla="*/ 938456 w 1057402"/>
              <a:gd name="connsiteY0" fmla="*/ 59473 h 966439"/>
              <a:gd name="connsiteX1" fmla="*/ 901285 w 1057402"/>
              <a:gd name="connsiteY1" fmla="*/ 66907 h 966439"/>
              <a:gd name="connsiteX2" fmla="*/ 812075 w 1057402"/>
              <a:gd name="connsiteY2" fmla="*/ 74341 h 966439"/>
              <a:gd name="connsiteX3" fmla="*/ 834378 w 1057402"/>
              <a:gd name="connsiteY3" fmla="*/ 81775 h 966439"/>
              <a:gd name="connsiteX4" fmla="*/ 886417 w 1057402"/>
              <a:gd name="connsiteY4" fmla="*/ 96643 h 966439"/>
              <a:gd name="connsiteX5" fmla="*/ 618788 w 1057402"/>
              <a:gd name="connsiteY5" fmla="*/ 111512 h 966439"/>
              <a:gd name="connsiteX6" fmla="*/ 641090 w 1057402"/>
              <a:gd name="connsiteY6" fmla="*/ 118946 h 966439"/>
              <a:gd name="connsiteX7" fmla="*/ 670827 w 1057402"/>
              <a:gd name="connsiteY7" fmla="*/ 126380 h 966439"/>
              <a:gd name="connsiteX8" fmla="*/ 707997 w 1057402"/>
              <a:gd name="connsiteY8" fmla="*/ 133814 h 966439"/>
              <a:gd name="connsiteX9" fmla="*/ 834378 w 1057402"/>
              <a:gd name="connsiteY9" fmla="*/ 178419 h 966439"/>
              <a:gd name="connsiteX10" fmla="*/ 893851 w 1057402"/>
              <a:gd name="connsiteY10" fmla="*/ 185853 h 966439"/>
              <a:gd name="connsiteX11" fmla="*/ 997929 w 1057402"/>
              <a:gd name="connsiteY11" fmla="*/ 215590 h 966439"/>
              <a:gd name="connsiteX12" fmla="*/ 1057402 w 1057402"/>
              <a:gd name="connsiteY12" fmla="*/ 230458 h 966439"/>
              <a:gd name="connsiteX13" fmla="*/ 1035100 w 1057402"/>
              <a:gd name="connsiteY13" fmla="*/ 237892 h 966439"/>
              <a:gd name="connsiteX14" fmla="*/ 789773 w 1057402"/>
              <a:gd name="connsiteY14" fmla="*/ 252761 h 966439"/>
              <a:gd name="connsiteX15" fmla="*/ 559314 w 1057402"/>
              <a:gd name="connsiteY15" fmla="*/ 267629 h 966439"/>
              <a:gd name="connsiteX16" fmla="*/ 603919 w 1057402"/>
              <a:gd name="connsiteY16" fmla="*/ 275063 h 966439"/>
              <a:gd name="connsiteX17" fmla="*/ 685695 w 1057402"/>
              <a:gd name="connsiteY17" fmla="*/ 282497 h 966439"/>
              <a:gd name="connsiteX18" fmla="*/ 767470 w 1057402"/>
              <a:gd name="connsiteY18" fmla="*/ 297365 h 966439"/>
              <a:gd name="connsiteX19" fmla="*/ 789773 w 1057402"/>
              <a:gd name="connsiteY19" fmla="*/ 312234 h 966439"/>
              <a:gd name="connsiteX20" fmla="*/ 566748 w 1057402"/>
              <a:gd name="connsiteY20" fmla="*/ 327102 h 966439"/>
              <a:gd name="connsiteX21" fmla="*/ 611353 w 1057402"/>
              <a:gd name="connsiteY21" fmla="*/ 349404 h 966439"/>
              <a:gd name="connsiteX22" fmla="*/ 663392 w 1057402"/>
              <a:gd name="connsiteY22" fmla="*/ 356839 h 966439"/>
              <a:gd name="connsiteX23" fmla="*/ 722866 w 1057402"/>
              <a:gd name="connsiteY23" fmla="*/ 371707 h 966439"/>
              <a:gd name="connsiteX24" fmla="*/ 789773 w 1057402"/>
              <a:gd name="connsiteY24" fmla="*/ 394009 h 966439"/>
              <a:gd name="connsiteX25" fmla="*/ 841812 w 1057402"/>
              <a:gd name="connsiteY25" fmla="*/ 408878 h 966439"/>
              <a:gd name="connsiteX26" fmla="*/ 878983 w 1057402"/>
              <a:gd name="connsiteY26" fmla="*/ 431180 h 966439"/>
              <a:gd name="connsiteX27" fmla="*/ 908719 w 1057402"/>
              <a:gd name="connsiteY27" fmla="*/ 446048 h 966439"/>
              <a:gd name="connsiteX28" fmla="*/ 878983 w 1057402"/>
              <a:gd name="connsiteY28" fmla="*/ 460917 h 966439"/>
              <a:gd name="connsiteX29" fmla="*/ 574183 w 1057402"/>
              <a:gd name="connsiteY29" fmla="*/ 475785 h 966439"/>
              <a:gd name="connsiteX30" fmla="*/ 648524 w 1057402"/>
              <a:gd name="connsiteY30" fmla="*/ 490653 h 966439"/>
              <a:gd name="connsiteX31" fmla="*/ 722866 w 1057402"/>
              <a:gd name="connsiteY31" fmla="*/ 505521 h 966439"/>
              <a:gd name="connsiteX32" fmla="*/ 707997 w 1057402"/>
              <a:gd name="connsiteY32" fmla="*/ 520390 h 966439"/>
              <a:gd name="connsiteX33" fmla="*/ 380895 w 1057402"/>
              <a:gd name="connsiteY33" fmla="*/ 542692 h 966439"/>
              <a:gd name="connsiteX34" fmla="*/ 395763 w 1057402"/>
              <a:gd name="connsiteY34" fmla="*/ 557561 h 966439"/>
              <a:gd name="connsiteX35" fmla="*/ 321422 w 1057402"/>
              <a:gd name="connsiteY35" fmla="*/ 602165 h 966439"/>
              <a:gd name="connsiteX36" fmla="*/ 299119 w 1057402"/>
              <a:gd name="connsiteY36" fmla="*/ 617034 h 966439"/>
              <a:gd name="connsiteX37" fmla="*/ 306553 w 1057402"/>
              <a:gd name="connsiteY37" fmla="*/ 639336 h 966439"/>
              <a:gd name="connsiteX38" fmla="*/ 328856 w 1057402"/>
              <a:gd name="connsiteY38" fmla="*/ 654204 h 966439"/>
              <a:gd name="connsiteX39" fmla="*/ 343724 w 1057402"/>
              <a:gd name="connsiteY39" fmla="*/ 669073 h 966439"/>
              <a:gd name="connsiteX40" fmla="*/ 373461 w 1057402"/>
              <a:gd name="connsiteY40" fmla="*/ 676507 h 966439"/>
              <a:gd name="connsiteX41" fmla="*/ 425500 w 1057402"/>
              <a:gd name="connsiteY41" fmla="*/ 698809 h 966439"/>
              <a:gd name="connsiteX42" fmla="*/ 395763 w 1057402"/>
              <a:gd name="connsiteY42" fmla="*/ 721112 h 966439"/>
              <a:gd name="connsiteX43" fmla="*/ 328856 w 1057402"/>
              <a:gd name="connsiteY43" fmla="*/ 735980 h 966439"/>
              <a:gd name="connsiteX44" fmla="*/ 276817 w 1057402"/>
              <a:gd name="connsiteY44" fmla="*/ 743414 h 966439"/>
              <a:gd name="connsiteX45" fmla="*/ 195041 w 1057402"/>
              <a:gd name="connsiteY45" fmla="*/ 758282 h 966439"/>
              <a:gd name="connsiteX46" fmla="*/ 165305 w 1057402"/>
              <a:gd name="connsiteY46" fmla="*/ 773151 h 966439"/>
              <a:gd name="connsiteX47" fmla="*/ 135568 w 1057402"/>
              <a:gd name="connsiteY47" fmla="*/ 780585 h 966439"/>
              <a:gd name="connsiteX48" fmla="*/ 113266 w 1057402"/>
              <a:gd name="connsiteY48" fmla="*/ 788019 h 966439"/>
              <a:gd name="connsiteX49" fmla="*/ 157870 w 1057402"/>
              <a:gd name="connsiteY49" fmla="*/ 802887 h 966439"/>
              <a:gd name="connsiteX50" fmla="*/ 180173 w 1057402"/>
              <a:gd name="connsiteY50" fmla="*/ 810321 h 966439"/>
              <a:gd name="connsiteX51" fmla="*/ 247080 w 1057402"/>
              <a:gd name="connsiteY51" fmla="*/ 825190 h 966439"/>
              <a:gd name="connsiteX52" fmla="*/ 351158 w 1057402"/>
              <a:gd name="connsiteY52" fmla="*/ 862361 h 966439"/>
              <a:gd name="connsiteX53" fmla="*/ 388329 w 1057402"/>
              <a:gd name="connsiteY53" fmla="*/ 884663 h 966439"/>
              <a:gd name="connsiteX54" fmla="*/ 447802 w 1057402"/>
              <a:gd name="connsiteY54" fmla="*/ 899531 h 966439"/>
              <a:gd name="connsiteX55" fmla="*/ 462670 w 1057402"/>
              <a:gd name="connsiteY55" fmla="*/ 944136 h 966439"/>
              <a:gd name="connsiteX56" fmla="*/ 388329 w 1057402"/>
              <a:gd name="connsiteY56" fmla="*/ 951570 h 966439"/>
              <a:gd name="connsiteX57" fmla="*/ 291685 w 1057402"/>
              <a:gd name="connsiteY57" fmla="*/ 966439 h 966439"/>
              <a:gd name="connsiteX58" fmla="*/ 224778 w 1057402"/>
              <a:gd name="connsiteY58" fmla="*/ 959004 h 966439"/>
              <a:gd name="connsiteX59" fmla="*/ 470105 w 1057402"/>
              <a:gd name="connsiteY59" fmla="*/ 951570 h 966439"/>
              <a:gd name="connsiteX60" fmla="*/ 447802 w 1057402"/>
              <a:gd name="connsiteY60" fmla="*/ 944136 h 966439"/>
              <a:gd name="connsiteX61" fmla="*/ 410631 w 1057402"/>
              <a:gd name="connsiteY61" fmla="*/ 914400 h 966439"/>
              <a:gd name="connsiteX62" fmla="*/ 373461 w 1057402"/>
              <a:gd name="connsiteY62" fmla="*/ 906965 h 966439"/>
              <a:gd name="connsiteX63" fmla="*/ 321422 w 1057402"/>
              <a:gd name="connsiteY63" fmla="*/ 892097 h 966439"/>
              <a:gd name="connsiteX64" fmla="*/ 291685 w 1057402"/>
              <a:gd name="connsiteY64" fmla="*/ 869795 h 966439"/>
              <a:gd name="connsiteX65" fmla="*/ 254514 w 1057402"/>
              <a:gd name="connsiteY65" fmla="*/ 862361 h 966439"/>
              <a:gd name="connsiteX66" fmla="*/ 195041 w 1057402"/>
              <a:gd name="connsiteY66" fmla="*/ 840058 h 966439"/>
              <a:gd name="connsiteX67" fmla="*/ 209909 w 1057402"/>
              <a:gd name="connsiteY67" fmla="*/ 810321 h 966439"/>
              <a:gd name="connsiteX68" fmla="*/ 247080 w 1057402"/>
              <a:gd name="connsiteY68" fmla="*/ 802887 h 966439"/>
              <a:gd name="connsiteX69" fmla="*/ 559314 w 1057402"/>
              <a:gd name="connsiteY69" fmla="*/ 795453 h 966439"/>
              <a:gd name="connsiteX70" fmla="*/ 492407 w 1057402"/>
              <a:gd name="connsiteY70" fmla="*/ 765717 h 966439"/>
              <a:gd name="connsiteX71" fmla="*/ 425500 w 1057402"/>
              <a:gd name="connsiteY71" fmla="*/ 743414 h 966439"/>
              <a:gd name="connsiteX72" fmla="*/ 239646 w 1057402"/>
              <a:gd name="connsiteY72" fmla="*/ 698809 h 966439"/>
              <a:gd name="connsiteX73" fmla="*/ 150436 w 1057402"/>
              <a:gd name="connsiteY73" fmla="*/ 683941 h 966439"/>
              <a:gd name="connsiteX74" fmla="*/ 90963 w 1057402"/>
              <a:gd name="connsiteY74" fmla="*/ 676507 h 966439"/>
              <a:gd name="connsiteX75" fmla="*/ 38924 w 1057402"/>
              <a:gd name="connsiteY75" fmla="*/ 669073 h 966439"/>
              <a:gd name="connsiteX76" fmla="*/ 16622 w 1057402"/>
              <a:gd name="connsiteY76" fmla="*/ 661639 h 966439"/>
              <a:gd name="connsiteX77" fmla="*/ 1753 w 1057402"/>
              <a:gd name="connsiteY77" fmla="*/ 646770 h 966439"/>
              <a:gd name="connsiteX78" fmla="*/ 351158 w 1057402"/>
              <a:gd name="connsiteY78" fmla="*/ 661639 h 966439"/>
              <a:gd name="connsiteX79" fmla="*/ 432934 w 1057402"/>
              <a:gd name="connsiteY79" fmla="*/ 676507 h 966439"/>
              <a:gd name="connsiteX80" fmla="*/ 462670 w 1057402"/>
              <a:gd name="connsiteY80" fmla="*/ 683941 h 966439"/>
              <a:gd name="connsiteX81" fmla="*/ 291685 w 1057402"/>
              <a:gd name="connsiteY81" fmla="*/ 669073 h 966439"/>
              <a:gd name="connsiteX82" fmla="*/ 269383 w 1057402"/>
              <a:gd name="connsiteY82" fmla="*/ 661639 h 966439"/>
              <a:gd name="connsiteX83" fmla="*/ 291685 w 1057402"/>
              <a:gd name="connsiteY83" fmla="*/ 654204 h 966439"/>
              <a:gd name="connsiteX84" fmla="*/ 418066 w 1057402"/>
              <a:gd name="connsiteY84" fmla="*/ 646770 h 966439"/>
              <a:gd name="connsiteX85" fmla="*/ 321422 w 1057402"/>
              <a:gd name="connsiteY85" fmla="*/ 617034 h 966439"/>
              <a:gd name="connsiteX86" fmla="*/ 291685 w 1057402"/>
              <a:gd name="connsiteY86" fmla="*/ 609600 h 966439"/>
              <a:gd name="connsiteX87" fmla="*/ 172739 w 1057402"/>
              <a:gd name="connsiteY87" fmla="*/ 587297 h 966439"/>
              <a:gd name="connsiteX88" fmla="*/ 455236 w 1057402"/>
              <a:gd name="connsiteY88" fmla="*/ 564995 h 966439"/>
              <a:gd name="connsiteX89" fmla="*/ 410631 w 1057402"/>
              <a:gd name="connsiteY89" fmla="*/ 535258 h 966439"/>
              <a:gd name="connsiteX90" fmla="*/ 425500 w 1057402"/>
              <a:gd name="connsiteY90" fmla="*/ 512956 h 966439"/>
              <a:gd name="connsiteX91" fmla="*/ 447802 w 1057402"/>
              <a:gd name="connsiteY91" fmla="*/ 505521 h 966439"/>
              <a:gd name="connsiteX92" fmla="*/ 484973 w 1057402"/>
              <a:gd name="connsiteY92" fmla="*/ 490653 h 966439"/>
              <a:gd name="connsiteX93" fmla="*/ 529578 w 1057402"/>
              <a:gd name="connsiteY93" fmla="*/ 483219 h 966439"/>
              <a:gd name="connsiteX94" fmla="*/ 618788 w 1057402"/>
              <a:gd name="connsiteY94" fmla="*/ 468351 h 966439"/>
              <a:gd name="connsiteX95" fmla="*/ 685695 w 1057402"/>
              <a:gd name="connsiteY95" fmla="*/ 446048 h 966439"/>
              <a:gd name="connsiteX96" fmla="*/ 707997 w 1057402"/>
              <a:gd name="connsiteY96" fmla="*/ 438614 h 966439"/>
              <a:gd name="connsiteX97" fmla="*/ 626222 w 1057402"/>
              <a:gd name="connsiteY97" fmla="*/ 394009 h 966439"/>
              <a:gd name="connsiteX98" fmla="*/ 559314 w 1057402"/>
              <a:gd name="connsiteY98" fmla="*/ 356839 h 966439"/>
              <a:gd name="connsiteX99" fmla="*/ 403197 w 1057402"/>
              <a:gd name="connsiteY99" fmla="*/ 304800 h 966439"/>
              <a:gd name="connsiteX100" fmla="*/ 336290 w 1057402"/>
              <a:gd name="connsiteY100" fmla="*/ 282497 h 966439"/>
              <a:gd name="connsiteX101" fmla="*/ 247080 w 1057402"/>
              <a:gd name="connsiteY101" fmla="*/ 267629 h 966439"/>
              <a:gd name="connsiteX102" fmla="*/ 395763 w 1057402"/>
              <a:gd name="connsiteY102" fmla="*/ 267629 h 966439"/>
              <a:gd name="connsiteX103" fmla="*/ 351158 w 1057402"/>
              <a:gd name="connsiteY103" fmla="*/ 282497 h 966439"/>
              <a:gd name="connsiteX104" fmla="*/ 514709 w 1057402"/>
              <a:gd name="connsiteY104" fmla="*/ 282497 h 966439"/>
              <a:gd name="connsiteX105" fmla="*/ 641090 w 1057402"/>
              <a:gd name="connsiteY105" fmla="*/ 267629 h 966439"/>
              <a:gd name="connsiteX106" fmla="*/ 685695 w 1057402"/>
              <a:gd name="connsiteY106" fmla="*/ 252761 h 966439"/>
              <a:gd name="connsiteX107" fmla="*/ 707997 w 1057402"/>
              <a:gd name="connsiteY107" fmla="*/ 245326 h 966439"/>
              <a:gd name="connsiteX108" fmla="*/ 737734 w 1057402"/>
              <a:gd name="connsiteY108" fmla="*/ 237892 h 966439"/>
              <a:gd name="connsiteX109" fmla="*/ 774905 w 1057402"/>
              <a:gd name="connsiteY109" fmla="*/ 230458 h 966439"/>
              <a:gd name="connsiteX110" fmla="*/ 871548 w 1057402"/>
              <a:gd name="connsiteY110" fmla="*/ 208156 h 966439"/>
              <a:gd name="connsiteX111" fmla="*/ 886417 w 1057402"/>
              <a:gd name="connsiteY111" fmla="*/ 193287 h 966439"/>
              <a:gd name="connsiteX112" fmla="*/ 834378 w 1057402"/>
              <a:gd name="connsiteY112" fmla="*/ 185853 h 966439"/>
              <a:gd name="connsiteX113" fmla="*/ 812075 w 1057402"/>
              <a:gd name="connsiteY113" fmla="*/ 178419 h 966439"/>
              <a:gd name="connsiteX114" fmla="*/ 789773 w 1057402"/>
              <a:gd name="connsiteY114" fmla="*/ 163551 h 966439"/>
              <a:gd name="connsiteX115" fmla="*/ 871548 w 1057402"/>
              <a:gd name="connsiteY115" fmla="*/ 133814 h 966439"/>
              <a:gd name="connsiteX116" fmla="*/ 1057402 w 1057402"/>
              <a:gd name="connsiteY116" fmla="*/ 118946 h 966439"/>
              <a:gd name="connsiteX117" fmla="*/ 990495 w 1057402"/>
              <a:gd name="connsiteY117" fmla="*/ 81775 h 966439"/>
              <a:gd name="connsiteX118" fmla="*/ 997929 w 1057402"/>
              <a:gd name="connsiteY118" fmla="*/ 59473 h 966439"/>
              <a:gd name="connsiteX119" fmla="*/ 990495 w 1057402"/>
              <a:gd name="connsiteY119" fmla="*/ 29736 h 966439"/>
              <a:gd name="connsiteX120" fmla="*/ 938456 w 1057402"/>
              <a:gd name="connsiteY120" fmla="*/ 0 h 966439"/>
              <a:gd name="connsiteX121" fmla="*/ 462670 w 1057402"/>
              <a:gd name="connsiteY121" fmla="*/ 7434 h 966439"/>
              <a:gd name="connsiteX122" fmla="*/ 462670 w 1057402"/>
              <a:gd name="connsiteY122" fmla="*/ 52039 h 966439"/>
              <a:gd name="connsiteX123" fmla="*/ 455236 w 1057402"/>
              <a:gd name="connsiteY123" fmla="*/ 74341 h 966439"/>
              <a:gd name="connsiteX124" fmla="*/ 633656 w 1057402"/>
              <a:gd name="connsiteY124" fmla="*/ 89209 h 966439"/>
              <a:gd name="connsiteX125" fmla="*/ 655958 w 1057402"/>
              <a:gd name="connsiteY125" fmla="*/ 96643 h 966439"/>
              <a:gd name="connsiteX126" fmla="*/ 700563 w 1057402"/>
              <a:gd name="connsiteY126" fmla="*/ 133814 h 966439"/>
              <a:gd name="connsiteX127" fmla="*/ 745168 w 1057402"/>
              <a:gd name="connsiteY127" fmla="*/ 148682 h 966439"/>
              <a:gd name="connsiteX128" fmla="*/ 841812 w 1057402"/>
              <a:gd name="connsiteY128" fmla="*/ 193287 h 966439"/>
              <a:gd name="connsiteX129" fmla="*/ 819509 w 1057402"/>
              <a:gd name="connsiteY129" fmla="*/ 215590 h 966439"/>
              <a:gd name="connsiteX130" fmla="*/ 789773 w 1057402"/>
              <a:gd name="connsiteY130" fmla="*/ 223024 h 966439"/>
              <a:gd name="connsiteX131" fmla="*/ 722866 w 1057402"/>
              <a:gd name="connsiteY131" fmla="*/ 245326 h 966439"/>
              <a:gd name="connsiteX132" fmla="*/ 700563 w 1057402"/>
              <a:gd name="connsiteY132" fmla="*/ 252761 h 966439"/>
              <a:gd name="connsiteX133" fmla="*/ 730300 w 1057402"/>
              <a:gd name="connsiteY133" fmla="*/ 267629 h 966439"/>
              <a:gd name="connsiteX134" fmla="*/ 760036 w 1057402"/>
              <a:gd name="connsiteY134" fmla="*/ 275063 h 966439"/>
              <a:gd name="connsiteX135" fmla="*/ 782339 w 1057402"/>
              <a:gd name="connsiteY135" fmla="*/ 282497 h 966439"/>
              <a:gd name="connsiteX136" fmla="*/ 819509 w 1057402"/>
              <a:gd name="connsiteY136" fmla="*/ 289931 h 966439"/>
              <a:gd name="connsiteX137" fmla="*/ 641090 w 1057402"/>
              <a:gd name="connsiteY137" fmla="*/ 275063 h 966439"/>
              <a:gd name="connsiteX138" fmla="*/ 514709 w 1057402"/>
              <a:gd name="connsiteY138" fmla="*/ 267629 h 966439"/>
              <a:gd name="connsiteX139" fmla="*/ 492407 w 1057402"/>
              <a:gd name="connsiteY139" fmla="*/ 275063 h 966439"/>
              <a:gd name="connsiteX140" fmla="*/ 589051 w 1057402"/>
              <a:gd name="connsiteY140" fmla="*/ 304800 h 966439"/>
              <a:gd name="connsiteX141" fmla="*/ 678261 w 1057402"/>
              <a:gd name="connsiteY141" fmla="*/ 349404 h 966439"/>
              <a:gd name="connsiteX142" fmla="*/ 737734 w 1057402"/>
              <a:gd name="connsiteY142" fmla="*/ 371707 h 966439"/>
              <a:gd name="connsiteX143" fmla="*/ 730300 w 1057402"/>
              <a:gd name="connsiteY143" fmla="*/ 394009 h 966439"/>
              <a:gd name="connsiteX144" fmla="*/ 707997 w 1057402"/>
              <a:gd name="connsiteY144" fmla="*/ 401443 h 966439"/>
              <a:gd name="connsiteX145" fmla="*/ 603919 w 1057402"/>
              <a:gd name="connsiteY145" fmla="*/ 416312 h 966439"/>
              <a:gd name="connsiteX146" fmla="*/ 418066 w 1057402"/>
              <a:gd name="connsiteY146" fmla="*/ 416312 h 966439"/>
              <a:gd name="connsiteX147" fmla="*/ 254514 w 1057402"/>
              <a:gd name="connsiteY147" fmla="*/ 394009 h 966439"/>
              <a:gd name="connsiteX148" fmla="*/ 195041 w 1057402"/>
              <a:gd name="connsiteY148" fmla="*/ 386575 h 966439"/>
              <a:gd name="connsiteX149" fmla="*/ 224778 w 1057402"/>
              <a:gd name="connsiteY149" fmla="*/ 394009 h 966439"/>
              <a:gd name="connsiteX150" fmla="*/ 358592 w 1057402"/>
              <a:gd name="connsiteY150" fmla="*/ 438614 h 966439"/>
              <a:gd name="connsiteX151" fmla="*/ 470105 w 1057402"/>
              <a:gd name="connsiteY151" fmla="*/ 483219 h 966439"/>
              <a:gd name="connsiteX152" fmla="*/ 559314 w 1057402"/>
              <a:gd name="connsiteY152" fmla="*/ 520390 h 966439"/>
              <a:gd name="connsiteX153" fmla="*/ 581617 w 1057402"/>
              <a:gd name="connsiteY153" fmla="*/ 535258 h 966439"/>
              <a:gd name="connsiteX154" fmla="*/ 596485 w 1057402"/>
              <a:gd name="connsiteY154" fmla="*/ 557561 h 966439"/>
              <a:gd name="connsiteX155" fmla="*/ 618788 w 1057402"/>
              <a:gd name="connsiteY155" fmla="*/ 564995 h 966439"/>
              <a:gd name="connsiteX156" fmla="*/ 596485 w 1057402"/>
              <a:gd name="connsiteY156" fmla="*/ 572429 h 966439"/>
              <a:gd name="connsiteX157" fmla="*/ 514709 w 1057402"/>
              <a:gd name="connsiteY157" fmla="*/ 579863 h 966439"/>
              <a:gd name="connsiteX158" fmla="*/ 559314 w 1057402"/>
              <a:gd name="connsiteY158" fmla="*/ 594731 h 966439"/>
              <a:gd name="connsiteX159" fmla="*/ 618788 w 1057402"/>
              <a:gd name="connsiteY159" fmla="*/ 624468 h 966439"/>
              <a:gd name="connsiteX160" fmla="*/ 670827 w 1057402"/>
              <a:gd name="connsiteY160" fmla="*/ 639336 h 966439"/>
              <a:gd name="connsiteX161" fmla="*/ 499841 w 1057402"/>
              <a:gd name="connsiteY161" fmla="*/ 654204 h 966439"/>
              <a:gd name="connsiteX162" fmla="*/ 418066 w 1057402"/>
              <a:gd name="connsiteY162" fmla="*/ 669073 h 966439"/>
              <a:gd name="connsiteX163" fmla="*/ 455236 w 1057402"/>
              <a:gd name="connsiteY163" fmla="*/ 691375 h 966439"/>
              <a:gd name="connsiteX164" fmla="*/ 484973 w 1057402"/>
              <a:gd name="connsiteY164" fmla="*/ 698809 h 966439"/>
              <a:gd name="connsiteX165" fmla="*/ 574183 w 1057402"/>
              <a:gd name="connsiteY165" fmla="*/ 713678 h 966439"/>
              <a:gd name="connsiteX166" fmla="*/ 685695 w 1057402"/>
              <a:gd name="connsiteY166" fmla="*/ 743414 h 966439"/>
              <a:gd name="connsiteX167" fmla="*/ 782339 w 1057402"/>
              <a:gd name="connsiteY167" fmla="*/ 765717 h 966439"/>
              <a:gd name="connsiteX168" fmla="*/ 804641 w 1057402"/>
              <a:gd name="connsiteY168" fmla="*/ 773151 h 966439"/>
              <a:gd name="connsiteX169" fmla="*/ 834378 w 1057402"/>
              <a:gd name="connsiteY169" fmla="*/ 780585 h 966439"/>
              <a:gd name="connsiteX170" fmla="*/ 760036 w 1057402"/>
              <a:gd name="connsiteY170" fmla="*/ 773151 h 966439"/>
              <a:gd name="connsiteX171" fmla="*/ 715431 w 1057402"/>
              <a:gd name="connsiteY171" fmla="*/ 743414 h 966439"/>
              <a:gd name="connsiteX172" fmla="*/ 670827 w 1057402"/>
              <a:gd name="connsiteY172" fmla="*/ 721112 h 966439"/>
              <a:gd name="connsiteX173" fmla="*/ 663392 w 1057402"/>
              <a:gd name="connsiteY173" fmla="*/ 698809 h 966439"/>
              <a:gd name="connsiteX174" fmla="*/ 670827 w 1057402"/>
              <a:gd name="connsiteY174" fmla="*/ 661639 h 966439"/>
              <a:gd name="connsiteX175" fmla="*/ 685695 w 1057402"/>
              <a:gd name="connsiteY175" fmla="*/ 646770 h 966439"/>
              <a:gd name="connsiteX176" fmla="*/ 745168 w 1057402"/>
              <a:gd name="connsiteY176" fmla="*/ 617034 h 966439"/>
              <a:gd name="connsiteX177" fmla="*/ 767470 w 1057402"/>
              <a:gd name="connsiteY177" fmla="*/ 602165 h 966439"/>
              <a:gd name="connsiteX178" fmla="*/ 834378 w 1057402"/>
              <a:gd name="connsiteY178" fmla="*/ 587297 h 966439"/>
              <a:gd name="connsiteX179" fmla="*/ 841812 w 1057402"/>
              <a:gd name="connsiteY179" fmla="*/ 579863 h 96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057402" h="966439">
                <a:moveTo>
                  <a:pt x="938456" y="59473"/>
                </a:moveTo>
                <a:cubicBezTo>
                  <a:pt x="926066" y="61951"/>
                  <a:pt x="913834" y="65431"/>
                  <a:pt x="901285" y="66907"/>
                </a:cubicBezTo>
                <a:cubicBezTo>
                  <a:pt x="871650" y="70393"/>
                  <a:pt x="841204" y="67868"/>
                  <a:pt x="812075" y="74341"/>
                </a:cubicBezTo>
                <a:cubicBezTo>
                  <a:pt x="804425" y="76041"/>
                  <a:pt x="826843" y="79622"/>
                  <a:pt x="834378" y="81775"/>
                </a:cubicBezTo>
                <a:cubicBezTo>
                  <a:pt x="899722" y="100444"/>
                  <a:pt x="832941" y="78819"/>
                  <a:pt x="886417" y="96643"/>
                </a:cubicBezTo>
                <a:cubicBezTo>
                  <a:pt x="773057" y="124986"/>
                  <a:pt x="918572" y="90838"/>
                  <a:pt x="618788" y="111512"/>
                </a:cubicBezTo>
                <a:cubicBezTo>
                  <a:pt x="610970" y="112051"/>
                  <a:pt x="633555" y="116793"/>
                  <a:pt x="641090" y="118946"/>
                </a:cubicBezTo>
                <a:cubicBezTo>
                  <a:pt x="650914" y="121753"/>
                  <a:pt x="660853" y="124164"/>
                  <a:pt x="670827" y="126380"/>
                </a:cubicBezTo>
                <a:cubicBezTo>
                  <a:pt x="683161" y="129121"/>
                  <a:pt x="695920" y="130098"/>
                  <a:pt x="707997" y="133814"/>
                </a:cubicBezTo>
                <a:cubicBezTo>
                  <a:pt x="759156" y="149555"/>
                  <a:pt x="781057" y="165873"/>
                  <a:pt x="834378" y="178419"/>
                </a:cubicBezTo>
                <a:cubicBezTo>
                  <a:pt x="853826" y="182995"/>
                  <a:pt x="874027" y="183375"/>
                  <a:pt x="893851" y="185853"/>
                </a:cubicBezTo>
                <a:cubicBezTo>
                  <a:pt x="981037" y="223219"/>
                  <a:pt x="909528" y="197910"/>
                  <a:pt x="997929" y="215590"/>
                </a:cubicBezTo>
                <a:cubicBezTo>
                  <a:pt x="1017967" y="219597"/>
                  <a:pt x="1057402" y="230458"/>
                  <a:pt x="1057402" y="230458"/>
                </a:cubicBezTo>
                <a:cubicBezTo>
                  <a:pt x="1049968" y="232936"/>
                  <a:pt x="1042929" y="237559"/>
                  <a:pt x="1035100" y="237892"/>
                </a:cubicBezTo>
                <a:cubicBezTo>
                  <a:pt x="733285" y="250735"/>
                  <a:pt x="586169" y="234249"/>
                  <a:pt x="789773" y="252761"/>
                </a:cubicBezTo>
                <a:cubicBezTo>
                  <a:pt x="696052" y="284000"/>
                  <a:pt x="824479" y="243524"/>
                  <a:pt x="559314" y="267629"/>
                </a:cubicBezTo>
                <a:cubicBezTo>
                  <a:pt x="544302" y="268994"/>
                  <a:pt x="588949" y="273302"/>
                  <a:pt x="603919" y="275063"/>
                </a:cubicBezTo>
                <a:cubicBezTo>
                  <a:pt x="631103" y="278261"/>
                  <a:pt x="658511" y="279299"/>
                  <a:pt x="685695" y="282497"/>
                </a:cubicBezTo>
                <a:cubicBezTo>
                  <a:pt x="708796" y="285215"/>
                  <a:pt x="743993" y="292670"/>
                  <a:pt x="767470" y="297365"/>
                </a:cubicBezTo>
                <a:cubicBezTo>
                  <a:pt x="774904" y="302321"/>
                  <a:pt x="798669" y="311400"/>
                  <a:pt x="789773" y="312234"/>
                </a:cubicBezTo>
                <a:cubicBezTo>
                  <a:pt x="577486" y="332136"/>
                  <a:pt x="435680" y="300888"/>
                  <a:pt x="566748" y="327102"/>
                </a:cubicBezTo>
                <a:cubicBezTo>
                  <a:pt x="581616" y="334536"/>
                  <a:pt x="595465" y="344515"/>
                  <a:pt x="611353" y="349404"/>
                </a:cubicBezTo>
                <a:cubicBezTo>
                  <a:pt x="628101" y="354557"/>
                  <a:pt x="646210" y="353402"/>
                  <a:pt x="663392" y="356839"/>
                </a:cubicBezTo>
                <a:cubicBezTo>
                  <a:pt x="683430" y="360847"/>
                  <a:pt x="703262" y="365941"/>
                  <a:pt x="722866" y="371707"/>
                </a:cubicBezTo>
                <a:cubicBezTo>
                  <a:pt x="745419" y="378340"/>
                  <a:pt x="767334" y="386997"/>
                  <a:pt x="789773" y="394009"/>
                </a:cubicBezTo>
                <a:cubicBezTo>
                  <a:pt x="806992" y="399390"/>
                  <a:pt x="824466" y="403922"/>
                  <a:pt x="841812" y="408878"/>
                </a:cubicBezTo>
                <a:cubicBezTo>
                  <a:pt x="854202" y="416312"/>
                  <a:pt x="866352" y="424163"/>
                  <a:pt x="878983" y="431180"/>
                </a:cubicBezTo>
                <a:cubicBezTo>
                  <a:pt x="888670" y="436562"/>
                  <a:pt x="908719" y="434966"/>
                  <a:pt x="908719" y="446048"/>
                </a:cubicBezTo>
                <a:cubicBezTo>
                  <a:pt x="908719" y="457130"/>
                  <a:pt x="890022" y="459936"/>
                  <a:pt x="878983" y="460917"/>
                </a:cubicBezTo>
                <a:cubicBezTo>
                  <a:pt x="777662" y="469923"/>
                  <a:pt x="675783" y="470829"/>
                  <a:pt x="574183" y="475785"/>
                </a:cubicBezTo>
                <a:cubicBezTo>
                  <a:pt x="677955" y="493080"/>
                  <a:pt x="570891" y="474018"/>
                  <a:pt x="648524" y="490653"/>
                </a:cubicBezTo>
                <a:cubicBezTo>
                  <a:pt x="673234" y="495948"/>
                  <a:pt x="722866" y="505521"/>
                  <a:pt x="722866" y="505521"/>
                </a:cubicBezTo>
                <a:cubicBezTo>
                  <a:pt x="717910" y="510477"/>
                  <a:pt x="714995" y="519986"/>
                  <a:pt x="707997" y="520390"/>
                </a:cubicBezTo>
                <a:cubicBezTo>
                  <a:pt x="357963" y="540585"/>
                  <a:pt x="214000" y="487061"/>
                  <a:pt x="380895" y="542692"/>
                </a:cubicBezTo>
                <a:cubicBezTo>
                  <a:pt x="385851" y="547648"/>
                  <a:pt x="399651" y="551729"/>
                  <a:pt x="395763" y="557561"/>
                </a:cubicBezTo>
                <a:cubicBezTo>
                  <a:pt x="384572" y="574347"/>
                  <a:pt x="340700" y="591149"/>
                  <a:pt x="321422" y="602165"/>
                </a:cubicBezTo>
                <a:cubicBezTo>
                  <a:pt x="313664" y="606598"/>
                  <a:pt x="306553" y="612078"/>
                  <a:pt x="299119" y="617034"/>
                </a:cubicBezTo>
                <a:cubicBezTo>
                  <a:pt x="301597" y="624468"/>
                  <a:pt x="301658" y="633217"/>
                  <a:pt x="306553" y="639336"/>
                </a:cubicBezTo>
                <a:cubicBezTo>
                  <a:pt x="312135" y="646313"/>
                  <a:pt x="321879" y="648622"/>
                  <a:pt x="328856" y="654204"/>
                </a:cubicBezTo>
                <a:cubicBezTo>
                  <a:pt x="334329" y="658583"/>
                  <a:pt x="337455" y="665938"/>
                  <a:pt x="343724" y="669073"/>
                </a:cubicBezTo>
                <a:cubicBezTo>
                  <a:pt x="352863" y="673642"/>
                  <a:pt x="363637" y="673700"/>
                  <a:pt x="373461" y="676507"/>
                </a:cubicBezTo>
                <a:cubicBezTo>
                  <a:pt x="398983" y="683799"/>
                  <a:pt x="399069" y="685594"/>
                  <a:pt x="425500" y="698809"/>
                </a:cubicBezTo>
                <a:cubicBezTo>
                  <a:pt x="415588" y="706243"/>
                  <a:pt x="407328" y="716664"/>
                  <a:pt x="395763" y="721112"/>
                </a:cubicBezTo>
                <a:cubicBezTo>
                  <a:pt x="374439" y="729313"/>
                  <a:pt x="351311" y="731770"/>
                  <a:pt x="328856" y="735980"/>
                </a:cubicBezTo>
                <a:cubicBezTo>
                  <a:pt x="311634" y="739209"/>
                  <a:pt x="294136" y="740750"/>
                  <a:pt x="276817" y="743414"/>
                </a:cubicBezTo>
                <a:cubicBezTo>
                  <a:pt x="235601" y="749755"/>
                  <a:pt x="233704" y="750550"/>
                  <a:pt x="195041" y="758282"/>
                </a:cubicBezTo>
                <a:cubicBezTo>
                  <a:pt x="185129" y="763238"/>
                  <a:pt x="175681" y="769260"/>
                  <a:pt x="165305" y="773151"/>
                </a:cubicBezTo>
                <a:cubicBezTo>
                  <a:pt x="155738" y="776739"/>
                  <a:pt x="145392" y="777778"/>
                  <a:pt x="135568" y="780585"/>
                </a:cubicBezTo>
                <a:cubicBezTo>
                  <a:pt x="128033" y="782738"/>
                  <a:pt x="120700" y="785541"/>
                  <a:pt x="113266" y="788019"/>
                </a:cubicBezTo>
                <a:lnTo>
                  <a:pt x="157870" y="802887"/>
                </a:lnTo>
                <a:cubicBezTo>
                  <a:pt x="165304" y="805365"/>
                  <a:pt x="172489" y="808784"/>
                  <a:pt x="180173" y="810321"/>
                </a:cubicBezTo>
                <a:cubicBezTo>
                  <a:pt x="191292" y="812545"/>
                  <a:pt x="234252" y="820525"/>
                  <a:pt x="247080" y="825190"/>
                </a:cubicBezTo>
                <a:cubicBezTo>
                  <a:pt x="372895" y="870940"/>
                  <a:pt x="226299" y="826685"/>
                  <a:pt x="351158" y="862361"/>
                </a:cubicBezTo>
                <a:cubicBezTo>
                  <a:pt x="363548" y="869795"/>
                  <a:pt x="374843" y="879476"/>
                  <a:pt x="388329" y="884663"/>
                </a:cubicBezTo>
                <a:cubicBezTo>
                  <a:pt x="407401" y="891998"/>
                  <a:pt x="447802" y="899531"/>
                  <a:pt x="447802" y="899531"/>
                </a:cubicBezTo>
                <a:cubicBezTo>
                  <a:pt x="452759" y="904488"/>
                  <a:pt x="502320" y="934224"/>
                  <a:pt x="462670" y="944136"/>
                </a:cubicBezTo>
                <a:cubicBezTo>
                  <a:pt x="438510" y="950176"/>
                  <a:pt x="413109" y="949092"/>
                  <a:pt x="388329" y="951570"/>
                </a:cubicBezTo>
                <a:cubicBezTo>
                  <a:pt x="352420" y="960547"/>
                  <a:pt x="334492" y="966439"/>
                  <a:pt x="291685" y="966439"/>
                </a:cubicBezTo>
                <a:cubicBezTo>
                  <a:pt x="269245" y="966439"/>
                  <a:pt x="247080" y="961482"/>
                  <a:pt x="224778" y="959004"/>
                </a:cubicBezTo>
                <a:cubicBezTo>
                  <a:pt x="306554" y="956526"/>
                  <a:pt x="388473" y="957012"/>
                  <a:pt x="470105" y="951570"/>
                </a:cubicBezTo>
                <a:cubicBezTo>
                  <a:pt x="477924" y="951049"/>
                  <a:pt x="454447" y="948289"/>
                  <a:pt x="447802" y="944136"/>
                </a:cubicBezTo>
                <a:cubicBezTo>
                  <a:pt x="434347" y="935727"/>
                  <a:pt x="424823" y="921496"/>
                  <a:pt x="410631" y="914400"/>
                </a:cubicBezTo>
                <a:cubicBezTo>
                  <a:pt x="399330" y="908749"/>
                  <a:pt x="385719" y="910030"/>
                  <a:pt x="373461" y="906965"/>
                </a:cubicBezTo>
                <a:cubicBezTo>
                  <a:pt x="355959" y="902589"/>
                  <a:pt x="338768" y="897053"/>
                  <a:pt x="321422" y="892097"/>
                </a:cubicBezTo>
                <a:cubicBezTo>
                  <a:pt x="311510" y="884663"/>
                  <a:pt x="303007" y="874827"/>
                  <a:pt x="291685" y="869795"/>
                </a:cubicBezTo>
                <a:cubicBezTo>
                  <a:pt x="280138" y="864663"/>
                  <a:pt x="266772" y="865426"/>
                  <a:pt x="254514" y="862361"/>
                </a:cubicBezTo>
                <a:cubicBezTo>
                  <a:pt x="238986" y="858479"/>
                  <a:pt x="206393" y="844599"/>
                  <a:pt x="195041" y="840058"/>
                </a:cubicBezTo>
                <a:cubicBezTo>
                  <a:pt x="199997" y="830146"/>
                  <a:pt x="200891" y="816762"/>
                  <a:pt x="209909" y="810321"/>
                </a:cubicBezTo>
                <a:cubicBezTo>
                  <a:pt x="220191" y="802977"/>
                  <a:pt x="234456" y="803424"/>
                  <a:pt x="247080" y="802887"/>
                </a:cubicBezTo>
                <a:cubicBezTo>
                  <a:pt x="351093" y="798461"/>
                  <a:pt x="455236" y="797931"/>
                  <a:pt x="559314" y="795453"/>
                </a:cubicBezTo>
                <a:cubicBezTo>
                  <a:pt x="484752" y="770599"/>
                  <a:pt x="621430" y="817326"/>
                  <a:pt x="492407" y="765717"/>
                </a:cubicBezTo>
                <a:cubicBezTo>
                  <a:pt x="470580" y="756986"/>
                  <a:pt x="448226" y="749430"/>
                  <a:pt x="425500" y="743414"/>
                </a:cubicBezTo>
                <a:cubicBezTo>
                  <a:pt x="363911" y="727111"/>
                  <a:pt x="302490" y="709283"/>
                  <a:pt x="239646" y="698809"/>
                </a:cubicBezTo>
                <a:lnTo>
                  <a:pt x="150436" y="683941"/>
                </a:lnTo>
                <a:cubicBezTo>
                  <a:pt x="130678" y="680977"/>
                  <a:pt x="110766" y="679147"/>
                  <a:pt x="90963" y="676507"/>
                </a:cubicBezTo>
                <a:lnTo>
                  <a:pt x="38924" y="669073"/>
                </a:lnTo>
                <a:cubicBezTo>
                  <a:pt x="31490" y="666595"/>
                  <a:pt x="23341" y="665671"/>
                  <a:pt x="16622" y="661639"/>
                </a:cubicBezTo>
                <a:cubicBezTo>
                  <a:pt x="10612" y="658033"/>
                  <a:pt x="-5256" y="646770"/>
                  <a:pt x="1753" y="646770"/>
                </a:cubicBezTo>
                <a:cubicBezTo>
                  <a:pt x="118327" y="646770"/>
                  <a:pt x="234690" y="656683"/>
                  <a:pt x="351158" y="661639"/>
                </a:cubicBezTo>
                <a:cubicBezTo>
                  <a:pt x="383435" y="667018"/>
                  <a:pt x="401765" y="669581"/>
                  <a:pt x="432934" y="676507"/>
                </a:cubicBezTo>
                <a:cubicBezTo>
                  <a:pt x="442908" y="678723"/>
                  <a:pt x="472887" y="683941"/>
                  <a:pt x="462670" y="683941"/>
                </a:cubicBezTo>
                <a:cubicBezTo>
                  <a:pt x="401328" y="683941"/>
                  <a:pt x="350527" y="676428"/>
                  <a:pt x="291685" y="669073"/>
                </a:cubicBezTo>
                <a:cubicBezTo>
                  <a:pt x="284251" y="666595"/>
                  <a:pt x="269383" y="669475"/>
                  <a:pt x="269383" y="661639"/>
                </a:cubicBezTo>
                <a:cubicBezTo>
                  <a:pt x="269383" y="653803"/>
                  <a:pt x="283888" y="654984"/>
                  <a:pt x="291685" y="654204"/>
                </a:cubicBezTo>
                <a:cubicBezTo>
                  <a:pt x="333675" y="650005"/>
                  <a:pt x="375939" y="649248"/>
                  <a:pt x="418066" y="646770"/>
                </a:cubicBezTo>
                <a:cubicBezTo>
                  <a:pt x="368841" y="630362"/>
                  <a:pt x="374149" y="631414"/>
                  <a:pt x="321422" y="617034"/>
                </a:cubicBezTo>
                <a:cubicBezTo>
                  <a:pt x="311565" y="614346"/>
                  <a:pt x="301676" y="611741"/>
                  <a:pt x="291685" y="609600"/>
                </a:cubicBezTo>
                <a:cubicBezTo>
                  <a:pt x="229285" y="596228"/>
                  <a:pt x="226333" y="596229"/>
                  <a:pt x="172739" y="587297"/>
                </a:cubicBezTo>
                <a:cubicBezTo>
                  <a:pt x="293964" y="526685"/>
                  <a:pt x="68961" y="633973"/>
                  <a:pt x="455236" y="564995"/>
                </a:cubicBezTo>
                <a:cubicBezTo>
                  <a:pt x="472827" y="561854"/>
                  <a:pt x="410631" y="535258"/>
                  <a:pt x="410631" y="535258"/>
                </a:cubicBezTo>
                <a:cubicBezTo>
                  <a:pt x="415587" y="527824"/>
                  <a:pt x="418523" y="518538"/>
                  <a:pt x="425500" y="512956"/>
                </a:cubicBezTo>
                <a:cubicBezTo>
                  <a:pt x="431619" y="508061"/>
                  <a:pt x="440465" y="508273"/>
                  <a:pt x="447802" y="505521"/>
                </a:cubicBezTo>
                <a:cubicBezTo>
                  <a:pt x="460297" y="500835"/>
                  <a:pt x="472098" y="494164"/>
                  <a:pt x="484973" y="490653"/>
                </a:cubicBezTo>
                <a:cubicBezTo>
                  <a:pt x="499515" y="486687"/>
                  <a:pt x="514748" y="485915"/>
                  <a:pt x="529578" y="483219"/>
                </a:cubicBezTo>
                <a:cubicBezTo>
                  <a:pt x="609296" y="468725"/>
                  <a:pt x="519063" y="482597"/>
                  <a:pt x="618788" y="468351"/>
                </a:cubicBezTo>
                <a:lnTo>
                  <a:pt x="685695" y="446048"/>
                </a:lnTo>
                <a:lnTo>
                  <a:pt x="707997" y="438614"/>
                </a:lnTo>
                <a:cubicBezTo>
                  <a:pt x="634433" y="379763"/>
                  <a:pt x="709739" y="432983"/>
                  <a:pt x="626222" y="394009"/>
                </a:cubicBezTo>
                <a:cubicBezTo>
                  <a:pt x="603102" y="383220"/>
                  <a:pt x="582580" y="367309"/>
                  <a:pt x="559314" y="356839"/>
                </a:cubicBezTo>
                <a:cubicBezTo>
                  <a:pt x="508009" y="333752"/>
                  <a:pt x="456454" y="321618"/>
                  <a:pt x="403197" y="304800"/>
                </a:cubicBezTo>
                <a:cubicBezTo>
                  <a:pt x="380779" y="297721"/>
                  <a:pt x="358894" y="288955"/>
                  <a:pt x="336290" y="282497"/>
                </a:cubicBezTo>
                <a:cubicBezTo>
                  <a:pt x="314551" y="276286"/>
                  <a:pt x="266401" y="270389"/>
                  <a:pt x="247080" y="267629"/>
                </a:cubicBezTo>
                <a:cubicBezTo>
                  <a:pt x="300621" y="249783"/>
                  <a:pt x="308927" y="243947"/>
                  <a:pt x="395763" y="267629"/>
                </a:cubicBezTo>
                <a:cubicBezTo>
                  <a:pt x="410883" y="271753"/>
                  <a:pt x="351158" y="282497"/>
                  <a:pt x="351158" y="282497"/>
                </a:cubicBezTo>
                <a:cubicBezTo>
                  <a:pt x="422850" y="300419"/>
                  <a:pt x="376748" y="292011"/>
                  <a:pt x="514709" y="282497"/>
                </a:cubicBezTo>
                <a:cubicBezTo>
                  <a:pt x="589759" y="277321"/>
                  <a:pt x="581458" y="277568"/>
                  <a:pt x="641090" y="267629"/>
                </a:cubicBezTo>
                <a:lnTo>
                  <a:pt x="685695" y="252761"/>
                </a:lnTo>
                <a:cubicBezTo>
                  <a:pt x="693129" y="250283"/>
                  <a:pt x="700395" y="247227"/>
                  <a:pt x="707997" y="245326"/>
                </a:cubicBezTo>
                <a:cubicBezTo>
                  <a:pt x="717909" y="242848"/>
                  <a:pt x="727760" y="240108"/>
                  <a:pt x="737734" y="237892"/>
                </a:cubicBezTo>
                <a:cubicBezTo>
                  <a:pt x="750069" y="235151"/>
                  <a:pt x="762647" y="233523"/>
                  <a:pt x="774905" y="230458"/>
                </a:cubicBezTo>
                <a:cubicBezTo>
                  <a:pt x="869953" y="206697"/>
                  <a:pt x="785324" y="222527"/>
                  <a:pt x="871548" y="208156"/>
                </a:cubicBezTo>
                <a:cubicBezTo>
                  <a:pt x="876504" y="203200"/>
                  <a:pt x="892427" y="196893"/>
                  <a:pt x="886417" y="193287"/>
                </a:cubicBezTo>
                <a:cubicBezTo>
                  <a:pt x="871392" y="184271"/>
                  <a:pt x="851560" y="189289"/>
                  <a:pt x="834378" y="185853"/>
                </a:cubicBezTo>
                <a:cubicBezTo>
                  <a:pt x="826694" y="184316"/>
                  <a:pt x="819509" y="180897"/>
                  <a:pt x="812075" y="178419"/>
                </a:cubicBezTo>
                <a:cubicBezTo>
                  <a:pt x="804641" y="173463"/>
                  <a:pt x="789773" y="172486"/>
                  <a:pt x="789773" y="163551"/>
                </a:cubicBezTo>
                <a:cubicBezTo>
                  <a:pt x="789773" y="131668"/>
                  <a:pt x="870867" y="133911"/>
                  <a:pt x="871548" y="133814"/>
                </a:cubicBezTo>
                <a:cubicBezTo>
                  <a:pt x="986702" y="117364"/>
                  <a:pt x="825897" y="131130"/>
                  <a:pt x="1057402" y="118946"/>
                </a:cubicBezTo>
                <a:cubicBezTo>
                  <a:pt x="990327" y="102177"/>
                  <a:pt x="1004391" y="123464"/>
                  <a:pt x="990495" y="81775"/>
                </a:cubicBezTo>
                <a:cubicBezTo>
                  <a:pt x="992973" y="74341"/>
                  <a:pt x="997929" y="67309"/>
                  <a:pt x="997929" y="59473"/>
                </a:cubicBezTo>
                <a:cubicBezTo>
                  <a:pt x="997929" y="49256"/>
                  <a:pt x="996434" y="38050"/>
                  <a:pt x="990495" y="29736"/>
                </a:cubicBezTo>
                <a:cubicBezTo>
                  <a:pt x="976431" y="10046"/>
                  <a:pt x="958635" y="6726"/>
                  <a:pt x="938456" y="0"/>
                </a:cubicBezTo>
                <a:lnTo>
                  <a:pt x="462670" y="7434"/>
                </a:lnTo>
                <a:cubicBezTo>
                  <a:pt x="424562" y="9744"/>
                  <a:pt x="461130" y="49729"/>
                  <a:pt x="462670" y="52039"/>
                </a:cubicBezTo>
                <a:cubicBezTo>
                  <a:pt x="460192" y="59473"/>
                  <a:pt x="447579" y="72676"/>
                  <a:pt x="455236" y="74341"/>
                </a:cubicBezTo>
                <a:cubicBezTo>
                  <a:pt x="513553" y="87018"/>
                  <a:pt x="574342" y="82619"/>
                  <a:pt x="633656" y="89209"/>
                </a:cubicBezTo>
                <a:cubicBezTo>
                  <a:pt x="641444" y="90074"/>
                  <a:pt x="648524" y="94165"/>
                  <a:pt x="655958" y="96643"/>
                </a:cubicBezTo>
                <a:cubicBezTo>
                  <a:pt x="669591" y="110276"/>
                  <a:pt x="682892" y="124978"/>
                  <a:pt x="700563" y="133814"/>
                </a:cubicBezTo>
                <a:cubicBezTo>
                  <a:pt x="714581" y="140823"/>
                  <a:pt x="730809" y="142400"/>
                  <a:pt x="745168" y="148682"/>
                </a:cubicBezTo>
                <a:cubicBezTo>
                  <a:pt x="875325" y="205626"/>
                  <a:pt x="779420" y="172491"/>
                  <a:pt x="841812" y="193287"/>
                </a:cubicBezTo>
                <a:cubicBezTo>
                  <a:pt x="834378" y="200721"/>
                  <a:pt x="828637" y="210374"/>
                  <a:pt x="819509" y="215590"/>
                </a:cubicBezTo>
                <a:cubicBezTo>
                  <a:pt x="810638" y="220659"/>
                  <a:pt x="799538" y="220019"/>
                  <a:pt x="789773" y="223024"/>
                </a:cubicBezTo>
                <a:cubicBezTo>
                  <a:pt x="767304" y="229938"/>
                  <a:pt x="745168" y="237892"/>
                  <a:pt x="722866" y="245326"/>
                </a:cubicBezTo>
                <a:lnTo>
                  <a:pt x="700563" y="252761"/>
                </a:lnTo>
                <a:cubicBezTo>
                  <a:pt x="710475" y="257717"/>
                  <a:pt x="719923" y="263738"/>
                  <a:pt x="730300" y="267629"/>
                </a:cubicBezTo>
                <a:cubicBezTo>
                  <a:pt x="739867" y="271216"/>
                  <a:pt x="750212" y="272256"/>
                  <a:pt x="760036" y="275063"/>
                </a:cubicBezTo>
                <a:cubicBezTo>
                  <a:pt x="767571" y="277216"/>
                  <a:pt x="774737" y="280596"/>
                  <a:pt x="782339" y="282497"/>
                </a:cubicBezTo>
                <a:cubicBezTo>
                  <a:pt x="794597" y="285561"/>
                  <a:pt x="832127" y="290595"/>
                  <a:pt x="819509" y="289931"/>
                </a:cubicBezTo>
                <a:cubicBezTo>
                  <a:pt x="759912" y="286794"/>
                  <a:pt x="700610" y="279418"/>
                  <a:pt x="641090" y="275063"/>
                </a:cubicBezTo>
                <a:cubicBezTo>
                  <a:pt x="599003" y="271984"/>
                  <a:pt x="556836" y="270107"/>
                  <a:pt x="514709" y="267629"/>
                </a:cubicBezTo>
                <a:cubicBezTo>
                  <a:pt x="507275" y="270107"/>
                  <a:pt x="486866" y="269522"/>
                  <a:pt x="492407" y="275063"/>
                </a:cubicBezTo>
                <a:cubicBezTo>
                  <a:pt x="496597" y="279253"/>
                  <a:pt x="588164" y="304483"/>
                  <a:pt x="589051" y="304800"/>
                </a:cubicBezTo>
                <a:cubicBezTo>
                  <a:pt x="670484" y="333883"/>
                  <a:pt x="612570" y="316558"/>
                  <a:pt x="678261" y="349404"/>
                </a:cubicBezTo>
                <a:cubicBezTo>
                  <a:pt x="696048" y="358298"/>
                  <a:pt x="718426" y="365271"/>
                  <a:pt x="737734" y="371707"/>
                </a:cubicBezTo>
                <a:cubicBezTo>
                  <a:pt x="735256" y="379141"/>
                  <a:pt x="735841" y="388468"/>
                  <a:pt x="730300" y="394009"/>
                </a:cubicBezTo>
                <a:cubicBezTo>
                  <a:pt x="724759" y="399550"/>
                  <a:pt x="715599" y="399542"/>
                  <a:pt x="707997" y="401443"/>
                </a:cubicBezTo>
                <a:cubicBezTo>
                  <a:pt x="670117" y="410913"/>
                  <a:pt x="645568" y="411684"/>
                  <a:pt x="603919" y="416312"/>
                </a:cubicBezTo>
                <a:cubicBezTo>
                  <a:pt x="666064" y="478453"/>
                  <a:pt x="627362" y="433282"/>
                  <a:pt x="418066" y="416312"/>
                </a:cubicBezTo>
                <a:cubicBezTo>
                  <a:pt x="319632" y="408331"/>
                  <a:pt x="361141" y="410003"/>
                  <a:pt x="254514" y="394009"/>
                </a:cubicBezTo>
                <a:cubicBezTo>
                  <a:pt x="234756" y="391045"/>
                  <a:pt x="215020" y="386575"/>
                  <a:pt x="195041" y="386575"/>
                </a:cubicBezTo>
                <a:cubicBezTo>
                  <a:pt x="184824" y="386575"/>
                  <a:pt x="215042" y="390911"/>
                  <a:pt x="224778" y="394009"/>
                </a:cubicBezTo>
                <a:cubicBezTo>
                  <a:pt x="269582" y="408265"/>
                  <a:pt x="314568" y="422105"/>
                  <a:pt x="358592" y="438614"/>
                </a:cubicBezTo>
                <a:cubicBezTo>
                  <a:pt x="389892" y="450352"/>
                  <a:pt x="439468" y="467901"/>
                  <a:pt x="470105" y="483219"/>
                </a:cubicBezTo>
                <a:cubicBezTo>
                  <a:pt x="548119" y="522226"/>
                  <a:pt x="493064" y="507140"/>
                  <a:pt x="559314" y="520390"/>
                </a:cubicBezTo>
                <a:cubicBezTo>
                  <a:pt x="566748" y="525346"/>
                  <a:pt x="575299" y="528940"/>
                  <a:pt x="581617" y="535258"/>
                </a:cubicBezTo>
                <a:cubicBezTo>
                  <a:pt x="587935" y="541576"/>
                  <a:pt x="589508" y="551979"/>
                  <a:pt x="596485" y="557561"/>
                </a:cubicBezTo>
                <a:cubicBezTo>
                  <a:pt x="602604" y="562456"/>
                  <a:pt x="611354" y="562517"/>
                  <a:pt x="618788" y="564995"/>
                </a:cubicBezTo>
                <a:cubicBezTo>
                  <a:pt x="611354" y="567473"/>
                  <a:pt x="604243" y="571321"/>
                  <a:pt x="596485" y="572429"/>
                </a:cubicBezTo>
                <a:cubicBezTo>
                  <a:pt x="569389" y="576300"/>
                  <a:pt x="538180" y="565781"/>
                  <a:pt x="514709" y="579863"/>
                </a:cubicBezTo>
                <a:cubicBezTo>
                  <a:pt x="501270" y="587926"/>
                  <a:pt x="545296" y="587722"/>
                  <a:pt x="559314" y="594731"/>
                </a:cubicBezTo>
                <a:cubicBezTo>
                  <a:pt x="579139" y="604643"/>
                  <a:pt x="597285" y="619092"/>
                  <a:pt x="618788" y="624468"/>
                </a:cubicBezTo>
                <a:cubicBezTo>
                  <a:pt x="656126" y="633803"/>
                  <a:pt x="638831" y="628671"/>
                  <a:pt x="670827" y="639336"/>
                </a:cubicBezTo>
                <a:cubicBezTo>
                  <a:pt x="590742" y="659357"/>
                  <a:pt x="672555" y="640918"/>
                  <a:pt x="499841" y="654204"/>
                </a:cubicBezTo>
                <a:cubicBezTo>
                  <a:pt x="461370" y="657163"/>
                  <a:pt x="450992" y="660841"/>
                  <a:pt x="418066" y="669073"/>
                </a:cubicBezTo>
                <a:cubicBezTo>
                  <a:pt x="430456" y="676507"/>
                  <a:pt x="442032" y="685507"/>
                  <a:pt x="455236" y="691375"/>
                </a:cubicBezTo>
                <a:cubicBezTo>
                  <a:pt x="464573" y="695525"/>
                  <a:pt x="474999" y="696593"/>
                  <a:pt x="484973" y="698809"/>
                </a:cubicBezTo>
                <a:cubicBezTo>
                  <a:pt x="524104" y="707504"/>
                  <a:pt x="530745" y="707472"/>
                  <a:pt x="574183" y="713678"/>
                </a:cubicBezTo>
                <a:cubicBezTo>
                  <a:pt x="703825" y="762293"/>
                  <a:pt x="568203" y="716301"/>
                  <a:pt x="685695" y="743414"/>
                </a:cubicBezTo>
                <a:cubicBezTo>
                  <a:pt x="818372" y="774031"/>
                  <a:pt x="634903" y="744652"/>
                  <a:pt x="782339" y="765717"/>
                </a:cubicBezTo>
                <a:cubicBezTo>
                  <a:pt x="789773" y="768195"/>
                  <a:pt x="797106" y="770998"/>
                  <a:pt x="804641" y="773151"/>
                </a:cubicBezTo>
                <a:cubicBezTo>
                  <a:pt x="814465" y="775958"/>
                  <a:pt x="844595" y="780585"/>
                  <a:pt x="834378" y="780585"/>
                </a:cubicBezTo>
                <a:cubicBezTo>
                  <a:pt x="809474" y="780585"/>
                  <a:pt x="784817" y="775629"/>
                  <a:pt x="760036" y="773151"/>
                </a:cubicBezTo>
                <a:cubicBezTo>
                  <a:pt x="720842" y="760086"/>
                  <a:pt x="752556" y="774352"/>
                  <a:pt x="715431" y="743414"/>
                </a:cubicBezTo>
                <a:cubicBezTo>
                  <a:pt x="696216" y="727402"/>
                  <a:pt x="693179" y="728563"/>
                  <a:pt x="670827" y="721112"/>
                </a:cubicBezTo>
                <a:cubicBezTo>
                  <a:pt x="668349" y="713678"/>
                  <a:pt x="663392" y="706646"/>
                  <a:pt x="663392" y="698809"/>
                </a:cubicBezTo>
                <a:cubicBezTo>
                  <a:pt x="663392" y="686174"/>
                  <a:pt x="665850" y="673253"/>
                  <a:pt x="670827" y="661639"/>
                </a:cubicBezTo>
                <a:cubicBezTo>
                  <a:pt x="673588" y="655197"/>
                  <a:pt x="679685" y="650376"/>
                  <a:pt x="685695" y="646770"/>
                </a:cubicBezTo>
                <a:cubicBezTo>
                  <a:pt x="704701" y="635367"/>
                  <a:pt x="726727" y="629329"/>
                  <a:pt x="745168" y="617034"/>
                </a:cubicBezTo>
                <a:cubicBezTo>
                  <a:pt x="752602" y="612078"/>
                  <a:pt x="759104" y="605302"/>
                  <a:pt x="767470" y="602165"/>
                </a:cubicBezTo>
                <a:cubicBezTo>
                  <a:pt x="833429" y="577430"/>
                  <a:pt x="777205" y="610165"/>
                  <a:pt x="834378" y="587297"/>
                </a:cubicBezTo>
                <a:cubicBezTo>
                  <a:pt x="837632" y="585996"/>
                  <a:pt x="839334" y="582341"/>
                  <a:pt x="841812" y="57986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45" name="Полилиния 44"/>
          <p:cNvSpPr/>
          <p:nvPr/>
        </p:nvSpPr>
        <p:spPr>
          <a:xfrm>
            <a:off x="1527791" y="3913479"/>
            <a:ext cx="415308" cy="561566"/>
          </a:xfrm>
          <a:custGeom>
            <a:avLst/>
            <a:gdLst>
              <a:gd name="connsiteX0" fmla="*/ 938456 w 1057402"/>
              <a:gd name="connsiteY0" fmla="*/ 59473 h 966439"/>
              <a:gd name="connsiteX1" fmla="*/ 901285 w 1057402"/>
              <a:gd name="connsiteY1" fmla="*/ 66907 h 966439"/>
              <a:gd name="connsiteX2" fmla="*/ 812075 w 1057402"/>
              <a:gd name="connsiteY2" fmla="*/ 74341 h 966439"/>
              <a:gd name="connsiteX3" fmla="*/ 834378 w 1057402"/>
              <a:gd name="connsiteY3" fmla="*/ 81775 h 966439"/>
              <a:gd name="connsiteX4" fmla="*/ 886417 w 1057402"/>
              <a:gd name="connsiteY4" fmla="*/ 96643 h 966439"/>
              <a:gd name="connsiteX5" fmla="*/ 618788 w 1057402"/>
              <a:gd name="connsiteY5" fmla="*/ 111512 h 966439"/>
              <a:gd name="connsiteX6" fmla="*/ 641090 w 1057402"/>
              <a:gd name="connsiteY6" fmla="*/ 118946 h 966439"/>
              <a:gd name="connsiteX7" fmla="*/ 670827 w 1057402"/>
              <a:gd name="connsiteY7" fmla="*/ 126380 h 966439"/>
              <a:gd name="connsiteX8" fmla="*/ 707997 w 1057402"/>
              <a:gd name="connsiteY8" fmla="*/ 133814 h 966439"/>
              <a:gd name="connsiteX9" fmla="*/ 834378 w 1057402"/>
              <a:gd name="connsiteY9" fmla="*/ 178419 h 966439"/>
              <a:gd name="connsiteX10" fmla="*/ 893851 w 1057402"/>
              <a:gd name="connsiteY10" fmla="*/ 185853 h 966439"/>
              <a:gd name="connsiteX11" fmla="*/ 997929 w 1057402"/>
              <a:gd name="connsiteY11" fmla="*/ 215590 h 966439"/>
              <a:gd name="connsiteX12" fmla="*/ 1057402 w 1057402"/>
              <a:gd name="connsiteY12" fmla="*/ 230458 h 966439"/>
              <a:gd name="connsiteX13" fmla="*/ 1035100 w 1057402"/>
              <a:gd name="connsiteY13" fmla="*/ 237892 h 966439"/>
              <a:gd name="connsiteX14" fmla="*/ 789773 w 1057402"/>
              <a:gd name="connsiteY14" fmla="*/ 252761 h 966439"/>
              <a:gd name="connsiteX15" fmla="*/ 559314 w 1057402"/>
              <a:gd name="connsiteY15" fmla="*/ 267629 h 966439"/>
              <a:gd name="connsiteX16" fmla="*/ 603919 w 1057402"/>
              <a:gd name="connsiteY16" fmla="*/ 275063 h 966439"/>
              <a:gd name="connsiteX17" fmla="*/ 685695 w 1057402"/>
              <a:gd name="connsiteY17" fmla="*/ 282497 h 966439"/>
              <a:gd name="connsiteX18" fmla="*/ 767470 w 1057402"/>
              <a:gd name="connsiteY18" fmla="*/ 297365 h 966439"/>
              <a:gd name="connsiteX19" fmla="*/ 789773 w 1057402"/>
              <a:gd name="connsiteY19" fmla="*/ 312234 h 966439"/>
              <a:gd name="connsiteX20" fmla="*/ 566748 w 1057402"/>
              <a:gd name="connsiteY20" fmla="*/ 327102 h 966439"/>
              <a:gd name="connsiteX21" fmla="*/ 611353 w 1057402"/>
              <a:gd name="connsiteY21" fmla="*/ 349404 h 966439"/>
              <a:gd name="connsiteX22" fmla="*/ 663392 w 1057402"/>
              <a:gd name="connsiteY22" fmla="*/ 356839 h 966439"/>
              <a:gd name="connsiteX23" fmla="*/ 722866 w 1057402"/>
              <a:gd name="connsiteY23" fmla="*/ 371707 h 966439"/>
              <a:gd name="connsiteX24" fmla="*/ 789773 w 1057402"/>
              <a:gd name="connsiteY24" fmla="*/ 394009 h 966439"/>
              <a:gd name="connsiteX25" fmla="*/ 841812 w 1057402"/>
              <a:gd name="connsiteY25" fmla="*/ 408878 h 966439"/>
              <a:gd name="connsiteX26" fmla="*/ 878983 w 1057402"/>
              <a:gd name="connsiteY26" fmla="*/ 431180 h 966439"/>
              <a:gd name="connsiteX27" fmla="*/ 908719 w 1057402"/>
              <a:gd name="connsiteY27" fmla="*/ 446048 h 966439"/>
              <a:gd name="connsiteX28" fmla="*/ 878983 w 1057402"/>
              <a:gd name="connsiteY28" fmla="*/ 460917 h 966439"/>
              <a:gd name="connsiteX29" fmla="*/ 574183 w 1057402"/>
              <a:gd name="connsiteY29" fmla="*/ 475785 h 966439"/>
              <a:gd name="connsiteX30" fmla="*/ 648524 w 1057402"/>
              <a:gd name="connsiteY30" fmla="*/ 490653 h 966439"/>
              <a:gd name="connsiteX31" fmla="*/ 722866 w 1057402"/>
              <a:gd name="connsiteY31" fmla="*/ 505521 h 966439"/>
              <a:gd name="connsiteX32" fmla="*/ 707997 w 1057402"/>
              <a:gd name="connsiteY32" fmla="*/ 520390 h 966439"/>
              <a:gd name="connsiteX33" fmla="*/ 380895 w 1057402"/>
              <a:gd name="connsiteY33" fmla="*/ 542692 h 966439"/>
              <a:gd name="connsiteX34" fmla="*/ 395763 w 1057402"/>
              <a:gd name="connsiteY34" fmla="*/ 557561 h 966439"/>
              <a:gd name="connsiteX35" fmla="*/ 321422 w 1057402"/>
              <a:gd name="connsiteY35" fmla="*/ 602165 h 966439"/>
              <a:gd name="connsiteX36" fmla="*/ 299119 w 1057402"/>
              <a:gd name="connsiteY36" fmla="*/ 617034 h 966439"/>
              <a:gd name="connsiteX37" fmla="*/ 306553 w 1057402"/>
              <a:gd name="connsiteY37" fmla="*/ 639336 h 966439"/>
              <a:gd name="connsiteX38" fmla="*/ 328856 w 1057402"/>
              <a:gd name="connsiteY38" fmla="*/ 654204 h 966439"/>
              <a:gd name="connsiteX39" fmla="*/ 343724 w 1057402"/>
              <a:gd name="connsiteY39" fmla="*/ 669073 h 966439"/>
              <a:gd name="connsiteX40" fmla="*/ 373461 w 1057402"/>
              <a:gd name="connsiteY40" fmla="*/ 676507 h 966439"/>
              <a:gd name="connsiteX41" fmla="*/ 425500 w 1057402"/>
              <a:gd name="connsiteY41" fmla="*/ 698809 h 966439"/>
              <a:gd name="connsiteX42" fmla="*/ 395763 w 1057402"/>
              <a:gd name="connsiteY42" fmla="*/ 721112 h 966439"/>
              <a:gd name="connsiteX43" fmla="*/ 328856 w 1057402"/>
              <a:gd name="connsiteY43" fmla="*/ 735980 h 966439"/>
              <a:gd name="connsiteX44" fmla="*/ 276817 w 1057402"/>
              <a:gd name="connsiteY44" fmla="*/ 743414 h 966439"/>
              <a:gd name="connsiteX45" fmla="*/ 195041 w 1057402"/>
              <a:gd name="connsiteY45" fmla="*/ 758282 h 966439"/>
              <a:gd name="connsiteX46" fmla="*/ 165305 w 1057402"/>
              <a:gd name="connsiteY46" fmla="*/ 773151 h 966439"/>
              <a:gd name="connsiteX47" fmla="*/ 135568 w 1057402"/>
              <a:gd name="connsiteY47" fmla="*/ 780585 h 966439"/>
              <a:gd name="connsiteX48" fmla="*/ 113266 w 1057402"/>
              <a:gd name="connsiteY48" fmla="*/ 788019 h 966439"/>
              <a:gd name="connsiteX49" fmla="*/ 157870 w 1057402"/>
              <a:gd name="connsiteY49" fmla="*/ 802887 h 966439"/>
              <a:gd name="connsiteX50" fmla="*/ 180173 w 1057402"/>
              <a:gd name="connsiteY50" fmla="*/ 810321 h 966439"/>
              <a:gd name="connsiteX51" fmla="*/ 247080 w 1057402"/>
              <a:gd name="connsiteY51" fmla="*/ 825190 h 966439"/>
              <a:gd name="connsiteX52" fmla="*/ 351158 w 1057402"/>
              <a:gd name="connsiteY52" fmla="*/ 862361 h 966439"/>
              <a:gd name="connsiteX53" fmla="*/ 388329 w 1057402"/>
              <a:gd name="connsiteY53" fmla="*/ 884663 h 966439"/>
              <a:gd name="connsiteX54" fmla="*/ 447802 w 1057402"/>
              <a:gd name="connsiteY54" fmla="*/ 899531 h 966439"/>
              <a:gd name="connsiteX55" fmla="*/ 462670 w 1057402"/>
              <a:gd name="connsiteY55" fmla="*/ 944136 h 966439"/>
              <a:gd name="connsiteX56" fmla="*/ 388329 w 1057402"/>
              <a:gd name="connsiteY56" fmla="*/ 951570 h 966439"/>
              <a:gd name="connsiteX57" fmla="*/ 291685 w 1057402"/>
              <a:gd name="connsiteY57" fmla="*/ 966439 h 966439"/>
              <a:gd name="connsiteX58" fmla="*/ 224778 w 1057402"/>
              <a:gd name="connsiteY58" fmla="*/ 959004 h 966439"/>
              <a:gd name="connsiteX59" fmla="*/ 470105 w 1057402"/>
              <a:gd name="connsiteY59" fmla="*/ 951570 h 966439"/>
              <a:gd name="connsiteX60" fmla="*/ 447802 w 1057402"/>
              <a:gd name="connsiteY60" fmla="*/ 944136 h 966439"/>
              <a:gd name="connsiteX61" fmla="*/ 410631 w 1057402"/>
              <a:gd name="connsiteY61" fmla="*/ 914400 h 966439"/>
              <a:gd name="connsiteX62" fmla="*/ 373461 w 1057402"/>
              <a:gd name="connsiteY62" fmla="*/ 906965 h 966439"/>
              <a:gd name="connsiteX63" fmla="*/ 321422 w 1057402"/>
              <a:gd name="connsiteY63" fmla="*/ 892097 h 966439"/>
              <a:gd name="connsiteX64" fmla="*/ 291685 w 1057402"/>
              <a:gd name="connsiteY64" fmla="*/ 869795 h 966439"/>
              <a:gd name="connsiteX65" fmla="*/ 254514 w 1057402"/>
              <a:gd name="connsiteY65" fmla="*/ 862361 h 966439"/>
              <a:gd name="connsiteX66" fmla="*/ 195041 w 1057402"/>
              <a:gd name="connsiteY66" fmla="*/ 840058 h 966439"/>
              <a:gd name="connsiteX67" fmla="*/ 209909 w 1057402"/>
              <a:gd name="connsiteY67" fmla="*/ 810321 h 966439"/>
              <a:gd name="connsiteX68" fmla="*/ 247080 w 1057402"/>
              <a:gd name="connsiteY68" fmla="*/ 802887 h 966439"/>
              <a:gd name="connsiteX69" fmla="*/ 559314 w 1057402"/>
              <a:gd name="connsiteY69" fmla="*/ 795453 h 966439"/>
              <a:gd name="connsiteX70" fmla="*/ 492407 w 1057402"/>
              <a:gd name="connsiteY70" fmla="*/ 765717 h 966439"/>
              <a:gd name="connsiteX71" fmla="*/ 425500 w 1057402"/>
              <a:gd name="connsiteY71" fmla="*/ 743414 h 966439"/>
              <a:gd name="connsiteX72" fmla="*/ 239646 w 1057402"/>
              <a:gd name="connsiteY72" fmla="*/ 698809 h 966439"/>
              <a:gd name="connsiteX73" fmla="*/ 150436 w 1057402"/>
              <a:gd name="connsiteY73" fmla="*/ 683941 h 966439"/>
              <a:gd name="connsiteX74" fmla="*/ 90963 w 1057402"/>
              <a:gd name="connsiteY74" fmla="*/ 676507 h 966439"/>
              <a:gd name="connsiteX75" fmla="*/ 38924 w 1057402"/>
              <a:gd name="connsiteY75" fmla="*/ 669073 h 966439"/>
              <a:gd name="connsiteX76" fmla="*/ 16622 w 1057402"/>
              <a:gd name="connsiteY76" fmla="*/ 661639 h 966439"/>
              <a:gd name="connsiteX77" fmla="*/ 1753 w 1057402"/>
              <a:gd name="connsiteY77" fmla="*/ 646770 h 966439"/>
              <a:gd name="connsiteX78" fmla="*/ 351158 w 1057402"/>
              <a:gd name="connsiteY78" fmla="*/ 661639 h 966439"/>
              <a:gd name="connsiteX79" fmla="*/ 432934 w 1057402"/>
              <a:gd name="connsiteY79" fmla="*/ 676507 h 966439"/>
              <a:gd name="connsiteX80" fmla="*/ 462670 w 1057402"/>
              <a:gd name="connsiteY80" fmla="*/ 683941 h 966439"/>
              <a:gd name="connsiteX81" fmla="*/ 291685 w 1057402"/>
              <a:gd name="connsiteY81" fmla="*/ 669073 h 966439"/>
              <a:gd name="connsiteX82" fmla="*/ 269383 w 1057402"/>
              <a:gd name="connsiteY82" fmla="*/ 661639 h 966439"/>
              <a:gd name="connsiteX83" fmla="*/ 291685 w 1057402"/>
              <a:gd name="connsiteY83" fmla="*/ 654204 h 966439"/>
              <a:gd name="connsiteX84" fmla="*/ 418066 w 1057402"/>
              <a:gd name="connsiteY84" fmla="*/ 646770 h 966439"/>
              <a:gd name="connsiteX85" fmla="*/ 321422 w 1057402"/>
              <a:gd name="connsiteY85" fmla="*/ 617034 h 966439"/>
              <a:gd name="connsiteX86" fmla="*/ 291685 w 1057402"/>
              <a:gd name="connsiteY86" fmla="*/ 609600 h 966439"/>
              <a:gd name="connsiteX87" fmla="*/ 172739 w 1057402"/>
              <a:gd name="connsiteY87" fmla="*/ 587297 h 966439"/>
              <a:gd name="connsiteX88" fmla="*/ 455236 w 1057402"/>
              <a:gd name="connsiteY88" fmla="*/ 564995 h 966439"/>
              <a:gd name="connsiteX89" fmla="*/ 410631 w 1057402"/>
              <a:gd name="connsiteY89" fmla="*/ 535258 h 966439"/>
              <a:gd name="connsiteX90" fmla="*/ 425500 w 1057402"/>
              <a:gd name="connsiteY90" fmla="*/ 512956 h 966439"/>
              <a:gd name="connsiteX91" fmla="*/ 447802 w 1057402"/>
              <a:gd name="connsiteY91" fmla="*/ 505521 h 966439"/>
              <a:gd name="connsiteX92" fmla="*/ 484973 w 1057402"/>
              <a:gd name="connsiteY92" fmla="*/ 490653 h 966439"/>
              <a:gd name="connsiteX93" fmla="*/ 529578 w 1057402"/>
              <a:gd name="connsiteY93" fmla="*/ 483219 h 966439"/>
              <a:gd name="connsiteX94" fmla="*/ 618788 w 1057402"/>
              <a:gd name="connsiteY94" fmla="*/ 468351 h 966439"/>
              <a:gd name="connsiteX95" fmla="*/ 685695 w 1057402"/>
              <a:gd name="connsiteY95" fmla="*/ 446048 h 966439"/>
              <a:gd name="connsiteX96" fmla="*/ 707997 w 1057402"/>
              <a:gd name="connsiteY96" fmla="*/ 438614 h 966439"/>
              <a:gd name="connsiteX97" fmla="*/ 626222 w 1057402"/>
              <a:gd name="connsiteY97" fmla="*/ 394009 h 966439"/>
              <a:gd name="connsiteX98" fmla="*/ 559314 w 1057402"/>
              <a:gd name="connsiteY98" fmla="*/ 356839 h 966439"/>
              <a:gd name="connsiteX99" fmla="*/ 403197 w 1057402"/>
              <a:gd name="connsiteY99" fmla="*/ 304800 h 966439"/>
              <a:gd name="connsiteX100" fmla="*/ 336290 w 1057402"/>
              <a:gd name="connsiteY100" fmla="*/ 282497 h 966439"/>
              <a:gd name="connsiteX101" fmla="*/ 247080 w 1057402"/>
              <a:gd name="connsiteY101" fmla="*/ 267629 h 966439"/>
              <a:gd name="connsiteX102" fmla="*/ 395763 w 1057402"/>
              <a:gd name="connsiteY102" fmla="*/ 267629 h 966439"/>
              <a:gd name="connsiteX103" fmla="*/ 351158 w 1057402"/>
              <a:gd name="connsiteY103" fmla="*/ 282497 h 966439"/>
              <a:gd name="connsiteX104" fmla="*/ 514709 w 1057402"/>
              <a:gd name="connsiteY104" fmla="*/ 282497 h 966439"/>
              <a:gd name="connsiteX105" fmla="*/ 641090 w 1057402"/>
              <a:gd name="connsiteY105" fmla="*/ 267629 h 966439"/>
              <a:gd name="connsiteX106" fmla="*/ 685695 w 1057402"/>
              <a:gd name="connsiteY106" fmla="*/ 252761 h 966439"/>
              <a:gd name="connsiteX107" fmla="*/ 707997 w 1057402"/>
              <a:gd name="connsiteY107" fmla="*/ 245326 h 966439"/>
              <a:gd name="connsiteX108" fmla="*/ 737734 w 1057402"/>
              <a:gd name="connsiteY108" fmla="*/ 237892 h 966439"/>
              <a:gd name="connsiteX109" fmla="*/ 774905 w 1057402"/>
              <a:gd name="connsiteY109" fmla="*/ 230458 h 966439"/>
              <a:gd name="connsiteX110" fmla="*/ 871548 w 1057402"/>
              <a:gd name="connsiteY110" fmla="*/ 208156 h 966439"/>
              <a:gd name="connsiteX111" fmla="*/ 886417 w 1057402"/>
              <a:gd name="connsiteY111" fmla="*/ 193287 h 966439"/>
              <a:gd name="connsiteX112" fmla="*/ 834378 w 1057402"/>
              <a:gd name="connsiteY112" fmla="*/ 185853 h 966439"/>
              <a:gd name="connsiteX113" fmla="*/ 812075 w 1057402"/>
              <a:gd name="connsiteY113" fmla="*/ 178419 h 966439"/>
              <a:gd name="connsiteX114" fmla="*/ 789773 w 1057402"/>
              <a:gd name="connsiteY114" fmla="*/ 163551 h 966439"/>
              <a:gd name="connsiteX115" fmla="*/ 871548 w 1057402"/>
              <a:gd name="connsiteY115" fmla="*/ 133814 h 966439"/>
              <a:gd name="connsiteX116" fmla="*/ 1057402 w 1057402"/>
              <a:gd name="connsiteY116" fmla="*/ 118946 h 966439"/>
              <a:gd name="connsiteX117" fmla="*/ 990495 w 1057402"/>
              <a:gd name="connsiteY117" fmla="*/ 81775 h 966439"/>
              <a:gd name="connsiteX118" fmla="*/ 997929 w 1057402"/>
              <a:gd name="connsiteY118" fmla="*/ 59473 h 966439"/>
              <a:gd name="connsiteX119" fmla="*/ 990495 w 1057402"/>
              <a:gd name="connsiteY119" fmla="*/ 29736 h 966439"/>
              <a:gd name="connsiteX120" fmla="*/ 938456 w 1057402"/>
              <a:gd name="connsiteY120" fmla="*/ 0 h 966439"/>
              <a:gd name="connsiteX121" fmla="*/ 462670 w 1057402"/>
              <a:gd name="connsiteY121" fmla="*/ 7434 h 966439"/>
              <a:gd name="connsiteX122" fmla="*/ 462670 w 1057402"/>
              <a:gd name="connsiteY122" fmla="*/ 52039 h 966439"/>
              <a:gd name="connsiteX123" fmla="*/ 455236 w 1057402"/>
              <a:gd name="connsiteY123" fmla="*/ 74341 h 966439"/>
              <a:gd name="connsiteX124" fmla="*/ 633656 w 1057402"/>
              <a:gd name="connsiteY124" fmla="*/ 89209 h 966439"/>
              <a:gd name="connsiteX125" fmla="*/ 655958 w 1057402"/>
              <a:gd name="connsiteY125" fmla="*/ 96643 h 966439"/>
              <a:gd name="connsiteX126" fmla="*/ 700563 w 1057402"/>
              <a:gd name="connsiteY126" fmla="*/ 133814 h 966439"/>
              <a:gd name="connsiteX127" fmla="*/ 745168 w 1057402"/>
              <a:gd name="connsiteY127" fmla="*/ 148682 h 966439"/>
              <a:gd name="connsiteX128" fmla="*/ 841812 w 1057402"/>
              <a:gd name="connsiteY128" fmla="*/ 193287 h 966439"/>
              <a:gd name="connsiteX129" fmla="*/ 819509 w 1057402"/>
              <a:gd name="connsiteY129" fmla="*/ 215590 h 966439"/>
              <a:gd name="connsiteX130" fmla="*/ 789773 w 1057402"/>
              <a:gd name="connsiteY130" fmla="*/ 223024 h 966439"/>
              <a:gd name="connsiteX131" fmla="*/ 722866 w 1057402"/>
              <a:gd name="connsiteY131" fmla="*/ 245326 h 966439"/>
              <a:gd name="connsiteX132" fmla="*/ 700563 w 1057402"/>
              <a:gd name="connsiteY132" fmla="*/ 252761 h 966439"/>
              <a:gd name="connsiteX133" fmla="*/ 730300 w 1057402"/>
              <a:gd name="connsiteY133" fmla="*/ 267629 h 966439"/>
              <a:gd name="connsiteX134" fmla="*/ 760036 w 1057402"/>
              <a:gd name="connsiteY134" fmla="*/ 275063 h 966439"/>
              <a:gd name="connsiteX135" fmla="*/ 782339 w 1057402"/>
              <a:gd name="connsiteY135" fmla="*/ 282497 h 966439"/>
              <a:gd name="connsiteX136" fmla="*/ 819509 w 1057402"/>
              <a:gd name="connsiteY136" fmla="*/ 289931 h 966439"/>
              <a:gd name="connsiteX137" fmla="*/ 641090 w 1057402"/>
              <a:gd name="connsiteY137" fmla="*/ 275063 h 966439"/>
              <a:gd name="connsiteX138" fmla="*/ 514709 w 1057402"/>
              <a:gd name="connsiteY138" fmla="*/ 267629 h 966439"/>
              <a:gd name="connsiteX139" fmla="*/ 492407 w 1057402"/>
              <a:gd name="connsiteY139" fmla="*/ 275063 h 966439"/>
              <a:gd name="connsiteX140" fmla="*/ 589051 w 1057402"/>
              <a:gd name="connsiteY140" fmla="*/ 304800 h 966439"/>
              <a:gd name="connsiteX141" fmla="*/ 678261 w 1057402"/>
              <a:gd name="connsiteY141" fmla="*/ 349404 h 966439"/>
              <a:gd name="connsiteX142" fmla="*/ 737734 w 1057402"/>
              <a:gd name="connsiteY142" fmla="*/ 371707 h 966439"/>
              <a:gd name="connsiteX143" fmla="*/ 730300 w 1057402"/>
              <a:gd name="connsiteY143" fmla="*/ 394009 h 966439"/>
              <a:gd name="connsiteX144" fmla="*/ 707997 w 1057402"/>
              <a:gd name="connsiteY144" fmla="*/ 401443 h 966439"/>
              <a:gd name="connsiteX145" fmla="*/ 603919 w 1057402"/>
              <a:gd name="connsiteY145" fmla="*/ 416312 h 966439"/>
              <a:gd name="connsiteX146" fmla="*/ 418066 w 1057402"/>
              <a:gd name="connsiteY146" fmla="*/ 416312 h 966439"/>
              <a:gd name="connsiteX147" fmla="*/ 254514 w 1057402"/>
              <a:gd name="connsiteY147" fmla="*/ 394009 h 966439"/>
              <a:gd name="connsiteX148" fmla="*/ 195041 w 1057402"/>
              <a:gd name="connsiteY148" fmla="*/ 386575 h 966439"/>
              <a:gd name="connsiteX149" fmla="*/ 224778 w 1057402"/>
              <a:gd name="connsiteY149" fmla="*/ 394009 h 966439"/>
              <a:gd name="connsiteX150" fmla="*/ 358592 w 1057402"/>
              <a:gd name="connsiteY150" fmla="*/ 438614 h 966439"/>
              <a:gd name="connsiteX151" fmla="*/ 470105 w 1057402"/>
              <a:gd name="connsiteY151" fmla="*/ 483219 h 966439"/>
              <a:gd name="connsiteX152" fmla="*/ 559314 w 1057402"/>
              <a:gd name="connsiteY152" fmla="*/ 520390 h 966439"/>
              <a:gd name="connsiteX153" fmla="*/ 581617 w 1057402"/>
              <a:gd name="connsiteY153" fmla="*/ 535258 h 966439"/>
              <a:gd name="connsiteX154" fmla="*/ 596485 w 1057402"/>
              <a:gd name="connsiteY154" fmla="*/ 557561 h 966439"/>
              <a:gd name="connsiteX155" fmla="*/ 618788 w 1057402"/>
              <a:gd name="connsiteY155" fmla="*/ 564995 h 966439"/>
              <a:gd name="connsiteX156" fmla="*/ 596485 w 1057402"/>
              <a:gd name="connsiteY156" fmla="*/ 572429 h 966439"/>
              <a:gd name="connsiteX157" fmla="*/ 514709 w 1057402"/>
              <a:gd name="connsiteY157" fmla="*/ 579863 h 966439"/>
              <a:gd name="connsiteX158" fmla="*/ 559314 w 1057402"/>
              <a:gd name="connsiteY158" fmla="*/ 594731 h 966439"/>
              <a:gd name="connsiteX159" fmla="*/ 618788 w 1057402"/>
              <a:gd name="connsiteY159" fmla="*/ 624468 h 966439"/>
              <a:gd name="connsiteX160" fmla="*/ 670827 w 1057402"/>
              <a:gd name="connsiteY160" fmla="*/ 639336 h 966439"/>
              <a:gd name="connsiteX161" fmla="*/ 499841 w 1057402"/>
              <a:gd name="connsiteY161" fmla="*/ 654204 h 966439"/>
              <a:gd name="connsiteX162" fmla="*/ 418066 w 1057402"/>
              <a:gd name="connsiteY162" fmla="*/ 669073 h 966439"/>
              <a:gd name="connsiteX163" fmla="*/ 455236 w 1057402"/>
              <a:gd name="connsiteY163" fmla="*/ 691375 h 966439"/>
              <a:gd name="connsiteX164" fmla="*/ 484973 w 1057402"/>
              <a:gd name="connsiteY164" fmla="*/ 698809 h 966439"/>
              <a:gd name="connsiteX165" fmla="*/ 574183 w 1057402"/>
              <a:gd name="connsiteY165" fmla="*/ 713678 h 966439"/>
              <a:gd name="connsiteX166" fmla="*/ 685695 w 1057402"/>
              <a:gd name="connsiteY166" fmla="*/ 743414 h 966439"/>
              <a:gd name="connsiteX167" fmla="*/ 782339 w 1057402"/>
              <a:gd name="connsiteY167" fmla="*/ 765717 h 966439"/>
              <a:gd name="connsiteX168" fmla="*/ 804641 w 1057402"/>
              <a:gd name="connsiteY168" fmla="*/ 773151 h 966439"/>
              <a:gd name="connsiteX169" fmla="*/ 834378 w 1057402"/>
              <a:gd name="connsiteY169" fmla="*/ 780585 h 966439"/>
              <a:gd name="connsiteX170" fmla="*/ 760036 w 1057402"/>
              <a:gd name="connsiteY170" fmla="*/ 773151 h 966439"/>
              <a:gd name="connsiteX171" fmla="*/ 715431 w 1057402"/>
              <a:gd name="connsiteY171" fmla="*/ 743414 h 966439"/>
              <a:gd name="connsiteX172" fmla="*/ 670827 w 1057402"/>
              <a:gd name="connsiteY172" fmla="*/ 721112 h 966439"/>
              <a:gd name="connsiteX173" fmla="*/ 663392 w 1057402"/>
              <a:gd name="connsiteY173" fmla="*/ 698809 h 966439"/>
              <a:gd name="connsiteX174" fmla="*/ 670827 w 1057402"/>
              <a:gd name="connsiteY174" fmla="*/ 661639 h 966439"/>
              <a:gd name="connsiteX175" fmla="*/ 685695 w 1057402"/>
              <a:gd name="connsiteY175" fmla="*/ 646770 h 966439"/>
              <a:gd name="connsiteX176" fmla="*/ 745168 w 1057402"/>
              <a:gd name="connsiteY176" fmla="*/ 617034 h 966439"/>
              <a:gd name="connsiteX177" fmla="*/ 767470 w 1057402"/>
              <a:gd name="connsiteY177" fmla="*/ 602165 h 966439"/>
              <a:gd name="connsiteX178" fmla="*/ 834378 w 1057402"/>
              <a:gd name="connsiteY178" fmla="*/ 587297 h 966439"/>
              <a:gd name="connsiteX179" fmla="*/ 841812 w 1057402"/>
              <a:gd name="connsiteY179" fmla="*/ 579863 h 9664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</a:cxnLst>
            <a:rect l="l" t="t" r="r" b="b"/>
            <a:pathLst>
              <a:path w="1057402" h="966439">
                <a:moveTo>
                  <a:pt x="938456" y="59473"/>
                </a:moveTo>
                <a:cubicBezTo>
                  <a:pt x="926066" y="61951"/>
                  <a:pt x="913834" y="65431"/>
                  <a:pt x="901285" y="66907"/>
                </a:cubicBezTo>
                <a:cubicBezTo>
                  <a:pt x="871650" y="70393"/>
                  <a:pt x="841204" y="67868"/>
                  <a:pt x="812075" y="74341"/>
                </a:cubicBezTo>
                <a:cubicBezTo>
                  <a:pt x="804425" y="76041"/>
                  <a:pt x="826843" y="79622"/>
                  <a:pt x="834378" y="81775"/>
                </a:cubicBezTo>
                <a:cubicBezTo>
                  <a:pt x="899722" y="100444"/>
                  <a:pt x="832941" y="78819"/>
                  <a:pt x="886417" y="96643"/>
                </a:cubicBezTo>
                <a:cubicBezTo>
                  <a:pt x="773057" y="124986"/>
                  <a:pt x="918572" y="90838"/>
                  <a:pt x="618788" y="111512"/>
                </a:cubicBezTo>
                <a:cubicBezTo>
                  <a:pt x="610970" y="112051"/>
                  <a:pt x="633555" y="116793"/>
                  <a:pt x="641090" y="118946"/>
                </a:cubicBezTo>
                <a:cubicBezTo>
                  <a:pt x="650914" y="121753"/>
                  <a:pt x="660853" y="124164"/>
                  <a:pt x="670827" y="126380"/>
                </a:cubicBezTo>
                <a:cubicBezTo>
                  <a:pt x="683161" y="129121"/>
                  <a:pt x="695920" y="130098"/>
                  <a:pt x="707997" y="133814"/>
                </a:cubicBezTo>
                <a:cubicBezTo>
                  <a:pt x="759156" y="149555"/>
                  <a:pt x="781057" y="165873"/>
                  <a:pt x="834378" y="178419"/>
                </a:cubicBezTo>
                <a:cubicBezTo>
                  <a:pt x="853826" y="182995"/>
                  <a:pt x="874027" y="183375"/>
                  <a:pt x="893851" y="185853"/>
                </a:cubicBezTo>
                <a:cubicBezTo>
                  <a:pt x="981037" y="223219"/>
                  <a:pt x="909528" y="197910"/>
                  <a:pt x="997929" y="215590"/>
                </a:cubicBezTo>
                <a:cubicBezTo>
                  <a:pt x="1017967" y="219597"/>
                  <a:pt x="1057402" y="230458"/>
                  <a:pt x="1057402" y="230458"/>
                </a:cubicBezTo>
                <a:cubicBezTo>
                  <a:pt x="1049968" y="232936"/>
                  <a:pt x="1042929" y="237559"/>
                  <a:pt x="1035100" y="237892"/>
                </a:cubicBezTo>
                <a:cubicBezTo>
                  <a:pt x="733285" y="250735"/>
                  <a:pt x="586169" y="234249"/>
                  <a:pt x="789773" y="252761"/>
                </a:cubicBezTo>
                <a:cubicBezTo>
                  <a:pt x="696052" y="284000"/>
                  <a:pt x="824479" y="243524"/>
                  <a:pt x="559314" y="267629"/>
                </a:cubicBezTo>
                <a:cubicBezTo>
                  <a:pt x="544302" y="268994"/>
                  <a:pt x="588949" y="273302"/>
                  <a:pt x="603919" y="275063"/>
                </a:cubicBezTo>
                <a:cubicBezTo>
                  <a:pt x="631103" y="278261"/>
                  <a:pt x="658511" y="279299"/>
                  <a:pt x="685695" y="282497"/>
                </a:cubicBezTo>
                <a:cubicBezTo>
                  <a:pt x="708796" y="285215"/>
                  <a:pt x="743993" y="292670"/>
                  <a:pt x="767470" y="297365"/>
                </a:cubicBezTo>
                <a:cubicBezTo>
                  <a:pt x="774904" y="302321"/>
                  <a:pt x="798669" y="311400"/>
                  <a:pt x="789773" y="312234"/>
                </a:cubicBezTo>
                <a:cubicBezTo>
                  <a:pt x="577486" y="332136"/>
                  <a:pt x="435680" y="300888"/>
                  <a:pt x="566748" y="327102"/>
                </a:cubicBezTo>
                <a:cubicBezTo>
                  <a:pt x="581616" y="334536"/>
                  <a:pt x="595465" y="344515"/>
                  <a:pt x="611353" y="349404"/>
                </a:cubicBezTo>
                <a:cubicBezTo>
                  <a:pt x="628101" y="354557"/>
                  <a:pt x="646210" y="353402"/>
                  <a:pt x="663392" y="356839"/>
                </a:cubicBezTo>
                <a:cubicBezTo>
                  <a:pt x="683430" y="360847"/>
                  <a:pt x="703262" y="365941"/>
                  <a:pt x="722866" y="371707"/>
                </a:cubicBezTo>
                <a:cubicBezTo>
                  <a:pt x="745419" y="378340"/>
                  <a:pt x="767334" y="386997"/>
                  <a:pt x="789773" y="394009"/>
                </a:cubicBezTo>
                <a:cubicBezTo>
                  <a:pt x="806992" y="399390"/>
                  <a:pt x="824466" y="403922"/>
                  <a:pt x="841812" y="408878"/>
                </a:cubicBezTo>
                <a:cubicBezTo>
                  <a:pt x="854202" y="416312"/>
                  <a:pt x="866352" y="424163"/>
                  <a:pt x="878983" y="431180"/>
                </a:cubicBezTo>
                <a:cubicBezTo>
                  <a:pt x="888670" y="436562"/>
                  <a:pt x="908719" y="434966"/>
                  <a:pt x="908719" y="446048"/>
                </a:cubicBezTo>
                <a:cubicBezTo>
                  <a:pt x="908719" y="457130"/>
                  <a:pt x="890022" y="459936"/>
                  <a:pt x="878983" y="460917"/>
                </a:cubicBezTo>
                <a:cubicBezTo>
                  <a:pt x="777662" y="469923"/>
                  <a:pt x="675783" y="470829"/>
                  <a:pt x="574183" y="475785"/>
                </a:cubicBezTo>
                <a:cubicBezTo>
                  <a:pt x="677955" y="493080"/>
                  <a:pt x="570891" y="474018"/>
                  <a:pt x="648524" y="490653"/>
                </a:cubicBezTo>
                <a:cubicBezTo>
                  <a:pt x="673234" y="495948"/>
                  <a:pt x="722866" y="505521"/>
                  <a:pt x="722866" y="505521"/>
                </a:cubicBezTo>
                <a:cubicBezTo>
                  <a:pt x="717910" y="510477"/>
                  <a:pt x="714995" y="519986"/>
                  <a:pt x="707997" y="520390"/>
                </a:cubicBezTo>
                <a:cubicBezTo>
                  <a:pt x="357963" y="540585"/>
                  <a:pt x="214000" y="487061"/>
                  <a:pt x="380895" y="542692"/>
                </a:cubicBezTo>
                <a:cubicBezTo>
                  <a:pt x="385851" y="547648"/>
                  <a:pt x="399651" y="551729"/>
                  <a:pt x="395763" y="557561"/>
                </a:cubicBezTo>
                <a:cubicBezTo>
                  <a:pt x="384572" y="574347"/>
                  <a:pt x="340700" y="591149"/>
                  <a:pt x="321422" y="602165"/>
                </a:cubicBezTo>
                <a:cubicBezTo>
                  <a:pt x="313664" y="606598"/>
                  <a:pt x="306553" y="612078"/>
                  <a:pt x="299119" y="617034"/>
                </a:cubicBezTo>
                <a:cubicBezTo>
                  <a:pt x="301597" y="624468"/>
                  <a:pt x="301658" y="633217"/>
                  <a:pt x="306553" y="639336"/>
                </a:cubicBezTo>
                <a:cubicBezTo>
                  <a:pt x="312135" y="646313"/>
                  <a:pt x="321879" y="648622"/>
                  <a:pt x="328856" y="654204"/>
                </a:cubicBezTo>
                <a:cubicBezTo>
                  <a:pt x="334329" y="658583"/>
                  <a:pt x="337455" y="665938"/>
                  <a:pt x="343724" y="669073"/>
                </a:cubicBezTo>
                <a:cubicBezTo>
                  <a:pt x="352863" y="673642"/>
                  <a:pt x="363637" y="673700"/>
                  <a:pt x="373461" y="676507"/>
                </a:cubicBezTo>
                <a:cubicBezTo>
                  <a:pt x="398983" y="683799"/>
                  <a:pt x="399069" y="685594"/>
                  <a:pt x="425500" y="698809"/>
                </a:cubicBezTo>
                <a:cubicBezTo>
                  <a:pt x="415588" y="706243"/>
                  <a:pt x="407328" y="716664"/>
                  <a:pt x="395763" y="721112"/>
                </a:cubicBezTo>
                <a:cubicBezTo>
                  <a:pt x="374439" y="729313"/>
                  <a:pt x="351311" y="731770"/>
                  <a:pt x="328856" y="735980"/>
                </a:cubicBezTo>
                <a:cubicBezTo>
                  <a:pt x="311634" y="739209"/>
                  <a:pt x="294136" y="740750"/>
                  <a:pt x="276817" y="743414"/>
                </a:cubicBezTo>
                <a:cubicBezTo>
                  <a:pt x="235601" y="749755"/>
                  <a:pt x="233704" y="750550"/>
                  <a:pt x="195041" y="758282"/>
                </a:cubicBezTo>
                <a:cubicBezTo>
                  <a:pt x="185129" y="763238"/>
                  <a:pt x="175681" y="769260"/>
                  <a:pt x="165305" y="773151"/>
                </a:cubicBezTo>
                <a:cubicBezTo>
                  <a:pt x="155738" y="776739"/>
                  <a:pt x="145392" y="777778"/>
                  <a:pt x="135568" y="780585"/>
                </a:cubicBezTo>
                <a:cubicBezTo>
                  <a:pt x="128033" y="782738"/>
                  <a:pt x="120700" y="785541"/>
                  <a:pt x="113266" y="788019"/>
                </a:cubicBezTo>
                <a:lnTo>
                  <a:pt x="157870" y="802887"/>
                </a:lnTo>
                <a:cubicBezTo>
                  <a:pt x="165304" y="805365"/>
                  <a:pt x="172489" y="808784"/>
                  <a:pt x="180173" y="810321"/>
                </a:cubicBezTo>
                <a:cubicBezTo>
                  <a:pt x="191292" y="812545"/>
                  <a:pt x="234252" y="820525"/>
                  <a:pt x="247080" y="825190"/>
                </a:cubicBezTo>
                <a:cubicBezTo>
                  <a:pt x="372895" y="870940"/>
                  <a:pt x="226299" y="826685"/>
                  <a:pt x="351158" y="862361"/>
                </a:cubicBezTo>
                <a:cubicBezTo>
                  <a:pt x="363548" y="869795"/>
                  <a:pt x="374843" y="879476"/>
                  <a:pt x="388329" y="884663"/>
                </a:cubicBezTo>
                <a:cubicBezTo>
                  <a:pt x="407401" y="891998"/>
                  <a:pt x="447802" y="899531"/>
                  <a:pt x="447802" y="899531"/>
                </a:cubicBezTo>
                <a:cubicBezTo>
                  <a:pt x="452759" y="904488"/>
                  <a:pt x="502320" y="934224"/>
                  <a:pt x="462670" y="944136"/>
                </a:cubicBezTo>
                <a:cubicBezTo>
                  <a:pt x="438510" y="950176"/>
                  <a:pt x="413109" y="949092"/>
                  <a:pt x="388329" y="951570"/>
                </a:cubicBezTo>
                <a:cubicBezTo>
                  <a:pt x="352420" y="960547"/>
                  <a:pt x="334492" y="966439"/>
                  <a:pt x="291685" y="966439"/>
                </a:cubicBezTo>
                <a:cubicBezTo>
                  <a:pt x="269245" y="966439"/>
                  <a:pt x="247080" y="961482"/>
                  <a:pt x="224778" y="959004"/>
                </a:cubicBezTo>
                <a:cubicBezTo>
                  <a:pt x="306554" y="956526"/>
                  <a:pt x="388473" y="957012"/>
                  <a:pt x="470105" y="951570"/>
                </a:cubicBezTo>
                <a:cubicBezTo>
                  <a:pt x="477924" y="951049"/>
                  <a:pt x="454447" y="948289"/>
                  <a:pt x="447802" y="944136"/>
                </a:cubicBezTo>
                <a:cubicBezTo>
                  <a:pt x="434347" y="935727"/>
                  <a:pt x="424823" y="921496"/>
                  <a:pt x="410631" y="914400"/>
                </a:cubicBezTo>
                <a:cubicBezTo>
                  <a:pt x="399330" y="908749"/>
                  <a:pt x="385719" y="910030"/>
                  <a:pt x="373461" y="906965"/>
                </a:cubicBezTo>
                <a:cubicBezTo>
                  <a:pt x="355959" y="902589"/>
                  <a:pt x="338768" y="897053"/>
                  <a:pt x="321422" y="892097"/>
                </a:cubicBezTo>
                <a:cubicBezTo>
                  <a:pt x="311510" y="884663"/>
                  <a:pt x="303007" y="874827"/>
                  <a:pt x="291685" y="869795"/>
                </a:cubicBezTo>
                <a:cubicBezTo>
                  <a:pt x="280138" y="864663"/>
                  <a:pt x="266772" y="865426"/>
                  <a:pt x="254514" y="862361"/>
                </a:cubicBezTo>
                <a:cubicBezTo>
                  <a:pt x="238986" y="858479"/>
                  <a:pt x="206393" y="844599"/>
                  <a:pt x="195041" y="840058"/>
                </a:cubicBezTo>
                <a:cubicBezTo>
                  <a:pt x="199997" y="830146"/>
                  <a:pt x="200891" y="816762"/>
                  <a:pt x="209909" y="810321"/>
                </a:cubicBezTo>
                <a:cubicBezTo>
                  <a:pt x="220191" y="802977"/>
                  <a:pt x="234456" y="803424"/>
                  <a:pt x="247080" y="802887"/>
                </a:cubicBezTo>
                <a:cubicBezTo>
                  <a:pt x="351093" y="798461"/>
                  <a:pt x="455236" y="797931"/>
                  <a:pt x="559314" y="795453"/>
                </a:cubicBezTo>
                <a:cubicBezTo>
                  <a:pt x="484752" y="770599"/>
                  <a:pt x="621430" y="817326"/>
                  <a:pt x="492407" y="765717"/>
                </a:cubicBezTo>
                <a:cubicBezTo>
                  <a:pt x="470580" y="756986"/>
                  <a:pt x="448226" y="749430"/>
                  <a:pt x="425500" y="743414"/>
                </a:cubicBezTo>
                <a:cubicBezTo>
                  <a:pt x="363911" y="727111"/>
                  <a:pt x="302490" y="709283"/>
                  <a:pt x="239646" y="698809"/>
                </a:cubicBezTo>
                <a:lnTo>
                  <a:pt x="150436" y="683941"/>
                </a:lnTo>
                <a:cubicBezTo>
                  <a:pt x="130678" y="680977"/>
                  <a:pt x="110766" y="679147"/>
                  <a:pt x="90963" y="676507"/>
                </a:cubicBezTo>
                <a:lnTo>
                  <a:pt x="38924" y="669073"/>
                </a:lnTo>
                <a:cubicBezTo>
                  <a:pt x="31490" y="666595"/>
                  <a:pt x="23341" y="665671"/>
                  <a:pt x="16622" y="661639"/>
                </a:cubicBezTo>
                <a:cubicBezTo>
                  <a:pt x="10612" y="658033"/>
                  <a:pt x="-5256" y="646770"/>
                  <a:pt x="1753" y="646770"/>
                </a:cubicBezTo>
                <a:cubicBezTo>
                  <a:pt x="118327" y="646770"/>
                  <a:pt x="234690" y="656683"/>
                  <a:pt x="351158" y="661639"/>
                </a:cubicBezTo>
                <a:cubicBezTo>
                  <a:pt x="383435" y="667018"/>
                  <a:pt x="401765" y="669581"/>
                  <a:pt x="432934" y="676507"/>
                </a:cubicBezTo>
                <a:cubicBezTo>
                  <a:pt x="442908" y="678723"/>
                  <a:pt x="472887" y="683941"/>
                  <a:pt x="462670" y="683941"/>
                </a:cubicBezTo>
                <a:cubicBezTo>
                  <a:pt x="401328" y="683941"/>
                  <a:pt x="350527" y="676428"/>
                  <a:pt x="291685" y="669073"/>
                </a:cubicBezTo>
                <a:cubicBezTo>
                  <a:pt x="284251" y="666595"/>
                  <a:pt x="269383" y="669475"/>
                  <a:pt x="269383" y="661639"/>
                </a:cubicBezTo>
                <a:cubicBezTo>
                  <a:pt x="269383" y="653803"/>
                  <a:pt x="283888" y="654984"/>
                  <a:pt x="291685" y="654204"/>
                </a:cubicBezTo>
                <a:cubicBezTo>
                  <a:pt x="333675" y="650005"/>
                  <a:pt x="375939" y="649248"/>
                  <a:pt x="418066" y="646770"/>
                </a:cubicBezTo>
                <a:cubicBezTo>
                  <a:pt x="368841" y="630362"/>
                  <a:pt x="374149" y="631414"/>
                  <a:pt x="321422" y="617034"/>
                </a:cubicBezTo>
                <a:cubicBezTo>
                  <a:pt x="311565" y="614346"/>
                  <a:pt x="301676" y="611741"/>
                  <a:pt x="291685" y="609600"/>
                </a:cubicBezTo>
                <a:cubicBezTo>
                  <a:pt x="229285" y="596228"/>
                  <a:pt x="226333" y="596229"/>
                  <a:pt x="172739" y="587297"/>
                </a:cubicBezTo>
                <a:cubicBezTo>
                  <a:pt x="293964" y="526685"/>
                  <a:pt x="68961" y="633973"/>
                  <a:pt x="455236" y="564995"/>
                </a:cubicBezTo>
                <a:cubicBezTo>
                  <a:pt x="472827" y="561854"/>
                  <a:pt x="410631" y="535258"/>
                  <a:pt x="410631" y="535258"/>
                </a:cubicBezTo>
                <a:cubicBezTo>
                  <a:pt x="415587" y="527824"/>
                  <a:pt x="418523" y="518538"/>
                  <a:pt x="425500" y="512956"/>
                </a:cubicBezTo>
                <a:cubicBezTo>
                  <a:pt x="431619" y="508061"/>
                  <a:pt x="440465" y="508273"/>
                  <a:pt x="447802" y="505521"/>
                </a:cubicBezTo>
                <a:cubicBezTo>
                  <a:pt x="460297" y="500835"/>
                  <a:pt x="472098" y="494164"/>
                  <a:pt x="484973" y="490653"/>
                </a:cubicBezTo>
                <a:cubicBezTo>
                  <a:pt x="499515" y="486687"/>
                  <a:pt x="514748" y="485915"/>
                  <a:pt x="529578" y="483219"/>
                </a:cubicBezTo>
                <a:cubicBezTo>
                  <a:pt x="609296" y="468725"/>
                  <a:pt x="519063" y="482597"/>
                  <a:pt x="618788" y="468351"/>
                </a:cubicBezTo>
                <a:lnTo>
                  <a:pt x="685695" y="446048"/>
                </a:lnTo>
                <a:lnTo>
                  <a:pt x="707997" y="438614"/>
                </a:lnTo>
                <a:cubicBezTo>
                  <a:pt x="634433" y="379763"/>
                  <a:pt x="709739" y="432983"/>
                  <a:pt x="626222" y="394009"/>
                </a:cubicBezTo>
                <a:cubicBezTo>
                  <a:pt x="603102" y="383220"/>
                  <a:pt x="582580" y="367309"/>
                  <a:pt x="559314" y="356839"/>
                </a:cubicBezTo>
                <a:cubicBezTo>
                  <a:pt x="508009" y="333752"/>
                  <a:pt x="456454" y="321618"/>
                  <a:pt x="403197" y="304800"/>
                </a:cubicBezTo>
                <a:cubicBezTo>
                  <a:pt x="380779" y="297721"/>
                  <a:pt x="358894" y="288955"/>
                  <a:pt x="336290" y="282497"/>
                </a:cubicBezTo>
                <a:cubicBezTo>
                  <a:pt x="314551" y="276286"/>
                  <a:pt x="266401" y="270389"/>
                  <a:pt x="247080" y="267629"/>
                </a:cubicBezTo>
                <a:cubicBezTo>
                  <a:pt x="300621" y="249783"/>
                  <a:pt x="308927" y="243947"/>
                  <a:pt x="395763" y="267629"/>
                </a:cubicBezTo>
                <a:cubicBezTo>
                  <a:pt x="410883" y="271753"/>
                  <a:pt x="351158" y="282497"/>
                  <a:pt x="351158" y="282497"/>
                </a:cubicBezTo>
                <a:cubicBezTo>
                  <a:pt x="422850" y="300419"/>
                  <a:pt x="376748" y="292011"/>
                  <a:pt x="514709" y="282497"/>
                </a:cubicBezTo>
                <a:cubicBezTo>
                  <a:pt x="589759" y="277321"/>
                  <a:pt x="581458" y="277568"/>
                  <a:pt x="641090" y="267629"/>
                </a:cubicBezTo>
                <a:lnTo>
                  <a:pt x="685695" y="252761"/>
                </a:lnTo>
                <a:cubicBezTo>
                  <a:pt x="693129" y="250283"/>
                  <a:pt x="700395" y="247227"/>
                  <a:pt x="707997" y="245326"/>
                </a:cubicBezTo>
                <a:cubicBezTo>
                  <a:pt x="717909" y="242848"/>
                  <a:pt x="727760" y="240108"/>
                  <a:pt x="737734" y="237892"/>
                </a:cubicBezTo>
                <a:cubicBezTo>
                  <a:pt x="750069" y="235151"/>
                  <a:pt x="762647" y="233523"/>
                  <a:pt x="774905" y="230458"/>
                </a:cubicBezTo>
                <a:cubicBezTo>
                  <a:pt x="869953" y="206697"/>
                  <a:pt x="785324" y="222527"/>
                  <a:pt x="871548" y="208156"/>
                </a:cubicBezTo>
                <a:cubicBezTo>
                  <a:pt x="876504" y="203200"/>
                  <a:pt x="892427" y="196893"/>
                  <a:pt x="886417" y="193287"/>
                </a:cubicBezTo>
                <a:cubicBezTo>
                  <a:pt x="871392" y="184271"/>
                  <a:pt x="851560" y="189289"/>
                  <a:pt x="834378" y="185853"/>
                </a:cubicBezTo>
                <a:cubicBezTo>
                  <a:pt x="826694" y="184316"/>
                  <a:pt x="819509" y="180897"/>
                  <a:pt x="812075" y="178419"/>
                </a:cubicBezTo>
                <a:cubicBezTo>
                  <a:pt x="804641" y="173463"/>
                  <a:pt x="789773" y="172486"/>
                  <a:pt x="789773" y="163551"/>
                </a:cubicBezTo>
                <a:cubicBezTo>
                  <a:pt x="789773" y="131668"/>
                  <a:pt x="870867" y="133911"/>
                  <a:pt x="871548" y="133814"/>
                </a:cubicBezTo>
                <a:cubicBezTo>
                  <a:pt x="986702" y="117364"/>
                  <a:pt x="825897" y="131130"/>
                  <a:pt x="1057402" y="118946"/>
                </a:cubicBezTo>
                <a:cubicBezTo>
                  <a:pt x="990327" y="102177"/>
                  <a:pt x="1004391" y="123464"/>
                  <a:pt x="990495" y="81775"/>
                </a:cubicBezTo>
                <a:cubicBezTo>
                  <a:pt x="992973" y="74341"/>
                  <a:pt x="997929" y="67309"/>
                  <a:pt x="997929" y="59473"/>
                </a:cubicBezTo>
                <a:cubicBezTo>
                  <a:pt x="997929" y="49256"/>
                  <a:pt x="996434" y="38050"/>
                  <a:pt x="990495" y="29736"/>
                </a:cubicBezTo>
                <a:cubicBezTo>
                  <a:pt x="976431" y="10046"/>
                  <a:pt x="958635" y="6726"/>
                  <a:pt x="938456" y="0"/>
                </a:cubicBezTo>
                <a:lnTo>
                  <a:pt x="462670" y="7434"/>
                </a:lnTo>
                <a:cubicBezTo>
                  <a:pt x="424562" y="9744"/>
                  <a:pt x="461130" y="49729"/>
                  <a:pt x="462670" y="52039"/>
                </a:cubicBezTo>
                <a:cubicBezTo>
                  <a:pt x="460192" y="59473"/>
                  <a:pt x="447579" y="72676"/>
                  <a:pt x="455236" y="74341"/>
                </a:cubicBezTo>
                <a:cubicBezTo>
                  <a:pt x="513553" y="87018"/>
                  <a:pt x="574342" y="82619"/>
                  <a:pt x="633656" y="89209"/>
                </a:cubicBezTo>
                <a:cubicBezTo>
                  <a:pt x="641444" y="90074"/>
                  <a:pt x="648524" y="94165"/>
                  <a:pt x="655958" y="96643"/>
                </a:cubicBezTo>
                <a:cubicBezTo>
                  <a:pt x="669591" y="110276"/>
                  <a:pt x="682892" y="124978"/>
                  <a:pt x="700563" y="133814"/>
                </a:cubicBezTo>
                <a:cubicBezTo>
                  <a:pt x="714581" y="140823"/>
                  <a:pt x="730809" y="142400"/>
                  <a:pt x="745168" y="148682"/>
                </a:cubicBezTo>
                <a:cubicBezTo>
                  <a:pt x="875325" y="205626"/>
                  <a:pt x="779420" y="172491"/>
                  <a:pt x="841812" y="193287"/>
                </a:cubicBezTo>
                <a:cubicBezTo>
                  <a:pt x="834378" y="200721"/>
                  <a:pt x="828637" y="210374"/>
                  <a:pt x="819509" y="215590"/>
                </a:cubicBezTo>
                <a:cubicBezTo>
                  <a:pt x="810638" y="220659"/>
                  <a:pt x="799538" y="220019"/>
                  <a:pt x="789773" y="223024"/>
                </a:cubicBezTo>
                <a:cubicBezTo>
                  <a:pt x="767304" y="229938"/>
                  <a:pt x="745168" y="237892"/>
                  <a:pt x="722866" y="245326"/>
                </a:cubicBezTo>
                <a:lnTo>
                  <a:pt x="700563" y="252761"/>
                </a:lnTo>
                <a:cubicBezTo>
                  <a:pt x="710475" y="257717"/>
                  <a:pt x="719923" y="263738"/>
                  <a:pt x="730300" y="267629"/>
                </a:cubicBezTo>
                <a:cubicBezTo>
                  <a:pt x="739867" y="271216"/>
                  <a:pt x="750212" y="272256"/>
                  <a:pt x="760036" y="275063"/>
                </a:cubicBezTo>
                <a:cubicBezTo>
                  <a:pt x="767571" y="277216"/>
                  <a:pt x="774737" y="280596"/>
                  <a:pt x="782339" y="282497"/>
                </a:cubicBezTo>
                <a:cubicBezTo>
                  <a:pt x="794597" y="285561"/>
                  <a:pt x="832127" y="290595"/>
                  <a:pt x="819509" y="289931"/>
                </a:cubicBezTo>
                <a:cubicBezTo>
                  <a:pt x="759912" y="286794"/>
                  <a:pt x="700610" y="279418"/>
                  <a:pt x="641090" y="275063"/>
                </a:cubicBezTo>
                <a:cubicBezTo>
                  <a:pt x="599003" y="271984"/>
                  <a:pt x="556836" y="270107"/>
                  <a:pt x="514709" y="267629"/>
                </a:cubicBezTo>
                <a:cubicBezTo>
                  <a:pt x="507275" y="270107"/>
                  <a:pt x="486866" y="269522"/>
                  <a:pt x="492407" y="275063"/>
                </a:cubicBezTo>
                <a:cubicBezTo>
                  <a:pt x="496597" y="279253"/>
                  <a:pt x="588164" y="304483"/>
                  <a:pt x="589051" y="304800"/>
                </a:cubicBezTo>
                <a:cubicBezTo>
                  <a:pt x="670484" y="333883"/>
                  <a:pt x="612570" y="316558"/>
                  <a:pt x="678261" y="349404"/>
                </a:cubicBezTo>
                <a:cubicBezTo>
                  <a:pt x="696048" y="358298"/>
                  <a:pt x="718426" y="365271"/>
                  <a:pt x="737734" y="371707"/>
                </a:cubicBezTo>
                <a:cubicBezTo>
                  <a:pt x="735256" y="379141"/>
                  <a:pt x="735841" y="388468"/>
                  <a:pt x="730300" y="394009"/>
                </a:cubicBezTo>
                <a:cubicBezTo>
                  <a:pt x="724759" y="399550"/>
                  <a:pt x="715599" y="399542"/>
                  <a:pt x="707997" y="401443"/>
                </a:cubicBezTo>
                <a:cubicBezTo>
                  <a:pt x="670117" y="410913"/>
                  <a:pt x="645568" y="411684"/>
                  <a:pt x="603919" y="416312"/>
                </a:cubicBezTo>
                <a:cubicBezTo>
                  <a:pt x="666064" y="478453"/>
                  <a:pt x="627362" y="433282"/>
                  <a:pt x="418066" y="416312"/>
                </a:cubicBezTo>
                <a:cubicBezTo>
                  <a:pt x="319632" y="408331"/>
                  <a:pt x="361141" y="410003"/>
                  <a:pt x="254514" y="394009"/>
                </a:cubicBezTo>
                <a:cubicBezTo>
                  <a:pt x="234756" y="391045"/>
                  <a:pt x="215020" y="386575"/>
                  <a:pt x="195041" y="386575"/>
                </a:cubicBezTo>
                <a:cubicBezTo>
                  <a:pt x="184824" y="386575"/>
                  <a:pt x="215042" y="390911"/>
                  <a:pt x="224778" y="394009"/>
                </a:cubicBezTo>
                <a:cubicBezTo>
                  <a:pt x="269582" y="408265"/>
                  <a:pt x="314568" y="422105"/>
                  <a:pt x="358592" y="438614"/>
                </a:cubicBezTo>
                <a:cubicBezTo>
                  <a:pt x="389892" y="450352"/>
                  <a:pt x="439468" y="467901"/>
                  <a:pt x="470105" y="483219"/>
                </a:cubicBezTo>
                <a:cubicBezTo>
                  <a:pt x="548119" y="522226"/>
                  <a:pt x="493064" y="507140"/>
                  <a:pt x="559314" y="520390"/>
                </a:cubicBezTo>
                <a:cubicBezTo>
                  <a:pt x="566748" y="525346"/>
                  <a:pt x="575299" y="528940"/>
                  <a:pt x="581617" y="535258"/>
                </a:cubicBezTo>
                <a:cubicBezTo>
                  <a:pt x="587935" y="541576"/>
                  <a:pt x="589508" y="551979"/>
                  <a:pt x="596485" y="557561"/>
                </a:cubicBezTo>
                <a:cubicBezTo>
                  <a:pt x="602604" y="562456"/>
                  <a:pt x="611354" y="562517"/>
                  <a:pt x="618788" y="564995"/>
                </a:cubicBezTo>
                <a:cubicBezTo>
                  <a:pt x="611354" y="567473"/>
                  <a:pt x="604243" y="571321"/>
                  <a:pt x="596485" y="572429"/>
                </a:cubicBezTo>
                <a:cubicBezTo>
                  <a:pt x="569389" y="576300"/>
                  <a:pt x="538180" y="565781"/>
                  <a:pt x="514709" y="579863"/>
                </a:cubicBezTo>
                <a:cubicBezTo>
                  <a:pt x="501270" y="587926"/>
                  <a:pt x="545296" y="587722"/>
                  <a:pt x="559314" y="594731"/>
                </a:cubicBezTo>
                <a:cubicBezTo>
                  <a:pt x="579139" y="604643"/>
                  <a:pt x="597285" y="619092"/>
                  <a:pt x="618788" y="624468"/>
                </a:cubicBezTo>
                <a:cubicBezTo>
                  <a:pt x="656126" y="633803"/>
                  <a:pt x="638831" y="628671"/>
                  <a:pt x="670827" y="639336"/>
                </a:cubicBezTo>
                <a:cubicBezTo>
                  <a:pt x="590742" y="659357"/>
                  <a:pt x="672555" y="640918"/>
                  <a:pt x="499841" y="654204"/>
                </a:cubicBezTo>
                <a:cubicBezTo>
                  <a:pt x="461370" y="657163"/>
                  <a:pt x="450992" y="660841"/>
                  <a:pt x="418066" y="669073"/>
                </a:cubicBezTo>
                <a:cubicBezTo>
                  <a:pt x="430456" y="676507"/>
                  <a:pt x="442032" y="685507"/>
                  <a:pt x="455236" y="691375"/>
                </a:cubicBezTo>
                <a:cubicBezTo>
                  <a:pt x="464573" y="695525"/>
                  <a:pt x="474999" y="696593"/>
                  <a:pt x="484973" y="698809"/>
                </a:cubicBezTo>
                <a:cubicBezTo>
                  <a:pt x="524104" y="707504"/>
                  <a:pt x="530745" y="707472"/>
                  <a:pt x="574183" y="713678"/>
                </a:cubicBezTo>
                <a:cubicBezTo>
                  <a:pt x="703825" y="762293"/>
                  <a:pt x="568203" y="716301"/>
                  <a:pt x="685695" y="743414"/>
                </a:cubicBezTo>
                <a:cubicBezTo>
                  <a:pt x="818372" y="774031"/>
                  <a:pt x="634903" y="744652"/>
                  <a:pt x="782339" y="765717"/>
                </a:cubicBezTo>
                <a:cubicBezTo>
                  <a:pt x="789773" y="768195"/>
                  <a:pt x="797106" y="770998"/>
                  <a:pt x="804641" y="773151"/>
                </a:cubicBezTo>
                <a:cubicBezTo>
                  <a:pt x="814465" y="775958"/>
                  <a:pt x="844595" y="780585"/>
                  <a:pt x="834378" y="780585"/>
                </a:cubicBezTo>
                <a:cubicBezTo>
                  <a:pt x="809474" y="780585"/>
                  <a:pt x="784817" y="775629"/>
                  <a:pt x="760036" y="773151"/>
                </a:cubicBezTo>
                <a:cubicBezTo>
                  <a:pt x="720842" y="760086"/>
                  <a:pt x="752556" y="774352"/>
                  <a:pt x="715431" y="743414"/>
                </a:cubicBezTo>
                <a:cubicBezTo>
                  <a:pt x="696216" y="727402"/>
                  <a:pt x="693179" y="728563"/>
                  <a:pt x="670827" y="721112"/>
                </a:cubicBezTo>
                <a:cubicBezTo>
                  <a:pt x="668349" y="713678"/>
                  <a:pt x="663392" y="706646"/>
                  <a:pt x="663392" y="698809"/>
                </a:cubicBezTo>
                <a:cubicBezTo>
                  <a:pt x="663392" y="686174"/>
                  <a:pt x="665850" y="673253"/>
                  <a:pt x="670827" y="661639"/>
                </a:cubicBezTo>
                <a:cubicBezTo>
                  <a:pt x="673588" y="655197"/>
                  <a:pt x="679685" y="650376"/>
                  <a:pt x="685695" y="646770"/>
                </a:cubicBezTo>
                <a:cubicBezTo>
                  <a:pt x="704701" y="635367"/>
                  <a:pt x="726727" y="629329"/>
                  <a:pt x="745168" y="617034"/>
                </a:cubicBezTo>
                <a:cubicBezTo>
                  <a:pt x="752602" y="612078"/>
                  <a:pt x="759104" y="605302"/>
                  <a:pt x="767470" y="602165"/>
                </a:cubicBezTo>
                <a:cubicBezTo>
                  <a:pt x="833429" y="577430"/>
                  <a:pt x="777205" y="610165"/>
                  <a:pt x="834378" y="587297"/>
                </a:cubicBezTo>
                <a:cubicBezTo>
                  <a:pt x="837632" y="585996"/>
                  <a:pt x="839334" y="582341"/>
                  <a:pt x="841812" y="579863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cxnSp>
        <p:nvCxnSpPr>
          <p:cNvPr id="7" name="Прямая со стрелкой 6"/>
          <p:cNvCxnSpPr/>
          <p:nvPr/>
        </p:nvCxnSpPr>
        <p:spPr>
          <a:xfrm flipH="1">
            <a:off x="2339752" y="2808404"/>
            <a:ext cx="460674" cy="161044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738620" y="2930920"/>
            <a:ext cx="1771574" cy="270882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>
            <a:endCxn id="37" idx="77"/>
          </p:cNvCxnSpPr>
          <p:nvPr/>
        </p:nvCxnSpPr>
        <p:spPr>
          <a:xfrm>
            <a:off x="2800426" y="2924944"/>
            <a:ext cx="3308510" cy="104937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2804823" y="2866505"/>
            <a:ext cx="1265358" cy="21852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/>
          <p:cNvSpPr/>
          <p:nvPr/>
        </p:nvSpPr>
        <p:spPr>
          <a:xfrm>
            <a:off x="4844994" y="2356601"/>
            <a:ext cx="107544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PT Sans"/>
              </a:rPr>
              <a:t>Приказ на К</a:t>
            </a:r>
          </a:p>
          <a:p>
            <a:r>
              <a:rPr lang="ru-RU" sz="1100" dirty="0" smtClean="0">
                <a:latin typeface="PT Sans"/>
              </a:rPr>
              <a:t>Политики</a:t>
            </a:r>
            <a:endParaRPr lang="ru-RU" sz="1100" dirty="0">
              <a:latin typeface="PT San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1514406" y="5183181"/>
            <a:ext cx="1375106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PT Sans"/>
              </a:rPr>
              <a:t>Авансовый отчет</a:t>
            </a:r>
            <a:endParaRPr lang="ru-RU" sz="1100" dirty="0">
              <a:latin typeface="PT San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83967" y="2127292"/>
            <a:ext cx="1898369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 smtClean="0">
                <a:latin typeface="PT Sans"/>
              </a:rPr>
              <a:t>Согласование с рук-</a:t>
            </a:r>
            <a:r>
              <a:rPr lang="ru-RU" sz="1100" dirty="0" err="1" smtClean="0">
                <a:latin typeface="PT Sans"/>
              </a:rPr>
              <a:t>лем</a:t>
            </a:r>
            <a:endParaRPr lang="ru-RU" sz="1100" dirty="0">
              <a:latin typeface="PT Sans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7073190" y="3307482"/>
            <a:ext cx="1075446" cy="9387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100" dirty="0">
                <a:latin typeface="PT Sans"/>
              </a:rPr>
              <a:t>И</a:t>
            </a:r>
            <a:r>
              <a:rPr lang="ru-RU" sz="1100" dirty="0" smtClean="0">
                <a:latin typeface="PT Sans"/>
              </a:rPr>
              <a:t>сточники хранения ПД и владение бизнес-процессами</a:t>
            </a:r>
            <a:endParaRPr lang="ru-RU" sz="1100" dirty="0">
              <a:latin typeface="PT Sans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3974391" y="4293243"/>
            <a:ext cx="1211323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dirty="0" smtClean="0">
                <a:latin typeface="PT Sans"/>
              </a:rPr>
              <a:t>Travel policy</a:t>
            </a:r>
          </a:p>
          <a:p>
            <a:r>
              <a:rPr lang="ru-RU" sz="1100" dirty="0" err="1" smtClean="0">
                <a:latin typeface="PT Sans"/>
              </a:rPr>
              <a:t>Грейды</a:t>
            </a:r>
            <a:endParaRPr lang="ru-RU" sz="1100" dirty="0" smtClean="0">
              <a:latin typeface="PT Sans"/>
            </a:endParaRPr>
          </a:p>
          <a:p>
            <a:r>
              <a:rPr lang="ru-RU" sz="1100" dirty="0" smtClean="0">
                <a:latin typeface="PT Sans"/>
              </a:rPr>
              <a:t>Согласования</a:t>
            </a:r>
          </a:p>
          <a:p>
            <a:r>
              <a:rPr lang="ru-RU" sz="1100" dirty="0" smtClean="0">
                <a:latin typeface="PT Sans"/>
              </a:rPr>
              <a:t>Политики</a:t>
            </a:r>
            <a:endParaRPr lang="ru-RU" sz="1100" dirty="0">
              <a:latin typeface="PT Sans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75905" y="5851165"/>
            <a:ext cx="8757552" cy="8635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sz="1600" dirty="0" smtClean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По поему </a:t>
            </a:r>
            <a:r>
              <a:rPr lang="ru-RU" sz="1600" dirty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о</a:t>
            </a:r>
            <a:r>
              <a:rPr lang="ru-RU" sz="1600" dirty="0" smtClean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пыту, 70% </a:t>
            </a:r>
            <a:r>
              <a:rPr lang="ru-RU" sz="1600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Административных директоров не могут описать весь бизнес-процесс построения командировочной цепочки от начала до конца. </a:t>
            </a:r>
            <a:r>
              <a:rPr lang="ru-RU" sz="1600" dirty="0" smtClean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85% </a:t>
            </a:r>
            <a:r>
              <a:rPr lang="ru-RU" sz="1600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точно не знают в каких </a:t>
            </a:r>
            <a:r>
              <a:rPr lang="en-US" sz="1600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back </a:t>
            </a:r>
            <a:r>
              <a:rPr lang="ru-RU" sz="1600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офисных системах хранятся ПД данные и аналитики.</a:t>
            </a:r>
          </a:p>
        </p:txBody>
      </p:sp>
    </p:spTree>
    <p:extLst>
      <p:ext uri="{BB962C8B-B14F-4D97-AF65-F5344CB8AC3E}">
        <p14:creationId xmlns:p14="http://schemas.microsoft.com/office/powerpoint/2010/main" val="120941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sp>
        <p:nvSpPr>
          <p:cNvPr id="15" name="Заголовок 3"/>
          <p:cNvSpPr txBox="1">
            <a:spLocks/>
          </p:cNvSpPr>
          <p:nvPr/>
        </p:nvSpPr>
        <p:spPr>
          <a:xfrm>
            <a:off x="-360040" y="568437"/>
            <a:ext cx="914399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Платформа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Millennium-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как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PT Serif" pitchFamily="18" charset="-52"/>
                <a:ea typeface="+mj-ea"/>
                <a:cs typeface="+mj-cs"/>
              </a:rPr>
              <a:t> часть экосистемы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PT Serif" pitchFamily="18" charset="-52"/>
              <a:ea typeface="+mj-ea"/>
              <a:cs typeface="+mj-cs"/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856889752"/>
              </p:ext>
            </p:extLst>
          </p:nvPr>
        </p:nvGraphicFramePr>
        <p:xfrm>
          <a:off x="539551" y="1333141"/>
          <a:ext cx="8244407" cy="519220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28" name="Прямоугольник 27"/>
          <p:cNvSpPr/>
          <p:nvPr/>
        </p:nvSpPr>
        <p:spPr>
          <a:xfrm>
            <a:off x="5025864" y="2775570"/>
            <a:ext cx="1278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PT Sans"/>
              </a:rPr>
              <a:t>Интеграционная связка</a:t>
            </a:r>
            <a:endParaRPr lang="ru-RU" sz="900" dirty="0">
              <a:solidFill>
                <a:srgbClr val="00B0F0"/>
              </a:solidFill>
              <a:latin typeface="PT Sans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4026534" y="5171595"/>
            <a:ext cx="163862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PT Sans"/>
              </a:rPr>
              <a:t>Интеграционная связка</a:t>
            </a:r>
            <a:endParaRPr lang="ru-RU" sz="900" dirty="0">
              <a:solidFill>
                <a:srgbClr val="00B0F0"/>
              </a:solidFill>
              <a:latin typeface="PT Sans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579419" y="4263458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PT Sans"/>
              </a:rPr>
              <a:t>Интеграционная связка</a:t>
            </a:r>
            <a:endParaRPr lang="ru-RU" sz="900" dirty="0">
              <a:solidFill>
                <a:srgbClr val="00B0F0"/>
              </a:solidFill>
              <a:latin typeface="PT Sans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746756" y="4285470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PT Sans"/>
              </a:rPr>
              <a:t>Интеграционная связка</a:t>
            </a:r>
            <a:endParaRPr lang="ru-RU" sz="900" dirty="0">
              <a:solidFill>
                <a:srgbClr val="00B0F0"/>
              </a:solidFill>
              <a:latin typeface="PT Sans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3347864" y="2796043"/>
            <a:ext cx="10801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PT Sans"/>
              </a:rPr>
              <a:t>Интеграционная связка</a:t>
            </a:r>
            <a:endParaRPr lang="ru-RU" sz="900" dirty="0">
              <a:solidFill>
                <a:srgbClr val="00B0F0"/>
              </a:solidFill>
              <a:latin typeface="PT Sans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 flipH="1" flipV="1">
            <a:off x="1331640" y="2231964"/>
            <a:ext cx="648072" cy="73519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 flipV="1">
            <a:off x="6948264" y="2204864"/>
            <a:ext cx="648072" cy="57070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6659539" y="5949280"/>
            <a:ext cx="64876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flipH="1">
            <a:off x="1979712" y="5949280"/>
            <a:ext cx="7200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Овал 41"/>
          <p:cNvSpPr/>
          <p:nvPr/>
        </p:nvSpPr>
        <p:spPr>
          <a:xfrm>
            <a:off x="323528" y="1512025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Прямоугольник 42"/>
          <p:cNvSpPr/>
          <p:nvPr/>
        </p:nvSpPr>
        <p:spPr>
          <a:xfrm>
            <a:off x="409835" y="1744099"/>
            <a:ext cx="741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PT Sans"/>
              </a:rPr>
              <a:t>Внешние сервисы</a:t>
            </a:r>
            <a:endParaRPr lang="ru-RU" sz="900" dirty="0">
              <a:solidFill>
                <a:srgbClr val="00B0F0"/>
              </a:solidFill>
              <a:latin typeface="PT Sans"/>
            </a:endParaRPr>
          </a:p>
        </p:txBody>
      </p:sp>
      <p:sp>
        <p:nvSpPr>
          <p:cNvPr id="44" name="Овал 43"/>
          <p:cNvSpPr/>
          <p:nvPr/>
        </p:nvSpPr>
        <p:spPr>
          <a:xfrm>
            <a:off x="7666011" y="1426482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/>
          <p:cNvSpPr/>
          <p:nvPr/>
        </p:nvSpPr>
        <p:spPr>
          <a:xfrm>
            <a:off x="7773054" y="1688010"/>
            <a:ext cx="741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PT Sans"/>
              </a:rPr>
              <a:t>Внешние сервисы</a:t>
            </a:r>
            <a:endParaRPr lang="ru-RU" sz="900" dirty="0">
              <a:solidFill>
                <a:srgbClr val="00B0F0"/>
              </a:solidFill>
              <a:latin typeface="PT Sans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827583" y="5648640"/>
            <a:ext cx="741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PT Sans"/>
              </a:rPr>
              <a:t>Внешние сервисы</a:t>
            </a:r>
            <a:endParaRPr lang="ru-RU" sz="900" dirty="0">
              <a:solidFill>
                <a:srgbClr val="00B0F0"/>
              </a:solidFill>
              <a:latin typeface="PT Sans"/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741276" y="5431312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Овал 47"/>
          <p:cNvSpPr/>
          <p:nvPr/>
        </p:nvSpPr>
        <p:spPr>
          <a:xfrm>
            <a:off x="7588931" y="5431312"/>
            <a:ext cx="9144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Прямоугольник 48"/>
          <p:cNvSpPr/>
          <p:nvPr/>
        </p:nvSpPr>
        <p:spPr>
          <a:xfrm>
            <a:off x="7666011" y="5703846"/>
            <a:ext cx="74178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 smtClean="0">
                <a:solidFill>
                  <a:srgbClr val="00B0F0"/>
                </a:solidFill>
                <a:latin typeface="PT Sans"/>
              </a:rPr>
              <a:t>Внешние сервисы</a:t>
            </a:r>
            <a:endParaRPr lang="ru-RU" sz="900" dirty="0">
              <a:solidFill>
                <a:srgbClr val="00B0F0"/>
              </a:solidFill>
              <a:latin typeface="PT Sans"/>
            </a:endParaRPr>
          </a:p>
        </p:txBody>
      </p:sp>
      <p:cxnSp>
        <p:nvCxnSpPr>
          <p:cNvPr id="51" name="Прямая со стрелкой 50"/>
          <p:cNvCxnSpPr/>
          <p:nvPr/>
        </p:nvCxnSpPr>
        <p:spPr>
          <a:xfrm flipH="1">
            <a:off x="5508104" y="3573016"/>
            <a:ext cx="504056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/>
          <p:nvPr/>
        </p:nvCxnSpPr>
        <p:spPr>
          <a:xfrm>
            <a:off x="3347864" y="3573016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 стрелкой 54"/>
          <p:cNvCxnSpPr/>
          <p:nvPr/>
        </p:nvCxnSpPr>
        <p:spPr>
          <a:xfrm>
            <a:off x="4644008" y="2708920"/>
            <a:ext cx="0" cy="36004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/>
          <p:cNvCxnSpPr/>
          <p:nvPr/>
        </p:nvCxnSpPr>
        <p:spPr>
          <a:xfrm flipV="1">
            <a:off x="3707904" y="4863494"/>
            <a:ext cx="288032" cy="308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H="1" flipV="1">
            <a:off x="5292080" y="4863494"/>
            <a:ext cx="216024" cy="30810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482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3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764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Рисунок 13" descr="Mill_Software-develop_NEW_Goriz_wt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24128" y="168038"/>
            <a:ext cx="2143140" cy="42862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79512" y="1286262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Что делать? Строить ли планы на будущее?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2965" y="2160029"/>
            <a:ext cx="612068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dirty="0" smtClean="0">
                <a:latin typeface="PT Sans"/>
              </a:rPr>
              <a:t>                                   </a:t>
            </a:r>
            <a:r>
              <a:rPr lang="ru-RU" sz="2800" dirty="0" smtClean="0">
                <a:latin typeface="PT Sans"/>
              </a:rPr>
              <a:t>Да</a:t>
            </a:r>
          </a:p>
          <a:p>
            <a:pPr lvl="0"/>
            <a:endParaRPr lang="ru-RU" dirty="0" smtClean="0">
              <a:latin typeface="PT Sans"/>
            </a:endParaRPr>
          </a:p>
          <a:p>
            <a:pPr lvl="0"/>
            <a:r>
              <a:rPr lang="ru-RU" dirty="0" smtClean="0">
                <a:latin typeface="PT Sans"/>
              </a:rPr>
              <a:t>Компании </a:t>
            </a:r>
            <a:r>
              <a:rPr lang="ru-RU" dirty="0">
                <a:latin typeface="PT Sans"/>
              </a:rPr>
              <a:t>нужны будут </a:t>
            </a:r>
            <a:r>
              <a:rPr lang="ru-RU" b="1" dirty="0">
                <a:latin typeface="PT Sans"/>
              </a:rPr>
              <a:t>новые</a:t>
            </a:r>
            <a:r>
              <a:rPr lang="ru-RU" dirty="0">
                <a:latin typeface="PT Sans"/>
              </a:rPr>
              <a:t> быстрые </a:t>
            </a:r>
            <a:r>
              <a:rPr lang="ru-RU" dirty="0" smtClean="0">
                <a:latin typeface="PT Sans"/>
              </a:rPr>
              <a:t>решения.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123728" y="36972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dirty="0">
                <a:solidFill>
                  <a:srgbClr val="FF0000"/>
                </a:solidFill>
                <a:latin typeface="PT Sans"/>
              </a:rPr>
              <a:t>Нужно показать все свои наилучшие способности в сложной ситуации</a:t>
            </a:r>
            <a:r>
              <a:rPr lang="ru-RU" dirty="0" smtClean="0">
                <a:solidFill>
                  <a:srgbClr val="FF0000"/>
                </a:solidFill>
                <a:latin typeface="PT Sans"/>
              </a:rPr>
              <a:t>.</a:t>
            </a:r>
            <a:endParaRPr lang="ru-RU" dirty="0">
              <a:solidFill>
                <a:srgbClr val="FF0000"/>
              </a:solidFill>
              <a:latin typeface="PT San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30952" y="4803582"/>
            <a:ext cx="8757552" cy="6635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Выполнение поручений руководства или простых задач типа оформления офиса девальвировалось на фоне последствий </a:t>
            </a:r>
            <a:r>
              <a:rPr lang="ru-RU" dirty="0" err="1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короновируса</a:t>
            </a:r>
            <a:r>
              <a:rPr lang="ru-RU" dirty="0"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ru-RU" dirty="0" smtClean="0">
              <a:latin typeface="PT Sans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2627784" y="5820040"/>
            <a:ext cx="2994794" cy="3672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solidFill>
                  <a:srgbClr val="FF0000"/>
                </a:solidFill>
                <a:latin typeface="PT Sans"/>
                <a:ea typeface="Calibri" panose="020F0502020204030204" pitchFamily="34" charset="0"/>
                <a:cs typeface="Times New Roman" panose="02020603050405020304" pitchFamily="18" charset="0"/>
              </a:rPr>
              <a:t>Что же будет в цене? 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7219196" y="6409743"/>
            <a:ext cx="953204" cy="431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497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1176</TotalTime>
  <Words>471</Words>
  <Application>Microsoft Office PowerPoint</Application>
  <PresentationFormat>Экран (4:3)</PresentationFormat>
  <Paragraphs>91</Paragraphs>
  <Slides>10</Slides>
  <Notes>10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PT Sans</vt:lpstr>
      <vt:lpstr>PT Serif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Наши клиенты</dc:title>
  <dc:creator>User</dc:creator>
  <cp:lastModifiedBy>Юлия Мануйлова</cp:lastModifiedBy>
  <cp:revision>103</cp:revision>
  <dcterms:created xsi:type="dcterms:W3CDTF">2020-03-05T10:59:24Z</dcterms:created>
  <dcterms:modified xsi:type="dcterms:W3CDTF">2020-03-25T06:26:09Z</dcterms:modified>
</cp:coreProperties>
</file>