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715000" cx="8100000"/>
  <p:notesSz cx="6858000" cy="9144000"/>
  <p:embeddedFontLs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5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55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c9dc8b135_0_37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c9dc8b13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c9dc8b135_0_13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c9dc8b13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1b5614aa2_0_4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1b5614aa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1b5614aa2_0_8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1b5614aa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f44b34913_2_0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f44b3491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f44b34913_2_10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f44b34913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9dc8b135_0_31:notes"/>
          <p:cNvSpPr/>
          <p:nvPr>
            <p:ph idx="2" type="sldImg"/>
          </p:nvPr>
        </p:nvSpPr>
        <p:spPr>
          <a:xfrm>
            <a:off x="999300" y="685800"/>
            <a:ext cx="4860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9dc8b13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76120" y="827306"/>
            <a:ext cx="7548000" cy="22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76112" y="3149028"/>
            <a:ext cx="7548000" cy="8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76112" y="1229028"/>
            <a:ext cx="7548000" cy="218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76112" y="3502472"/>
            <a:ext cx="7548000" cy="14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76112" y="2389833"/>
            <a:ext cx="7548000" cy="93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76112" y="494472"/>
            <a:ext cx="75480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76112" y="1280528"/>
            <a:ext cx="75480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76112" y="494472"/>
            <a:ext cx="75480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76112" y="1280528"/>
            <a:ext cx="35433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280669" y="1280528"/>
            <a:ext cx="3543300" cy="3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76112" y="494472"/>
            <a:ext cx="7548000" cy="63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76112" y="617333"/>
            <a:ext cx="2487600" cy="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76112" y="1544000"/>
            <a:ext cx="2487600" cy="3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34277" y="500167"/>
            <a:ext cx="5640600" cy="45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050000" y="-139"/>
            <a:ext cx="4050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35187" y="1370194"/>
            <a:ext cx="3583500" cy="164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35187" y="3114528"/>
            <a:ext cx="3583500" cy="13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375541" y="804528"/>
            <a:ext cx="3398700" cy="41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76112" y="4700639"/>
            <a:ext cx="5313900" cy="6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76112" y="494472"/>
            <a:ext cx="7548000" cy="6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76112" y="1280528"/>
            <a:ext cx="75480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505130" y="5181352"/>
            <a:ext cx="486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00000" cy="576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00000" cy="576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00000" cy="576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00000" cy="576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/>
        </p:nvSpPr>
        <p:spPr>
          <a:xfrm>
            <a:off x="56925" y="1014875"/>
            <a:ext cx="5298300" cy="25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Сервис - это не только вежливые улыбки и знания о правилах этикета и стандартах.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Сервис он во всем -  в  каждой мелочи, в каждом уголке пространства и той атмосферы, в которой находится ваш клиент.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 Meeting Point мы заботимся о каждом из наших клиентов, его комфортном пребывании, начиная с первого шага, который он делает в бизнес-пространство: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highlight>
                  <a:srgbClr val="FFFFFF"/>
                </a:highlight>
              </a:rPr>
              <a:t>○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ресепшн встречает гостей с вежливый улыбкой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highlight>
                  <a:srgbClr val="FFFFFF"/>
                </a:highlight>
              </a:rPr>
              <a:t>○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удобный и располагающий интерьер во всех помещениях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highlight>
                  <a:srgbClr val="FFFFFF"/>
                </a:highlight>
              </a:rPr>
              <a:t>○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комфортная эргономичная мебель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highlight>
                  <a:srgbClr val="FFFFFF"/>
                </a:highlight>
              </a:rPr>
              <a:t>○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зоны отдыха (лаунжи) с кофе-поинтом, диванными группами с возможностью подключения гаджетов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highlight>
                  <a:srgbClr val="FFFFFF"/>
                </a:highlight>
              </a:rPr>
              <a:t>○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акустический комфорт (использование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шумопоглощающих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 технологий)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FF0000"/>
                </a:solidFill>
                <a:highlight>
                  <a:srgbClr val="FFFFFF"/>
                </a:highlight>
              </a:rPr>
              <a:t>○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забота о здоровье: качество воздуха (система очистки воздуха,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индивидуальное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 кондиционирование) и питьевой воды (кулеры с фильтрами,  бутилированная вода), регулярная уборка помещений, озеленение, art-составляющая (картины в офисе)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Высокий класс клиентского сервиса заключается  в том, чтобы предугадывать каждое желание клиента, знать его предпочтения - что он любит чай или кофе, с сахаром или без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...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0275"/>
            <a:ext cx="8100000" cy="5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 rotWithShape="1">
          <a:blip r:embed="rId4">
            <a:alphaModFix/>
          </a:blip>
          <a:srcRect b="2615" l="0" r="0" t="2615"/>
          <a:stretch/>
        </p:blipFill>
        <p:spPr>
          <a:xfrm>
            <a:off x="5474775" y="1445456"/>
            <a:ext cx="2625227" cy="165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 rotWithShape="1">
          <a:blip r:embed="rId5">
            <a:alphaModFix/>
          </a:blip>
          <a:srcRect b="2588" l="0" r="0" t="2588"/>
          <a:stretch/>
        </p:blipFill>
        <p:spPr>
          <a:xfrm>
            <a:off x="5474775" y="3428631"/>
            <a:ext cx="2625221" cy="1659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8"/>
          <p:cNvCxnSpPr/>
          <p:nvPr/>
        </p:nvCxnSpPr>
        <p:spPr>
          <a:xfrm>
            <a:off x="5355225" y="1093175"/>
            <a:ext cx="0" cy="442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>
            <a:off x="156675" y="1154300"/>
            <a:ext cx="5318100" cy="4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>
                <a:latin typeface="Roboto"/>
                <a:ea typeface="Roboto"/>
                <a:cs typeface="Roboto"/>
                <a:sym typeface="Roboto"/>
              </a:rPr>
              <a:t>Человеческое общение стало роскошью, а технологии - признаком бедности (с).</a:t>
            </a:r>
            <a:endParaRPr b="1" i="1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В нынешние времят все компании стремятся перевести все процессы в режим </a:t>
            </a:r>
            <a:r>
              <a:rPr lang="ru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, для того, чтобы облегчить работу себе, 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оптимизировать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 затраты, и как всем кажется, улучшить тем самым сервис.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Но ВАЖНО понимать, что сервис - это не только процесс получения услуги , который вполне можно увести в диджитализацию, сервис -  это еще и </a:t>
            </a:r>
            <a:r>
              <a:rPr lang="ru" sz="1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человеческое общение,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 это вопрос психологии и проявления интереса к человеку, как к персоне. Что особенно важно в люкс сегменте.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Мы быстрыми темпами приближаемся к тому, что в скором времени люди будут готовы платить за качественное ОБЩЕНИЕ, именно с человеком, потому что у человека есть ДУША.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Roboto"/>
                <a:ea typeface="Roboto"/>
                <a:cs typeface="Roboto"/>
                <a:sym typeface="Roboto"/>
              </a:rPr>
              <a:t>Как мы видим в современном мире роскошью становится то, что раньше было привычным - это выйти с друзьями на прогулку, сходить в театр, пообщаться вживую. Казалось бы, что т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ут сложного на первый</a:t>
            </a:r>
            <a:r>
              <a:rPr lang="ru" sz="1200">
                <a:latin typeface="Roboto"/>
                <a:ea typeface="Roboto"/>
                <a:cs typeface="Roboto"/>
                <a:sym typeface="Roboto"/>
              </a:rPr>
              <a:t> взгляд, но на деле получается, что для этого нужно приложить больше усилий, чем просто зайти в чат и нажать кнопку Enter…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88" name="Google Shape;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0275"/>
            <a:ext cx="8100000" cy="5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4">
            <a:alphaModFix/>
          </a:blip>
          <a:srcRect b="0" l="3754" r="3763" t="0"/>
          <a:stretch/>
        </p:blipFill>
        <p:spPr>
          <a:xfrm>
            <a:off x="5474775" y="1445456"/>
            <a:ext cx="2625227" cy="16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5">
            <a:alphaModFix/>
          </a:blip>
          <a:srcRect b="0" l="2543" r="2534" t="0"/>
          <a:stretch/>
        </p:blipFill>
        <p:spPr>
          <a:xfrm>
            <a:off x="5474775" y="3428631"/>
            <a:ext cx="2625227" cy="1659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9"/>
          <p:cNvCxnSpPr/>
          <p:nvPr/>
        </p:nvCxnSpPr>
        <p:spPr>
          <a:xfrm>
            <a:off x="5431425" y="1093175"/>
            <a:ext cx="0" cy="4428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8100000" cy="576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