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 showGuides="1">
      <p:cViewPr varScale="1">
        <p:scale>
          <a:sx n="32" d="100"/>
          <a:sy n="32" d="100"/>
        </p:scale>
        <p:origin x="724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2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kea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" y="0"/>
            <a:ext cx="243767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Измени свое пространство…"/>
          <p:cNvSpPr txBox="1"/>
          <p:nvPr/>
        </p:nvSpPr>
        <p:spPr>
          <a:xfrm>
            <a:off x="7924800" y="5890895"/>
            <a:ext cx="10280073" cy="307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defRPr sz="7100">
                <a:latin typeface="Georgia"/>
                <a:ea typeface="Georgia"/>
                <a:cs typeface="Georgia"/>
                <a:sym typeface="Georgia"/>
              </a:defRPr>
            </a:pPr>
            <a:r>
              <a:rPr lang="ru-RU" sz="6000" dirty="0"/>
              <a:t>От организации корпоративных офисов к собственному проекту</a:t>
            </a:r>
            <a:endParaRPr sz="6000"/>
          </a:p>
        </p:txBody>
      </p:sp>
      <p:sp>
        <p:nvSpPr>
          <p:cNvPr id="119" name="Мария Шарапова"/>
          <p:cNvSpPr txBox="1"/>
          <p:nvPr/>
        </p:nvSpPr>
        <p:spPr>
          <a:xfrm>
            <a:off x="8265473" y="4610099"/>
            <a:ext cx="545076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 b="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Мария Шарапова </a:t>
            </a:r>
          </a:p>
        </p:txBody>
      </p:sp>
      <p:sp>
        <p:nvSpPr>
          <p:cNvPr id="120" name="Линия"/>
          <p:cNvSpPr/>
          <p:nvPr/>
        </p:nvSpPr>
        <p:spPr>
          <a:xfrm>
            <a:off x="8311193" y="5593397"/>
            <a:ext cx="88191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2650" y="1104900"/>
            <a:ext cx="17130851" cy="1142056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ОРГАНИЗАТОР ПРОСТРАНСТВА…"/>
          <p:cNvSpPr txBox="1"/>
          <p:nvPr/>
        </p:nvSpPr>
        <p:spPr>
          <a:xfrm>
            <a:off x="14183673" y="2652395"/>
            <a:ext cx="9042091" cy="759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ОРГАНИЗАТОР ПРОСТРАНСТВА</a:t>
            </a:r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 </a:t>
            </a:r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Опыт организации офисов более 20 лет.</a:t>
            </a:r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Работала в </a:t>
            </a:r>
            <a:r>
              <a:rPr b="1"/>
              <a:t>DirolCadbury, Shell, Johnson&amp;Johnson</a:t>
            </a:r>
            <a:r>
              <a:t>.</a:t>
            </a:r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Проверила на себе действие перемен. Сделала свой дом удобным, красивым, «умным» </a:t>
            </a:r>
            <a:br/>
            <a:r>
              <a:t>и поняла, что готова изменить свою жизнь. </a:t>
            </a:r>
            <a:br/>
            <a:r>
              <a:t>Ушла из наемной компании и развиваю свой проект «</a:t>
            </a:r>
            <a:r>
              <a:rPr b="1"/>
              <a:t>С чистого листа</a:t>
            </a:r>
            <a:r>
              <a:t>». Делюсь своими знаниями с людьми и счастлива, что могу изменить их жизнь к лучшему. </a:t>
            </a:r>
          </a:p>
        </p:txBody>
      </p:sp>
      <p:sp>
        <p:nvSpPr>
          <p:cNvPr id="124" name="Мария Шарапова"/>
          <p:cNvSpPr txBox="1"/>
          <p:nvPr/>
        </p:nvSpPr>
        <p:spPr>
          <a:xfrm>
            <a:off x="14183673" y="908050"/>
            <a:ext cx="904209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7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Мария Шарапова </a:t>
            </a:r>
          </a:p>
        </p:txBody>
      </p:sp>
      <p:sp>
        <p:nvSpPr>
          <p:cNvPr id="125" name="Линия"/>
          <p:cNvSpPr/>
          <p:nvPr/>
        </p:nvSpPr>
        <p:spPr>
          <a:xfrm>
            <a:off x="14229393" y="2351722"/>
            <a:ext cx="89334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Линия"/>
          <p:cNvSpPr/>
          <p:nvPr/>
        </p:nvSpPr>
        <p:spPr>
          <a:xfrm>
            <a:off x="14229393" y="3494722"/>
            <a:ext cx="89334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Вдохновляю на изменение пространства в вашем доме, офисе и жизни"/>
          <p:cNvSpPr txBox="1"/>
          <p:nvPr/>
        </p:nvSpPr>
        <p:spPr>
          <a:xfrm>
            <a:off x="14183673" y="10740707"/>
            <a:ext cx="9042091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10000"/>
              </a:lnSpc>
              <a:defRPr sz="40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Вдохновляю на изменение пространства в вашем доме, офисе и жизни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11.jpg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243767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С помощью современных организационных материалов и решений создаю удобное, комфортное пространство под ваш индивидуальный «сценарий жизни»."/>
          <p:cNvSpPr txBox="1"/>
          <p:nvPr/>
        </p:nvSpPr>
        <p:spPr>
          <a:xfrm>
            <a:off x="1216973" y="3996372"/>
            <a:ext cx="11946819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С помощью современных организационных материалов и решений создаю удобное, комфортное пространство под ваш индивидуальный «сценарий жизни».</a:t>
            </a:r>
          </a:p>
        </p:txBody>
      </p:sp>
      <p:sp>
        <p:nvSpPr>
          <p:cNvPr id="142" name="КАК я организую пространство?"/>
          <p:cNvSpPr txBox="1"/>
          <p:nvPr/>
        </p:nvSpPr>
        <p:spPr>
          <a:xfrm>
            <a:off x="1216973" y="908050"/>
            <a:ext cx="10424407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7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КАК я организую пространство? </a:t>
            </a:r>
          </a:p>
        </p:txBody>
      </p:sp>
      <p:sp>
        <p:nvSpPr>
          <p:cNvPr id="143" name="Линия"/>
          <p:cNvSpPr/>
          <p:nvPr/>
        </p:nvSpPr>
        <p:spPr>
          <a:xfrm>
            <a:off x="1262693" y="3583146"/>
            <a:ext cx="1131830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Учу как сохранить порядок надолго и экономить время на уборке."/>
          <p:cNvSpPr txBox="1"/>
          <p:nvPr/>
        </p:nvSpPr>
        <p:spPr>
          <a:xfrm>
            <a:off x="1216973" y="11155363"/>
            <a:ext cx="1231710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ru-RU" dirty="0"/>
              <a:t>Обучаю</a:t>
            </a:r>
            <a:r>
              <a:t> как сохранить порядок надолго и экономить время на уборке.</a:t>
            </a:r>
          </a:p>
        </p:txBody>
      </p:sp>
      <p:sp>
        <p:nvSpPr>
          <p:cNvPr id="145" name="Помогаю вам избавиться от ненужных вещей…"/>
          <p:cNvSpPr txBox="1"/>
          <p:nvPr/>
        </p:nvSpPr>
        <p:spPr>
          <a:xfrm>
            <a:off x="1216973" y="7186454"/>
            <a:ext cx="12090786" cy="135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t>Помогаю вам избавиться от ненужных вещей </a:t>
            </a:r>
          </a:p>
          <a:p>
            <a:pPr algn="l"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t>и беспорядка без переживаний.</a:t>
            </a:r>
          </a:p>
        </p:txBody>
      </p:sp>
      <p:sp>
        <p:nvSpPr>
          <p:cNvPr id="146" name="Помогаю освободить вашу голову от лишней информации."/>
          <p:cNvSpPr txBox="1"/>
          <p:nvPr/>
        </p:nvSpPr>
        <p:spPr>
          <a:xfrm>
            <a:off x="1216973" y="9243695"/>
            <a:ext cx="1140974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Помогаю освободить вашу голову от лишней информации.</a:t>
            </a:r>
          </a:p>
        </p:txBody>
      </p:sp>
      <p:sp>
        <p:nvSpPr>
          <p:cNvPr id="147" name="фото: ikea.ru"/>
          <p:cNvSpPr txBox="1"/>
          <p:nvPr/>
        </p:nvSpPr>
        <p:spPr>
          <a:xfrm rot="16200000">
            <a:off x="13193073" y="11991002"/>
            <a:ext cx="2305039" cy="58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spcBef>
                <a:spcPts val="200"/>
              </a:spcBef>
              <a:defRPr sz="1500" b="0">
                <a:latin typeface="Georgia"/>
                <a:ea typeface="Georgia"/>
                <a:cs typeface="Georgia"/>
                <a:sym typeface="Georgia"/>
              </a:defRPr>
            </a:pPr>
            <a:r>
              <a:t>фото: </a:t>
            </a:r>
            <a:r>
              <a:rPr>
                <a:hlinkClick r:id="rId3"/>
              </a:rPr>
              <a:t>ikea.ru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243767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Как выглядит сегодня наша жизнь?……"/>
          <p:cNvSpPr txBox="1"/>
          <p:nvPr/>
        </p:nvSpPr>
        <p:spPr>
          <a:xfrm>
            <a:off x="1216973" y="3134995"/>
            <a:ext cx="21520734" cy="847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4000" i="1">
                <a:latin typeface="Georgia"/>
                <a:ea typeface="Georgia"/>
                <a:cs typeface="Georgia"/>
                <a:sym typeface="Georgia"/>
              </a:defRPr>
            </a:pPr>
            <a:r>
              <a:t>Как выглядит сегодня наша жизнь?… 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Мы перегружены информацией, торопимся, многое откладываем на потом и не успеваем, голова перегрета </a:t>
            </a:r>
            <a:br/>
            <a:r>
              <a:t>от списков незавершенных дел…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rPr b="1" i="1"/>
              <a:t>А как выглядит сегодня наш дом? …</a:t>
            </a:r>
            <a:r>
              <a:t> 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Часто он повторяет наш стиль жизни. Дом забит вещами, мы торопимся и покупаем лишнее, распродажи провоцируют нас на дешевое удовольствие , красивые ленты блогеров в Инстаграм провоцируют нас соответствовать и покупать модное и часто ненужное барахло… Корпоративные подарки перед праздниками </a:t>
            </a:r>
            <a:br/>
            <a:r>
              <a:t>и прочие сувениры  из поездок попадают в дом и заполняют последнее свободное пространство …</a:t>
            </a:r>
          </a:p>
          <a:p>
            <a:pPr algn="l">
              <a:spcBef>
                <a:spcPts val="2000"/>
              </a:spcBef>
              <a:defRPr sz="4000" i="1">
                <a:latin typeface="Georgia"/>
                <a:ea typeface="Georgia"/>
                <a:cs typeface="Georgia"/>
                <a:sym typeface="Georgia"/>
              </a:defRPr>
            </a:pPr>
            <a:r>
              <a:t>Пришло время остановиться и решить «Кто в доме хозяин?». 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t>Мы обслуживаем вещи (протираем пыль, перекладываем их с места на место, </a:t>
            </a:r>
            <a:br/>
            <a:r>
              <a:t>предоставляем им свое пространство в шкафах…) или наоборот. </a:t>
            </a:r>
            <a:br/>
            <a:r>
              <a:t>Пора уже поставить вещи «на место» и освободить пространство для жизни.</a:t>
            </a:r>
          </a:p>
        </p:txBody>
      </p:sp>
      <p:sp>
        <p:nvSpPr>
          <p:cNvPr id="131" name="ЗАЧЕМ организовывать свое пространство?"/>
          <p:cNvSpPr txBox="1"/>
          <p:nvPr/>
        </p:nvSpPr>
        <p:spPr>
          <a:xfrm>
            <a:off x="1216973" y="908050"/>
            <a:ext cx="2221625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7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ЗАЧЕМ организовывать свое пространство?  </a:t>
            </a:r>
          </a:p>
        </p:txBody>
      </p:sp>
      <p:sp>
        <p:nvSpPr>
          <p:cNvPr id="132" name="Линия"/>
          <p:cNvSpPr/>
          <p:nvPr/>
        </p:nvSpPr>
        <p:spPr>
          <a:xfrm>
            <a:off x="1262693" y="2351722"/>
            <a:ext cx="2185861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3-2.jpg" descr="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243767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Вы получаете возможность  вернуть своему дому легкость, воздух  и комфорт. Кроме этого, освобождается время для множества других занятий. Ненужные вещи перестают «фонить» и снижать нашу  энергию, напоминать о себе."/>
          <p:cNvSpPr txBox="1"/>
          <p:nvPr/>
        </p:nvSpPr>
        <p:spPr>
          <a:xfrm>
            <a:off x="1130455" y="3134994"/>
            <a:ext cx="8731933" cy="852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t>Вы получаете возможность </a:t>
            </a:r>
            <a:br/>
            <a:r>
              <a:t>вернуть своему дому легкость, воздух  и комфорт. Кроме этого, освобождается время для множества других занятий. Ненужные вещи перестают «фонить» и снижать нашу </a:t>
            </a:r>
            <a:br/>
            <a:r>
              <a:t>энергию, напоминать о себе. </a:t>
            </a:r>
          </a:p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6" name="ЧТО ДАЕТ организованное пространство?"/>
          <p:cNvSpPr txBox="1"/>
          <p:nvPr/>
        </p:nvSpPr>
        <p:spPr>
          <a:xfrm>
            <a:off x="1216973" y="908050"/>
            <a:ext cx="2221625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7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ЧТО ДАЕТ организованное пространство? </a:t>
            </a:r>
          </a:p>
        </p:txBody>
      </p:sp>
      <p:sp>
        <p:nvSpPr>
          <p:cNvPr id="137" name="Линия"/>
          <p:cNvSpPr/>
          <p:nvPr/>
        </p:nvSpPr>
        <p:spPr>
          <a:xfrm>
            <a:off x="1262693" y="2351722"/>
            <a:ext cx="2185861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Свободный от лишних вещей, современный и удобный дом наполняет нас энергией  и положительными эмоциями, дарит время на отдых…"/>
          <p:cNvSpPr txBox="1"/>
          <p:nvPr/>
        </p:nvSpPr>
        <p:spPr>
          <a:xfrm>
            <a:off x="15776103" y="3134994"/>
            <a:ext cx="8986293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t>Свободный от лишних вещей, современный и удобный дом наполняет нас энергией </a:t>
            </a:r>
            <a:br/>
            <a:r>
              <a:t>и положительными эмоциями, дарит время на отдых </a:t>
            </a:r>
          </a:p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t>и освобождает мозг </a:t>
            </a:r>
          </a:p>
          <a:p>
            <a:pPr algn="l">
              <a:lnSpc>
                <a:spcPct val="110000"/>
              </a:lnSpc>
              <a:spcBef>
                <a:spcPts val="200"/>
              </a:spcBef>
              <a:defRPr sz="4000" b="0">
                <a:latin typeface="Georgia"/>
                <a:ea typeface="Georgia"/>
                <a:cs typeface="Georgia"/>
                <a:sym typeface="Georgia"/>
              </a:defRPr>
            </a:pPr>
            <a:r>
              <a:t>от переживаний по поводу незавершенных дел …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Изображение" descr="Изображение"/>
          <p:cNvPicPr>
            <a:picLocks noChangeAspect="1"/>
          </p:cNvPicPr>
          <p:nvPr/>
        </p:nvPicPr>
        <p:blipFill>
          <a:blip r:embed="rId2"/>
          <a:srcRect t="29" b="29"/>
          <a:stretch>
            <a:fillRect/>
          </a:stretch>
        </p:blipFill>
        <p:spPr>
          <a:xfrm>
            <a:off x="-3422650" y="1104900"/>
            <a:ext cx="17130851" cy="11420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ОРГАНИЗАТОР ПРОСТРАНСТВА…"/>
          <p:cNvSpPr txBox="1"/>
          <p:nvPr/>
        </p:nvSpPr>
        <p:spPr>
          <a:xfrm>
            <a:off x="14183673" y="2652395"/>
            <a:ext cx="9042091" cy="553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ОРГАНИЗАТОР ПРОСТРАНСТВА</a:t>
            </a:r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 </a:t>
            </a:r>
          </a:p>
          <a:p>
            <a:pPr algn="l">
              <a:lnSpc>
                <a:spcPct val="110000"/>
              </a:lnSpc>
              <a:defRPr sz="3200" b="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indent="965200" algn="l">
              <a:lnSpc>
                <a:spcPct val="110000"/>
              </a:lnSpc>
              <a:defRPr sz="4400" b="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indent="965200" algn="l">
              <a:lnSpc>
                <a:spcPct val="110000"/>
              </a:lnSpc>
              <a:defRPr sz="4400" b="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indent="1336675" algn="l">
              <a:lnSpc>
                <a:spcPct val="110000"/>
              </a:lnSpc>
              <a:spcBef>
                <a:spcPts val="1100"/>
              </a:spcBef>
              <a:defRPr sz="4400" b="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+ 7 (916) 3810896    </a:t>
            </a:r>
          </a:p>
          <a:p>
            <a:pPr indent="1336675" algn="l">
              <a:lnSpc>
                <a:spcPct val="110000"/>
              </a:lnSpc>
              <a:defRPr sz="4400" b="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indent="1336675" algn="l">
              <a:lnSpc>
                <a:spcPct val="110000"/>
              </a:lnSpc>
              <a:defRPr sz="4400" b="0"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s.chistogo.lista</a:t>
            </a:r>
            <a:r>
              <a:rPr dirty="0"/>
              <a:t>__</a:t>
            </a:r>
          </a:p>
        </p:txBody>
      </p:sp>
      <p:sp>
        <p:nvSpPr>
          <p:cNvPr id="165" name="Мария Шарапова"/>
          <p:cNvSpPr txBox="1"/>
          <p:nvPr/>
        </p:nvSpPr>
        <p:spPr>
          <a:xfrm>
            <a:off x="14183673" y="908050"/>
            <a:ext cx="904209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7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Мария Шарапова </a:t>
            </a:r>
          </a:p>
        </p:txBody>
      </p:sp>
      <p:sp>
        <p:nvSpPr>
          <p:cNvPr id="166" name="Линия"/>
          <p:cNvSpPr/>
          <p:nvPr/>
        </p:nvSpPr>
        <p:spPr>
          <a:xfrm>
            <a:off x="14229393" y="2351722"/>
            <a:ext cx="89334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Линия"/>
          <p:cNvSpPr/>
          <p:nvPr/>
        </p:nvSpPr>
        <p:spPr>
          <a:xfrm>
            <a:off x="14229393" y="3494722"/>
            <a:ext cx="89334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Измени свое пространство…"/>
          <p:cNvSpPr txBox="1"/>
          <p:nvPr/>
        </p:nvSpPr>
        <p:spPr>
          <a:xfrm>
            <a:off x="14183673" y="10562907"/>
            <a:ext cx="904209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4400" i="1">
                <a:latin typeface="Georgia"/>
                <a:ea typeface="Georgia"/>
                <a:cs typeface="Georgia"/>
                <a:sym typeface="Georgia"/>
              </a:defRPr>
            </a:pPr>
            <a:r>
              <a:t>Измени свое пространство </a:t>
            </a:r>
          </a:p>
          <a:p>
            <a:pPr algn="l">
              <a:lnSpc>
                <a:spcPct val="110000"/>
              </a:lnSpc>
              <a:defRPr sz="4400" i="1">
                <a:latin typeface="Georgia"/>
                <a:ea typeface="Georgia"/>
                <a:cs typeface="Georgia"/>
                <a:sym typeface="Georgia"/>
              </a:defRPr>
            </a:pPr>
            <a:r>
              <a:t>и попробуй жизнь с чистого листа 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100" y="5979795"/>
            <a:ext cx="2133600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0B8DED-E544-4045-AB61-2F6E626C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5053" y="5898573"/>
            <a:ext cx="969818" cy="2147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409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Georgia</vt:lpstr>
      <vt:lpstr>Helvetica Neue</vt:lpstr>
      <vt:lpstr>Helvetica Neue Light</vt:lpstr>
      <vt:lpstr>Helvetica Neue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Виктория Тот</cp:lastModifiedBy>
  <cp:revision>4</cp:revision>
  <dcterms:modified xsi:type="dcterms:W3CDTF">2020-03-24T12:41:52Z</dcterms:modified>
</cp:coreProperties>
</file>