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337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C4DB-8574-4764-A9F7-1E05237F72DA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8D709-5E63-4FBF-9558-75BEB6484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157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90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6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1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7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2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7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0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34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7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0234" y="179747"/>
            <a:ext cx="9531158" cy="6688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FF0000"/>
                </a:solidFill>
              </a:rPr>
              <a:t>Помни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0234" y="776851"/>
            <a:ext cx="9531158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50" b="1" dirty="0" smtClean="0"/>
              <a:t>Компоненты здорового образа жизни:</a:t>
            </a:r>
            <a:endParaRPr lang="ru-RU" sz="185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526" y="1180772"/>
            <a:ext cx="7427492" cy="548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7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Konica Minolta Business Solutions Russia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Shcherbeneva, Albina</dc:creator>
  <cp:lastModifiedBy>Shcherbeneva, Albina</cp:lastModifiedBy>
  <cp:revision>6</cp:revision>
  <dcterms:created xsi:type="dcterms:W3CDTF">2017-11-10T11:59:25Z</dcterms:created>
  <dcterms:modified xsi:type="dcterms:W3CDTF">2017-11-21T12:55:08Z</dcterms:modified>
</cp:coreProperties>
</file>