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337" y="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00C4DB-8574-4764-A9F7-1E05237F72DA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88D709-5E63-4FBF-9558-75BEB6484F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157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590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06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417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847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31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470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627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770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902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2342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473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367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230234" y="179747"/>
            <a:ext cx="9531158" cy="66882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solidFill>
                  <a:srgbClr val="FF0000"/>
                </a:solidFill>
              </a:rPr>
              <a:t>Помни!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0234" y="651344"/>
            <a:ext cx="9531158" cy="3770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50" b="1" dirty="0" smtClean="0"/>
              <a:t>Профилактика гриппа:</a:t>
            </a:r>
            <a:endParaRPr lang="ru-RU" sz="1850" b="1" dirty="0"/>
          </a:p>
        </p:txBody>
      </p:sp>
      <p:pic>
        <p:nvPicPr>
          <p:cNvPr id="1028" name="Picture 4" descr="Похожее изображ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093" y="1028370"/>
            <a:ext cx="8089045" cy="574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216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5</Words>
  <Application>Microsoft Office PowerPoint</Application>
  <PresentationFormat>Лист A4 (210x297 мм)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Konica Minolta Business Solutions Russia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Shcherbeneva, Albina</dc:creator>
  <cp:lastModifiedBy>Shcherbeneva, Albina</cp:lastModifiedBy>
  <cp:revision>7</cp:revision>
  <dcterms:created xsi:type="dcterms:W3CDTF">2017-11-10T11:59:25Z</dcterms:created>
  <dcterms:modified xsi:type="dcterms:W3CDTF">2017-11-21T12:55:40Z</dcterms:modified>
</cp:coreProperties>
</file>