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9906000" cy="6858000" type="A4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7" d="100"/>
          <a:sy n="97" d="100"/>
        </p:scale>
        <p:origin x="1337" y="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00C4DB-8574-4764-A9F7-1E05237F72DA}" type="datetimeFigureOut">
              <a:rPr lang="ru-RU" smtClean="0"/>
              <a:t>21.11.2017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81075" y="1241425"/>
            <a:ext cx="48355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88D709-5E63-4FBF-9558-75BEB6484F5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491573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BA38-5F14-4997-8C45-107F35460387}" type="datetimeFigureOut">
              <a:rPr lang="ru-RU" smtClean="0"/>
              <a:t>21.11.2017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C8CBA-9562-4C19-ABE0-14C22755C0C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59038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BA38-5F14-4997-8C45-107F35460387}" type="datetimeFigureOut">
              <a:rPr lang="ru-RU" smtClean="0"/>
              <a:t>21.11.2017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C8CBA-9562-4C19-ABE0-14C22755C0C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5065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BA38-5F14-4997-8C45-107F35460387}" type="datetimeFigureOut">
              <a:rPr lang="ru-RU" smtClean="0"/>
              <a:t>21.11.2017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C8CBA-9562-4C19-ABE0-14C22755C0C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34170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BA38-5F14-4997-8C45-107F35460387}" type="datetimeFigureOut">
              <a:rPr lang="ru-RU" smtClean="0"/>
              <a:t>21.11.2017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C8CBA-9562-4C19-ABE0-14C22755C0C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08473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BA38-5F14-4997-8C45-107F35460387}" type="datetimeFigureOut">
              <a:rPr lang="ru-RU" smtClean="0"/>
              <a:t>21.11.2017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C8CBA-9562-4C19-ABE0-14C22755C0C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2311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BA38-5F14-4997-8C45-107F35460387}" type="datetimeFigureOut">
              <a:rPr lang="ru-RU" smtClean="0"/>
              <a:t>21.11.2017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C8CBA-9562-4C19-ABE0-14C22755C0C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44701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BA38-5F14-4997-8C45-107F35460387}" type="datetimeFigureOut">
              <a:rPr lang="ru-RU" smtClean="0"/>
              <a:t>21.11.2017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C8CBA-9562-4C19-ABE0-14C22755C0C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76276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BA38-5F14-4997-8C45-107F35460387}" type="datetimeFigureOut">
              <a:rPr lang="ru-RU" smtClean="0"/>
              <a:t>21.11.2017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C8CBA-9562-4C19-ABE0-14C22755C0C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917705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BA38-5F14-4997-8C45-107F35460387}" type="datetimeFigureOut">
              <a:rPr lang="ru-RU" smtClean="0"/>
              <a:t>21.11.2017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C8CBA-9562-4C19-ABE0-14C22755C0C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39020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BA38-5F14-4997-8C45-107F35460387}" type="datetimeFigureOut">
              <a:rPr lang="ru-RU" smtClean="0"/>
              <a:t>21.11.2017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C8CBA-9562-4C19-ABE0-14C22755C0C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023428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BA38-5F14-4997-8C45-107F35460387}" type="datetimeFigureOut">
              <a:rPr lang="ru-RU" smtClean="0"/>
              <a:t>21.11.2017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C8CBA-9562-4C19-ABE0-14C22755C0C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014731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7EBA38-5F14-4997-8C45-107F35460387}" type="datetimeFigureOut">
              <a:rPr lang="ru-RU" smtClean="0"/>
              <a:t>21.11.2017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7C8CBA-9562-4C19-ABE0-14C22755C0C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33670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 txBox="1">
            <a:spLocks/>
          </p:cNvSpPr>
          <p:nvPr/>
        </p:nvSpPr>
        <p:spPr>
          <a:xfrm>
            <a:off x="230234" y="179747"/>
            <a:ext cx="9531158" cy="668822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b="1" dirty="0" smtClean="0"/>
              <a:t>Не трать время даром!</a:t>
            </a:r>
            <a:endParaRPr lang="ru-RU" b="1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30234" y="884429"/>
            <a:ext cx="9531158" cy="3770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850" b="1" dirty="0" smtClean="0">
                <a:solidFill>
                  <a:srgbClr val="0070C0"/>
                </a:solidFill>
              </a:rPr>
              <a:t>Не стесняйтесь! Вас </a:t>
            </a:r>
            <a:r>
              <a:rPr lang="ru-RU" sz="1850" b="1" dirty="0">
                <a:solidFill>
                  <a:srgbClr val="0070C0"/>
                </a:solidFill>
              </a:rPr>
              <a:t>здесь никто не </a:t>
            </a:r>
            <a:r>
              <a:rPr lang="ru-RU" sz="1850" b="1" dirty="0" smtClean="0">
                <a:solidFill>
                  <a:srgbClr val="0070C0"/>
                </a:solidFill>
              </a:rPr>
              <a:t>видит!</a:t>
            </a:r>
            <a:endParaRPr lang="ru-RU" sz="1850" b="1" dirty="0">
              <a:solidFill>
                <a:srgbClr val="0070C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30234" y="6039411"/>
            <a:ext cx="953115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rgbClr val="0070C0"/>
                </a:solidFill>
              </a:rPr>
              <a:t>Гимнастика для мышц полезна для вашего тела!</a:t>
            </a: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2987" y="1513916"/>
            <a:ext cx="7820025" cy="4457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2168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38</TotalTime>
  <Words>22</Words>
  <Application>Microsoft Office PowerPoint</Application>
  <PresentationFormat>Лист A4 (210x297 мм)</PresentationFormat>
  <Paragraphs>3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Company>Konica Minolta Business Solutions Russia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Shcherbeneva, Albina</dc:creator>
  <cp:lastModifiedBy>Shcherbeneva, Albina</cp:lastModifiedBy>
  <cp:revision>4</cp:revision>
  <dcterms:created xsi:type="dcterms:W3CDTF">2017-11-10T11:59:25Z</dcterms:created>
  <dcterms:modified xsi:type="dcterms:W3CDTF">2017-11-21T12:36:41Z</dcterms:modified>
</cp:coreProperties>
</file>