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337" y="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0C4DB-8574-4764-A9F7-1E05237F72DA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8D709-5E63-4FBF-9558-75BEB6484F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157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90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06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41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847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3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7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62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77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90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34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473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EBA38-5F14-4997-8C45-107F35460387}" type="datetimeFigureOut">
              <a:rPr lang="ru-RU" smtClean="0"/>
              <a:t>24.11.2017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C8CBA-9562-4C19-ABE0-14C22755C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36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02167" y="322153"/>
            <a:ext cx="7227876" cy="6688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>Не трать время даром!</a:t>
            </a:r>
            <a:endParaRPr lang="ru-RU" b="1" dirty="0"/>
          </a:p>
        </p:txBody>
      </p:sp>
      <p:pic>
        <p:nvPicPr>
          <p:cNvPr id="4" name="Picture 2" descr="eyes-exerci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19" y="1817928"/>
            <a:ext cx="8258108" cy="4867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89646" y="1110042"/>
            <a:ext cx="86328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Гимнастика для </a:t>
            </a:r>
            <a:r>
              <a:rPr lang="ru-RU" sz="2000" dirty="0" smtClean="0"/>
              <a:t>глаз</a:t>
            </a:r>
            <a:r>
              <a:rPr lang="en-US" sz="2000" dirty="0" smtClean="0"/>
              <a:t> </a:t>
            </a:r>
            <a:r>
              <a:rPr lang="ru-RU" sz="2000" dirty="0" smtClean="0"/>
              <a:t>поможет снять напряжение с глазных мышц.</a:t>
            </a:r>
          </a:p>
          <a:p>
            <a:pPr algn="ctr"/>
            <a:r>
              <a:rPr lang="ru-RU" sz="2000" dirty="0" smtClean="0"/>
              <a:t>Двигай глазами в направлениях, указанных стрелками.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121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23</Words>
  <Application>Microsoft Office PowerPoint</Application>
  <PresentationFormat>Лист A4 (210x297 мм)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Konica Minolta Business Solutions Russia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Shcherbeneva, Albina</dc:creator>
  <cp:lastModifiedBy>Shcherbeneva, Albina</cp:lastModifiedBy>
  <cp:revision>6</cp:revision>
  <dcterms:created xsi:type="dcterms:W3CDTF">2017-11-10T11:59:25Z</dcterms:created>
  <dcterms:modified xsi:type="dcterms:W3CDTF">2017-11-24T14:29:30Z</dcterms:modified>
</cp:coreProperties>
</file>