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4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4"/>
    <p:sldMasterId id="2147483665" r:id="rId5"/>
    <p:sldMasterId id="2147483675" r:id="rId6"/>
    <p:sldMasterId id="2147483775" r:id="rId7"/>
    <p:sldMasterId id="2147483872" r:id="rId8"/>
    <p:sldMasterId id="2147483935" r:id="rId9"/>
  </p:sldMasterIdLst>
  <p:notesMasterIdLst>
    <p:notesMasterId r:id="rId13"/>
  </p:notesMasterIdLst>
  <p:handoutMasterIdLst>
    <p:handoutMasterId r:id="rId14"/>
  </p:handoutMasterIdLst>
  <p:sldIdLst>
    <p:sldId id="315" r:id="rId10"/>
    <p:sldId id="316" r:id="rId11"/>
    <p:sldId id="318" r:id="rId12"/>
  </p:sldIdLst>
  <p:sldSz cx="12192000" cy="6858000"/>
  <p:notesSz cx="7099300" cy="10234613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buClr>
        <a:srgbClr val="000099"/>
      </a:buClr>
      <a:buSzPct val="70000"/>
      <a:buFont typeface="Wingdings" pitchFamily="2" charset="2"/>
      <a:buChar char="l"/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Clr>
        <a:srgbClr val="000099"/>
      </a:buClr>
      <a:buSzPct val="70000"/>
      <a:buFont typeface="Wingdings" pitchFamily="2" charset="2"/>
      <a:buChar char="l"/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Clr>
        <a:srgbClr val="000099"/>
      </a:buClr>
      <a:buSzPct val="70000"/>
      <a:buFont typeface="Wingdings" pitchFamily="2" charset="2"/>
      <a:buChar char="l"/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Clr>
        <a:srgbClr val="000099"/>
      </a:buClr>
      <a:buSzPct val="70000"/>
      <a:buFont typeface="Wingdings" pitchFamily="2" charset="2"/>
      <a:buChar char="l"/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Clr>
        <a:srgbClr val="000099"/>
      </a:buClr>
      <a:buSzPct val="70000"/>
      <a:buFont typeface="Wingdings" pitchFamily="2" charset="2"/>
      <a:buChar char="l"/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AEE06"/>
    <a:srgbClr val="F90505"/>
    <a:srgbClr val="FF9900"/>
    <a:srgbClr val="FF0000"/>
    <a:srgbClr val="990000"/>
    <a:srgbClr val="4FD1FF"/>
    <a:srgbClr val="FFFFFF"/>
    <a:srgbClr val="CC33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C7111C-AAF4-4580-8C6E-CA384FD6F4E6}" v="1" dt="2020-06-27T12:11:42.0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29" autoAdjust="0"/>
    <p:restoredTop sz="99882" autoAdjust="0"/>
  </p:normalViewPr>
  <p:slideViewPr>
    <p:cSldViewPr>
      <p:cViewPr varScale="1">
        <p:scale>
          <a:sx n="67" d="100"/>
          <a:sy n="67" d="100"/>
        </p:scale>
        <p:origin x="956" y="5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2814" y="-8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97032" cy="50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8" tIns="48400" rIns="96798" bIns="48400" numCol="1" anchor="t" anchorCtr="0" compatLnSpc="1">
            <a:prstTxWarp prst="textNoShape">
              <a:avLst/>
            </a:prstTxWarp>
          </a:bodyPr>
          <a:lstStyle>
            <a:lvl1pPr algn="l" defTabSz="968486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8798" y="1"/>
            <a:ext cx="3097032" cy="50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8" tIns="48400" rIns="96798" bIns="48400" numCol="1" anchor="t" anchorCtr="0" compatLnSpc="1">
            <a:prstTxWarp prst="textNoShape">
              <a:avLst/>
            </a:prstTxWarp>
          </a:bodyPr>
          <a:lstStyle>
            <a:lvl1pPr algn="r" defTabSz="968486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744274"/>
            <a:ext cx="3097032" cy="50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8" tIns="48400" rIns="96798" bIns="48400" numCol="1" anchor="b" anchorCtr="0" compatLnSpc="1">
            <a:prstTxWarp prst="textNoShape">
              <a:avLst/>
            </a:prstTxWarp>
          </a:bodyPr>
          <a:lstStyle>
            <a:lvl1pPr algn="l" defTabSz="968486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8798" y="9744274"/>
            <a:ext cx="3097032" cy="50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8" tIns="48400" rIns="96798" bIns="48400" numCol="1" anchor="b" anchorCtr="0" compatLnSpc="1">
            <a:prstTxWarp prst="textNoShape">
              <a:avLst/>
            </a:prstTxWarp>
          </a:bodyPr>
          <a:lstStyle>
            <a:lvl1pPr algn="r" defTabSz="968486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D208768D-28E0-49F5-8103-37615CFB840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947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00348" cy="54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8" tIns="48400" rIns="96798" bIns="48400" numCol="1" anchor="t" anchorCtr="0" compatLnSpc="1">
            <a:prstTxWarp prst="textNoShape">
              <a:avLst/>
            </a:prstTxWarp>
          </a:bodyPr>
          <a:lstStyle>
            <a:lvl1pPr algn="l" defTabSz="968486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8638" y="1"/>
            <a:ext cx="3024083" cy="54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8" tIns="48400" rIns="96798" bIns="48400" numCol="1" anchor="t" anchorCtr="0" compatLnSpc="1">
            <a:prstTxWarp prst="textNoShape">
              <a:avLst/>
            </a:prstTxWarp>
          </a:bodyPr>
          <a:lstStyle>
            <a:lvl1pPr algn="r" defTabSz="968486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38" y="785813"/>
            <a:ext cx="6840537" cy="3848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6632" y="4868848"/>
            <a:ext cx="5172773" cy="464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8" tIns="48400" rIns="96798" bIns="48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40986"/>
            <a:ext cx="3100348" cy="47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8" tIns="48400" rIns="96798" bIns="48400" numCol="1" anchor="b" anchorCtr="0" compatLnSpc="1">
            <a:prstTxWarp prst="textNoShape">
              <a:avLst/>
            </a:prstTxWarp>
          </a:bodyPr>
          <a:lstStyle>
            <a:lvl1pPr algn="l" defTabSz="968486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8638" y="9740986"/>
            <a:ext cx="3024083" cy="47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8" tIns="48400" rIns="96798" bIns="48400" numCol="1" anchor="b" anchorCtr="0" compatLnSpc="1">
            <a:prstTxWarp prst="textNoShape">
              <a:avLst/>
            </a:prstTxWarp>
          </a:bodyPr>
          <a:lstStyle>
            <a:lvl1pPr algn="r" defTabSz="968486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4966969A-EFFB-415C-8179-74D804715C9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546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3CF0-629B-40D9-9EB6-41C9EBC29AB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981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3CF0-629B-40D9-9EB6-41C9EBC29AB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16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3CF0-629B-40D9-9EB6-41C9EBC29AB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16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F6E1298-8448-47B8-9781-5B7F54D98702}" type="slidenum">
              <a:rPr lang="en-US" altLang="en-US" smtClean="0"/>
              <a:pPr/>
              <a:t>‹#›</a:t>
            </a:fld>
            <a:endParaRPr lang="en-US" altLang="en-US" sz="120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EB7C92-6F0C-46D7-A8B5-002E6868782D}" type="slidenum">
              <a:rPr lang="en-US" altLang="en-US" smtClean="0"/>
              <a:pPr/>
              <a:t>‹#›</a:t>
            </a:fld>
            <a:endParaRPr lang="en-US" altLang="en-US" sz="12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9 | 3 images,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7" y="1162058"/>
            <a:ext cx="3851295" cy="54530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39297" y="4055186"/>
            <a:ext cx="3851295" cy="255994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4169165" y="1165118"/>
            <a:ext cx="3851295" cy="54530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69165" y="4058248"/>
            <a:ext cx="3851295" cy="255994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8096653" y="1162058"/>
            <a:ext cx="3851295" cy="54530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8096653" y="4055187"/>
            <a:ext cx="3851295" cy="255994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97F98AA-3D5C-2841-B832-4DDD9E9A56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C887DB84-13B5-7949-8558-C651D84F55B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811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10 | 3 images, large fea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6132312" y="1162063"/>
            <a:ext cx="581563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132317" y="2585881"/>
            <a:ext cx="581563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6132312" y="3931456"/>
            <a:ext cx="581563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132317" y="5355274"/>
            <a:ext cx="581563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3" y="1162058"/>
            <a:ext cx="5815635" cy="54530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39301" y="4055186"/>
            <a:ext cx="5815635" cy="255994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E7A571F-B8D0-E540-ABCB-43EF23DA18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8E31F9E2-1B6D-5A4F-9CF0-A5F0D11D26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125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11 | 3 images, large fea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239293" y="1162063"/>
            <a:ext cx="581563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39301" y="2585881"/>
            <a:ext cx="581563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239293" y="3931456"/>
            <a:ext cx="581563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39301" y="5355274"/>
            <a:ext cx="581563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32312" y="1162058"/>
            <a:ext cx="5815635" cy="54530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132317" y="4055186"/>
            <a:ext cx="5815635" cy="255994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B8BE70B-7354-F54A-A378-8D178B2826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8ADB8E2A-1870-A743-BA17-D38E8876C3F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5075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12 |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3" y="1162063"/>
            <a:ext cx="581563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39301" y="2585881"/>
            <a:ext cx="581563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6132312" y="1162063"/>
            <a:ext cx="581563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132317" y="2585881"/>
            <a:ext cx="581563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239293" y="3931456"/>
            <a:ext cx="581563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39301" y="5355274"/>
            <a:ext cx="581563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6132312" y="3931456"/>
            <a:ext cx="581563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132317" y="5355274"/>
            <a:ext cx="581563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DE71AE03-3661-B345-90CC-97C2E94673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7CE0E25-312C-3C48-A36D-EFC53349016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1125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13 | 4 images, large fea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307" y="1162063"/>
            <a:ext cx="11708652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39295" y="2585881"/>
            <a:ext cx="11708653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239297" y="3931456"/>
            <a:ext cx="385129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39297" y="5355274"/>
            <a:ext cx="385129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4169165" y="3931456"/>
            <a:ext cx="385129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4169165" y="5355274"/>
            <a:ext cx="385129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8099033" y="3931456"/>
            <a:ext cx="385129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099033" y="5355274"/>
            <a:ext cx="385129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34635C1-C54E-2F4A-8154-1A402F644B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5E9AEB67-F2A9-CA47-BBCA-267E7A4CF41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3076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14 | 4 images, large fea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9083583" y="4853002"/>
            <a:ext cx="2866743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9083589" y="5787902"/>
            <a:ext cx="2866743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9083583" y="3007534"/>
            <a:ext cx="2866743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9083589" y="3942434"/>
            <a:ext cx="2866743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4" hasCustomPrompt="1"/>
          </p:nvPr>
        </p:nvSpPr>
        <p:spPr>
          <a:xfrm>
            <a:off x="9083583" y="1162066"/>
            <a:ext cx="2866743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9083589" y="2096967"/>
            <a:ext cx="2866743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3" y="1162058"/>
            <a:ext cx="8760952" cy="54530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39305" y="4055186"/>
            <a:ext cx="8760955" cy="255994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0E4CD1C-6CB5-F249-8D3D-E3B6A8E7F0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8268B68-C984-D545-B878-301179E302B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4466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15 | 4 images, large fea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239293" y="4853002"/>
            <a:ext cx="2866743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239299" y="5787902"/>
            <a:ext cx="2866743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239293" y="3007534"/>
            <a:ext cx="2866743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239299" y="3942434"/>
            <a:ext cx="2866743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4" hasCustomPrompt="1"/>
          </p:nvPr>
        </p:nvSpPr>
        <p:spPr>
          <a:xfrm>
            <a:off x="239293" y="1162066"/>
            <a:ext cx="2866743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239299" y="2096967"/>
            <a:ext cx="2866743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3186995" y="1162058"/>
            <a:ext cx="8760952" cy="54530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187005" y="4055186"/>
            <a:ext cx="8760955" cy="255994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3AB1917-8724-DE46-8677-429BBCA2A0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74D94FC-FEFB-E245-A980-53D463643DF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445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.16 | 4 images,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3" y="3467112"/>
            <a:ext cx="5815635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39301" y="5154329"/>
            <a:ext cx="581563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239293" y="240518"/>
            <a:ext cx="5815635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39297" y="1927736"/>
            <a:ext cx="581563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6132312" y="3467112"/>
            <a:ext cx="5815635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132317" y="5154327"/>
            <a:ext cx="581563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6132312" y="240858"/>
            <a:ext cx="5815635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6132317" y="1928087"/>
            <a:ext cx="581563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95769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17 | 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239295" y="1162063"/>
            <a:ext cx="2867937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39294" y="2585881"/>
            <a:ext cx="2867937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239295" y="3931456"/>
            <a:ext cx="2867937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39294" y="5355274"/>
            <a:ext cx="2867937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32312" y="1162058"/>
            <a:ext cx="5815635" cy="54530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132317" y="4055186"/>
            <a:ext cx="5815635" cy="255994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3188186" y="1162063"/>
            <a:ext cx="2867937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188185" y="2585881"/>
            <a:ext cx="2867937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3188186" y="3931456"/>
            <a:ext cx="2867937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188185" y="5355274"/>
            <a:ext cx="2867937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A6A54A90-8A06-F248-80C3-5B61434308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08A0B22-8295-5041-80BE-5EC92D0568A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5614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18 |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239297" y="3931456"/>
            <a:ext cx="385129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39297" y="5355274"/>
            <a:ext cx="385129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4169165" y="3931456"/>
            <a:ext cx="385129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4169165" y="5355274"/>
            <a:ext cx="385129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8099033" y="3931456"/>
            <a:ext cx="385129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099033" y="5355274"/>
            <a:ext cx="385129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239297" y="1162063"/>
            <a:ext cx="385129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239297" y="2585881"/>
            <a:ext cx="385129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4" hasCustomPrompt="1"/>
          </p:nvPr>
        </p:nvSpPr>
        <p:spPr>
          <a:xfrm>
            <a:off x="4169165" y="1162063"/>
            <a:ext cx="385129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4169165" y="2585881"/>
            <a:ext cx="385129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36" hasCustomPrompt="1"/>
          </p:nvPr>
        </p:nvSpPr>
        <p:spPr>
          <a:xfrm>
            <a:off x="8099033" y="1162063"/>
            <a:ext cx="385129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8099033" y="2585881"/>
            <a:ext cx="385129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6DF9EC33-1F17-EF41-8D28-E2BB2287E3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D8AD3853-E54C-424A-ADE2-6C47A85D0DE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4496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0" y="304800"/>
            <a:ext cx="27686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800" y="304800"/>
            <a:ext cx="81026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89BA54-B023-4D84-8904-8D47EADF7072}" type="slidenum">
              <a:rPr lang="en-US" altLang="en-US" smtClean="0"/>
              <a:pPr/>
              <a:t>‹#›</a:t>
            </a:fld>
            <a:endParaRPr lang="en-US" altLang="en-US" sz="12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.19 | 6 images,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7" y="3467112"/>
            <a:ext cx="3851295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39297" y="5154329"/>
            <a:ext cx="385129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239297" y="240518"/>
            <a:ext cx="3851295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39304" y="1927736"/>
            <a:ext cx="3851296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4169167" y="3467112"/>
            <a:ext cx="3850104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4169181" y="5154327"/>
            <a:ext cx="385010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169163" y="240858"/>
            <a:ext cx="3850104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4169181" y="1928087"/>
            <a:ext cx="385010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8097844" y="3465565"/>
            <a:ext cx="3850104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8097858" y="5152785"/>
            <a:ext cx="385010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4" hasCustomPrompt="1"/>
          </p:nvPr>
        </p:nvSpPr>
        <p:spPr>
          <a:xfrm>
            <a:off x="8097844" y="239328"/>
            <a:ext cx="3850104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8097858" y="1926545"/>
            <a:ext cx="385010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44742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20 | 8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239295" y="3931456"/>
            <a:ext cx="286793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39313" y="5355274"/>
            <a:ext cx="286793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3188188" y="3931456"/>
            <a:ext cx="286674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188185" y="5355274"/>
            <a:ext cx="2866747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6132314" y="3931456"/>
            <a:ext cx="286793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6132314" y="5355274"/>
            <a:ext cx="286793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239295" y="1162063"/>
            <a:ext cx="286793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239313" y="2585881"/>
            <a:ext cx="286793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4" hasCustomPrompt="1"/>
          </p:nvPr>
        </p:nvSpPr>
        <p:spPr>
          <a:xfrm>
            <a:off x="3188188" y="1162063"/>
            <a:ext cx="286674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3188185" y="2585881"/>
            <a:ext cx="2866747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36" hasCustomPrompt="1"/>
          </p:nvPr>
        </p:nvSpPr>
        <p:spPr>
          <a:xfrm>
            <a:off x="6132314" y="1162063"/>
            <a:ext cx="286793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6132314" y="2585881"/>
            <a:ext cx="286793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8" hasCustomPrompt="1"/>
          </p:nvPr>
        </p:nvSpPr>
        <p:spPr>
          <a:xfrm>
            <a:off x="9083583" y="3931456"/>
            <a:ext cx="286793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9083583" y="5355274"/>
            <a:ext cx="286793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9083583" y="1162063"/>
            <a:ext cx="286793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9083583" y="2585881"/>
            <a:ext cx="286793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FE354221-D0BD-1A40-9C18-68C90A74AB9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CA4F52C1-41DB-9C48-83CD-B91D1801151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8546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21 | 8 images,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5" y="3467112"/>
            <a:ext cx="2867935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39313" y="5154329"/>
            <a:ext cx="286793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239311" y="240518"/>
            <a:ext cx="2867935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39310" y="1927736"/>
            <a:ext cx="286793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3188196" y="3467112"/>
            <a:ext cx="2866744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188188" y="5154327"/>
            <a:ext cx="286674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3188196" y="240858"/>
            <a:ext cx="2866744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188188" y="1928087"/>
            <a:ext cx="286674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6135887" y="3465565"/>
            <a:ext cx="2864364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6135884" y="5152785"/>
            <a:ext cx="286436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4" hasCustomPrompt="1"/>
          </p:nvPr>
        </p:nvSpPr>
        <p:spPr>
          <a:xfrm>
            <a:off x="6135883" y="239328"/>
            <a:ext cx="2864364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135884" y="1926545"/>
            <a:ext cx="286436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6" hasCustomPrompt="1"/>
          </p:nvPr>
        </p:nvSpPr>
        <p:spPr>
          <a:xfrm>
            <a:off x="9081203" y="3467112"/>
            <a:ext cx="2864364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9081200" y="5154329"/>
            <a:ext cx="286436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8" hasCustomPrompt="1"/>
          </p:nvPr>
        </p:nvSpPr>
        <p:spPr>
          <a:xfrm>
            <a:off x="9081203" y="240863"/>
            <a:ext cx="2864364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9081200" y="1928089"/>
            <a:ext cx="286436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83009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22 | 9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8097841" y="4853002"/>
            <a:ext cx="3852483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097855" y="5787902"/>
            <a:ext cx="3852484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8097841" y="3007534"/>
            <a:ext cx="3852483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8097855" y="3942434"/>
            <a:ext cx="3852484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4" hasCustomPrompt="1"/>
          </p:nvPr>
        </p:nvSpPr>
        <p:spPr>
          <a:xfrm>
            <a:off x="8097841" y="1162066"/>
            <a:ext cx="3852483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8097855" y="2096967"/>
            <a:ext cx="3852484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6" hasCustomPrompt="1"/>
          </p:nvPr>
        </p:nvSpPr>
        <p:spPr>
          <a:xfrm>
            <a:off x="4166785" y="4853002"/>
            <a:ext cx="3852483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66795" y="5787902"/>
            <a:ext cx="3852484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38" hasCustomPrompt="1"/>
          </p:nvPr>
        </p:nvSpPr>
        <p:spPr>
          <a:xfrm>
            <a:off x="4166785" y="3007534"/>
            <a:ext cx="3852483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4166795" y="3942434"/>
            <a:ext cx="3852484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4166785" y="1162066"/>
            <a:ext cx="3852483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4166795" y="2096967"/>
            <a:ext cx="3852484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42" hasCustomPrompt="1"/>
          </p:nvPr>
        </p:nvSpPr>
        <p:spPr>
          <a:xfrm>
            <a:off x="239299" y="4853002"/>
            <a:ext cx="3848916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239308" y="5787902"/>
            <a:ext cx="3848917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44" hasCustomPrompt="1"/>
          </p:nvPr>
        </p:nvSpPr>
        <p:spPr>
          <a:xfrm>
            <a:off x="239299" y="3007534"/>
            <a:ext cx="3848916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239308" y="3942434"/>
            <a:ext cx="3848917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239299" y="1162066"/>
            <a:ext cx="3848916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239308" y="2096967"/>
            <a:ext cx="3848917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93207790-57B4-564F-9D98-23F0498548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2E0104-FE7E-AB42-A3B4-240545BA9CE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4327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23 | 1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"/>
          <p:cNvSpPr>
            <a:spLocks noGrp="1"/>
          </p:cNvSpPr>
          <p:nvPr>
            <p:ph type="pic" sz="quarter" idx="42" hasCustomPrompt="1"/>
          </p:nvPr>
        </p:nvSpPr>
        <p:spPr>
          <a:xfrm>
            <a:off x="239311" y="4853002"/>
            <a:ext cx="2867935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239293" y="5787902"/>
            <a:ext cx="2867936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8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44" hasCustomPrompt="1"/>
          </p:nvPr>
        </p:nvSpPr>
        <p:spPr>
          <a:xfrm>
            <a:off x="239311" y="3007534"/>
            <a:ext cx="2867935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239293" y="3942434"/>
            <a:ext cx="2867936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8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239311" y="1162066"/>
            <a:ext cx="2867935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239293" y="2096967"/>
            <a:ext cx="2867936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8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8" hasCustomPrompt="1"/>
          </p:nvPr>
        </p:nvSpPr>
        <p:spPr>
          <a:xfrm>
            <a:off x="3187011" y="4853002"/>
            <a:ext cx="2867935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49" hasCustomPrompt="1"/>
          </p:nvPr>
        </p:nvSpPr>
        <p:spPr>
          <a:xfrm>
            <a:off x="3186992" y="5787902"/>
            <a:ext cx="2867936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8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3187011" y="3007534"/>
            <a:ext cx="2867935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51" hasCustomPrompt="1"/>
          </p:nvPr>
        </p:nvSpPr>
        <p:spPr>
          <a:xfrm>
            <a:off x="3186992" y="3942434"/>
            <a:ext cx="2867936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8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52" hasCustomPrompt="1"/>
          </p:nvPr>
        </p:nvSpPr>
        <p:spPr>
          <a:xfrm>
            <a:off x="3187011" y="1162066"/>
            <a:ext cx="2867935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53" hasCustomPrompt="1"/>
          </p:nvPr>
        </p:nvSpPr>
        <p:spPr>
          <a:xfrm>
            <a:off x="3186992" y="2096967"/>
            <a:ext cx="2867936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8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6132327" y="4853002"/>
            <a:ext cx="2867935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55" hasCustomPrompt="1"/>
          </p:nvPr>
        </p:nvSpPr>
        <p:spPr>
          <a:xfrm>
            <a:off x="6132312" y="5787902"/>
            <a:ext cx="2867936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8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56" hasCustomPrompt="1"/>
          </p:nvPr>
        </p:nvSpPr>
        <p:spPr>
          <a:xfrm>
            <a:off x="6132327" y="3007534"/>
            <a:ext cx="2867935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57" hasCustomPrompt="1"/>
          </p:nvPr>
        </p:nvSpPr>
        <p:spPr>
          <a:xfrm>
            <a:off x="6132312" y="3942434"/>
            <a:ext cx="2867936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8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58" hasCustomPrompt="1"/>
          </p:nvPr>
        </p:nvSpPr>
        <p:spPr>
          <a:xfrm>
            <a:off x="6132327" y="1162066"/>
            <a:ext cx="2867935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59" hasCustomPrompt="1"/>
          </p:nvPr>
        </p:nvSpPr>
        <p:spPr>
          <a:xfrm>
            <a:off x="6132312" y="2096967"/>
            <a:ext cx="2867936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8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60" hasCustomPrompt="1"/>
          </p:nvPr>
        </p:nvSpPr>
        <p:spPr>
          <a:xfrm>
            <a:off x="9083584" y="4853002"/>
            <a:ext cx="2864363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61" hasCustomPrompt="1"/>
          </p:nvPr>
        </p:nvSpPr>
        <p:spPr>
          <a:xfrm>
            <a:off x="9083587" y="5787902"/>
            <a:ext cx="2864364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8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62" hasCustomPrompt="1"/>
          </p:nvPr>
        </p:nvSpPr>
        <p:spPr>
          <a:xfrm>
            <a:off x="9083584" y="3007534"/>
            <a:ext cx="2864363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63" hasCustomPrompt="1"/>
          </p:nvPr>
        </p:nvSpPr>
        <p:spPr>
          <a:xfrm>
            <a:off x="9083587" y="3942434"/>
            <a:ext cx="2864364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8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64" hasCustomPrompt="1"/>
          </p:nvPr>
        </p:nvSpPr>
        <p:spPr>
          <a:xfrm>
            <a:off x="9083584" y="1162066"/>
            <a:ext cx="2864363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65" hasCustomPrompt="1"/>
          </p:nvPr>
        </p:nvSpPr>
        <p:spPr>
          <a:xfrm>
            <a:off x="9083587" y="2096967"/>
            <a:ext cx="2864364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8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B6C22199-CE20-4446-A9F7-79B916B774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626900D0-AEAD-1C4A-BB78-7D3FBD5A00F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6123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24 | 1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239311" y="1162068"/>
            <a:ext cx="2867935" cy="130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239293" y="1900660"/>
            <a:ext cx="2867936" cy="566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8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8" hasCustomPrompt="1"/>
          </p:nvPr>
        </p:nvSpPr>
        <p:spPr>
          <a:xfrm>
            <a:off x="239310" y="2545577"/>
            <a:ext cx="2867935" cy="130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49" hasCustomPrompt="1"/>
          </p:nvPr>
        </p:nvSpPr>
        <p:spPr>
          <a:xfrm>
            <a:off x="239292" y="3284164"/>
            <a:ext cx="2867936" cy="566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8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239311" y="3929083"/>
            <a:ext cx="2867935" cy="130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51" hasCustomPrompt="1"/>
          </p:nvPr>
        </p:nvSpPr>
        <p:spPr>
          <a:xfrm>
            <a:off x="239293" y="4667668"/>
            <a:ext cx="2867936" cy="566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8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3" name="Picture Placeholder 2"/>
          <p:cNvSpPr>
            <a:spLocks noGrp="1"/>
          </p:cNvSpPr>
          <p:nvPr>
            <p:ph type="pic" sz="quarter" idx="52" hasCustomPrompt="1"/>
          </p:nvPr>
        </p:nvSpPr>
        <p:spPr>
          <a:xfrm>
            <a:off x="239311" y="5312589"/>
            <a:ext cx="2867935" cy="130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53" hasCustomPrompt="1"/>
          </p:nvPr>
        </p:nvSpPr>
        <p:spPr>
          <a:xfrm>
            <a:off x="239293" y="6051175"/>
            <a:ext cx="2867936" cy="566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8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5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3187011" y="1162068"/>
            <a:ext cx="2867935" cy="130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55" hasCustomPrompt="1"/>
          </p:nvPr>
        </p:nvSpPr>
        <p:spPr>
          <a:xfrm>
            <a:off x="3186992" y="1900657"/>
            <a:ext cx="2867936" cy="566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8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56" hasCustomPrompt="1"/>
          </p:nvPr>
        </p:nvSpPr>
        <p:spPr>
          <a:xfrm>
            <a:off x="3187009" y="2545576"/>
            <a:ext cx="2867935" cy="130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57" hasCustomPrompt="1"/>
          </p:nvPr>
        </p:nvSpPr>
        <p:spPr>
          <a:xfrm>
            <a:off x="3186992" y="3284161"/>
            <a:ext cx="2867936" cy="566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8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9" name="Picture Placeholder 2"/>
          <p:cNvSpPr>
            <a:spLocks noGrp="1"/>
          </p:cNvSpPr>
          <p:nvPr>
            <p:ph type="pic" sz="quarter" idx="58" hasCustomPrompt="1"/>
          </p:nvPr>
        </p:nvSpPr>
        <p:spPr>
          <a:xfrm>
            <a:off x="3187011" y="3929082"/>
            <a:ext cx="2867935" cy="130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59" hasCustomPrompt="1"/>
          </p:nvPr>
        </p:nvSpPr>
        <p:spPr>
          <a:xfrm>
            <a:off x="3186992" y="4667668"/>
            <a:ext cx="2867936" cy="566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8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1" name="Picture Placeholder 2"/>
          <p:cNvSpPr>
            <a:spLocks noGrp="1"/>
          </p:cNvSpPr>
          <p:nvPr>
            <p:ph type="pic" sz="quarter" idx="60" hasCustomPrompt="1"/>
          </p:nvPr>
        </p:nvSpPr>
        <p:spPr>
          <a:xfrm>
            <a:off x="3187011" y="5312588"/>
            <a:ext cx="2867935" cy="130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61" hasCustomPrompt="1"/>
          </p:nvPr>
        </p:nvSpPr>
        <p:spPr>
          <a:xfrm>
            <a:off x="3186992" y="6051175"/>
            <a:ext cx="2867936" cy="566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8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3" name="Picture Placeholder 2"/>
          <p:cNvSpPr>
            <a:spLocks noGrp="1"/>
          </p:cNvSpPr>
          <p:nvPr>
            <p:ph type="pic" sz="quarter" idx="62" hasCustomPrompt="1"/>
          </p:nvPr>
        </p:nvSpPr>
        <p:spPr>
          <a:xfrm>
            <a:off x="9083601" y="1162068"/>
            <a:ext cx="2867935" cy="130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63" hasCustomPrompt="1"/>
          </p:nvPr>
        </p:nvSpPr>
        <p:spPr>
          <a:xfrm>
            <a:off x="9083583" y="1900657"/>
            <a:ext cx="2867936" cy="566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8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5" name="Picture Placeholder 2"/>
          <p:cNvSpPr>
            <a:spLocks noGrp="1"/>
          </p:cNvSpPr>
          <p:nvPr>
            <p:ph type="pic" sz="quarter" idx="64" hasCustomPrompt="1"/>
          </p:nvPr>
        </p:nvSpPr>
        <p:spPr>
          <a:xfrm>
            <a:off x="9083601" y="2545575"/>
            <a:ext cx="2867935" cy="130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65" hasCustomPrompt="1"/>
          </p:nvPr>
        </p:nvSpPr>
        <p:spPr>
          <a:xfrm>
            <a:off x="9083581" y="3284161"/>
            <a:ext cx="2867936" cy="566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8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7" name="Picture Placeholder 2"/>
          <p:cNvSpPr>
            <a:spLocks noGrp="1"/>
          </p:cNvSpPr>
          <p:nvPr>
            <p:ph type="pic" sz="quarter" idx="66" hasCustomPrompt="1"/>
          </p:nvPr>
        </p:nvSpPr>
        <p:spPr>
          <a:xfrm>
            <a:off x="9083601" y="3929081"/>
            <a:ext cx="2867935" cy="130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67" hasCustomPrompt="1"/>
          </p:nvPr>
        </p:nvSpPr>
        <p:spPr>
          <a:xfrm>
            <a:off x="9083583" y="4667668"/>
            <a:ext cx="2867936" cy="566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8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9" name="Picture Placeholder 2"/>
          <p:cNvSpPr>
            <a:spLocks noGrp="1"/>
          </p:cNvSpPr>
          <p:nvPr>
            <p:ph type="pic" sz="quarter" idx="68" hasCustomPrompt="1"/>
          </p:nvPr>
        </p:nvSpPr>
        <p:spPr>
          <a:xfrm>
            <a:off x="9083601" y="5312588"/>
            <a:ext cx="2867935" cy="130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69" hasCustomPrompt="1"/>
          </p:nvPr>
        </p:nvSpPr>
        <p:spPr>
          <a:xfrm>
            <a:off x="9083583" y="6051175"/>
            <a:ext cx="2867936" cy="566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8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71" name="Picture Placeholder 2"/>
          <p:cNvSpPr>
            <a:spLocks noGrp="1"/>
          </p:cNvSpPr>
          <p:nvPr>
            <p:ph type="pic" sz="quarter" idx="70" hasCustomPrompt="1"/>
          </p:nvPr>
        </p:nvSpPr>
        <p:spPr>
          <a:xfrm>
            <a:off x="6134708" y="1162068"/>
            <a:ext cx="2867935" cy="130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71" hasCustomPrompt="1"/>
          </p:nvPr>
        </p:nvSpPr>
        <p:spPr>
          <a:xfrm>
            <a:off x="6134689" y="1900660"/>
            <a:ext cx="2867936" cy="566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8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73" name="Picture Placeholder 2"/>
          <p:cNvSpPr>
            <a:spLocks noGrp="1"/>
          </p:cNvSpPr>
          <p:nvPr>
            <p:ph type="pic" sz="quarter" idx="72" hasCustomPrompt="1"/>
          </p:nvPr>
        </p:nvSpPr>
        <p:spPr>
          <a:xfrm>
            <a:off x="6134707" y="2545577"/>
            <a:ext cx="2867935" cy="130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73" hasCustomPrompt="1"/>
          </p:nvPr>
        </p:nvSpPr>
        <p:spPr>
          <a:xfrm>
            <a:off x="6134689" y="3284164"/>
            <a:ext cx="2867936" cy="566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8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75" name="Picture Placeholder 2"/>
          <p:cNvSpPr>
            <a:spLocks noGrp="1"/>
          </p:cNvSpPr>
          <p:nvPr>
            <p:ph type="pic" sz="quarter" idx="74" hasCustomPrompt="1"/>
          </p:nvPr>
        </p:nvSpPr>
        <p:spPr>
          <a:xfrm>
            <a:off x="6134708" y="3929083"/>
            <a:ext cx="2867935" cy="130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75" hasCustomPrompt="1"/>
          </p:nvPr>
        </p:nvSpPr>
        <p:spPr>
          <a:xfrm>
            <a:off x="6134689" y="4667668"/>
            <a:ext cx="2867936" cy="566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8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77" name="Picture Placeholder 2"/>
          <p:cNvSpPr>
            <a:spLocks noGrp="1"/>
          </p:cNvSpPr>
          <p:nvPr>
            <p:ph type="pic" sz="quarter" idx="76" hasCustomPrompt="1"/>
          </p:nvPr>
        </p:nvSpPr>
        <p:spPr>
          <a:xfrm>
            <a:off x="6134708" y="5312589"/>
            <a:ext cx="2867935" cy="130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77" hasCustomPrompt="1"/>
          </p:nvPr>
        </p:nvSpPr>
        <p:spPr>
          <a:xfrm>
            <a:off x="6134689" y="6051175"/>
            <a:ext cx="2867936" cy="566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8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31BD873D-A855-4A4A-A0F3-97AC3CEA8A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37" name="Content Placeholder 5">
            <a:extLst>
              <a:ext uri="{FF2B5EF4-FFF2-40B4-BE49-F238E27FC236}">
                <a16:creationId xmlns:a16="http://schemas.microsoft.com/office/drawing/2014/main" id="{88C459F2-CE34-784D-AFB0-A0EFE1E0AC1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614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25 |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31BD873D-A855-4A4A-A0F3-97AC3CEA8A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A6E089-DEEA-C245-B208-B346382F7D06}"/>
              </a:ext>
            </a:extLst>
          </p:cNvPr>
          <p:cNvSpPr/>
          <p:nvPr userDrawn="1"/>
        </p:nvSpPr>
        <p:spPr>
          <a:xfrm>
            <a:off x="239292" y="1164444"/>
            <a:ext cx="11708653" cy="54506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37" tIns="25672" rIns="51337" bIns="25672" rtlCol="0" anchor="ctr"/>
          <a:lstStyle/>
          <a:p>
            <a:pPr algn="ctr"/>
            <a:endParaRPr lang="en-US" sz="1013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980786-2B6F-2740-81AB-81FA1F089EAA}"/>
              </a:ext>
            </a:extLst>
          </p:cNvPr>
          <p:cNvGrpSpPr/>
          <p:nvPr userDrawn="1"/>
        </p:nvGrpSpPr>
        <p:grpSpPr>
          <a:xfrm>
            <a:off x="1341417" y="1275290"/>
            <a:ext cx="9504419" cy="5226582"/>
            <a:chOff x="265683" y="811471"/>
            <a:chExt cx="10491810" cy="5591873"/>
          </a:xfrm>
          <a:solidFill>
            <a:schemeClr val="bg1">
              <a:lumMod val="65000"/>
            </a:schemeClr>
          </a:solidFill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AC06E6C-03A3-6A44-9254-AF3E8F83C76C}"/>
                </a:ext>
              </a:extLst>
            </p:cNvPr>
            <p:cNvSpPr>
              <a:spLocks/>
            </p:cNvSpPr>
            <p:nvPr/>
          </p:nvSpPr>
          <p:spPr bwMode="auto">
            <a:xfrm rot="730076">
              <a:off x="5065634" y="3000832"/>
              <a:ext cx="431691" cy="337408"/>
            </a:xfrm>
            <a:custGeom>
              <a:avLst/>
              <a:gdLst>
                <a:gd name="T0" fmla="*/ 2147483647 w 10000"/>
                <a:gd name="T1" fmla="*/ 2147483647 h 10009"/>
                <a:gd name="T2" fmla="*/ 2147483647 w 10000"/>
                <a:gd name="T3" fmla="*/ 2147483647 h 10009"/>
                <a:gd name="T4" fmla="*/ 2147483647 w 10000"/>
                <a:gd name="T5" fmla="*/ 2147483647 h 10009"/>
                <a:gd name="T6" fmla="*/ 2147483647 w 10000"/>
                <a:gd name="T7" fmla="*/ 2147483647 h 10009"/>
                <a:gd name="T8" fmla="*/ 2147483647 w 10000"/>
                <a:gd name="T9" fmla="*/ 2147483647 h 10009"/>
                <a:gd name="T10" fmla="*/ 2147483647 w 10000"/>
                <a:gd name="T11" fmla="*/ 2147483647 h 10009"/>
                <a:gd name="T12" fmla="*/ 2147483647 w 10000"/>
                <a:gd name="T13" fmla="*/ 161364554 h 10009"/>
                <a:gd name="T14" fmla="*/ 2147483647 w 10000"/>
                <a:gd name="T15" fmla="*/ 2147483647 h 10009"/>
                <a:gd name="T16" fmla="*/ 2147483647 w 10000"/>
                <a:gd name="T17" fmla="*/ 161364554 h 10009"/>
                <a:gd name="T18" fmla="*/ 2147483647 w 10000"/>
                <a:gd name="T19" fmla="*/ 2147483647 h 10009"/>
                <a:gd name="T20" fmla="*/ 0 w 10000"/>
                <a:gd name="T21" fmla="*/ 2147483647 h 10009"/>
                <a:gd name="T22" fmla="*/ 2147483647 w 10000"/>
                <a:gd name="T23" fmla="*/ 2147483647 h 10009"/>
                <a:gd name="T24" fmla="*/ 2147483647 w 10000"/>
                <a:gd name="T25" fmla="*/ 2147483647 h 10009"/>
                <a:gd name="T26" fmla="*/ 2147483647 w 10000"/>
                <a:gd name="T27" fmla="*/ 2147483647 h 10009"/>
                <a:gd name="T28" fmla="*/ 2147483647 w 10000"/>
                <a:gd name="T29" fmla="*/ 2147483647 h 10009"/>
                <a:gd name="T30" fmla="*/ 2147483647 w 10000"/>
                <a:gd name="T31" fmla="*/ 2147483647 h 10009"/>
                <a:gd name="T32" fmla="*/ 2147483647 w 10000"/>
                <a:gd name="T33" fmla="*/ 2147483647 h 10009"/>
                <a:gd name="T34" fmla="*/ 2147483647 w 10000"/>
                <a:gd name="T35" fmla="*/ 2147483647 h 10009"/>
                <a:gd name="T36" fmla="*/ 2147483647 w 10000"/>
                <a:gd name="T37" fmla="*/ 2147483647 h 10009"/>
                <a:gd name="T38" fmla="*/ 2147483647 w 10000"/>
                <a:gd name="T39" fmla="*/ 2147483647 h 10009"/>
                <a:gd name="T40" fmla="*/ 2147483647 w 10000"/>
                <a:gd name="T41" fmla="*/ 2147483647 h 10009"/>
                <a:gd name="T42" fmla="*/ 2147483647 w 10000"/>
                <a:gd name="T43" fmla="*/ 2147483647 h 10009"/>
                <a:gd name="T44" fmla="*/ 2147483647 w 10000"/>
                <a:gd name="T45" fmla="*/ 2147483647 h 10009"/>
                <a:gd name="T46" fmla="*/ 2147483647 w 10000"/>
                <a:gd name="T47" fmla="*/ 2147483647 h 10009"/>
                <a:gd name="T48" fmla="*/ 2147483647 w 10000"/>
                <a:gd name="T49" fmla="*/ 2147483647 h 10009"/>
                <a:gd name="T50" fmla="*/ 2147483647 w 10000"/>
                <a:gd name="T51" fmla="*/ 2147483647 h 10009"/>
                <a:gd name="T52" fmla="*/ 2147483647 w 10000"/>
                <a:gd name="T53" fmla="*/ 2147483647 h 10009"/>
                <a:gd name="T54" fmla="*/ 2147483647 w 10000"/>
                <a:gd name="T55" fmla="*/ 2147483647 h 10009"/>
                <a:gd name="T56" fmla="*/ 2147483647 w 10000"/>
                <a:gd name="T57" fmla="*/ 2147483647 h 10009"/>
                <a:gd name="T58" fmla="*/ 2147483647 w 10000"/>
                <a:gd name="T59" fmla="*/ 2147483647 h 10009"/>
                <a:gd name="T60" fmla="*/ 2147483647 w 10000"/>
                <a:gd name="T61" fmla="*/ 2147483647 h 10009"/>
                <a:gd name="T62" fmla="*/ 2147483647 w 10000"/>
                <a:gd name="T63" fmla="*/ 2147483647 h 10009"/>
                <a:gd name="T64" fmla="*/ 2147483647 w 10000"/>
                <a:gd name="T65" fmla="*/ 2147483647 h 10009"/>
                <a:gd name="T66" fmla="*/ 2147483647 w 10000"/>
                <a:gd name="T67" fmla="*/ 2147483647 h 10009"/>
                <a:gd name="T68" fmla="*/ 2147483647 w 10000"/>
                <a:gd name="T69" fmla="*/ 2147483647 h 10009"/>
                <a:gd name="T70" fmla="*/ 2147483647 w 10000"/>
                <a:gd name="T71" fmla="*/ 2147483647 h 10009"/>
                <a:gd name="T72" fmla="*/ 2147483647 w 10000"/>
                <a:gd name="T73" fmla="*/ 2147483647 h 10009"/>
                <a:gd name="T74" fmla="*/ 2147483647 w 10000"/>
                <a:gd name="T75" fmla="*/ 2147483647 h 10009"/>
                <a:gd name="T76" fmla="*/ 2147483647 w 10000"/>
                <a:gd name="T77" fmla="*/ 2147483647 h 10009"/>
                <a:gd name="T78" fmla="*/ 2147483647 w 10000"/>
                <a:gd name="T79" fmla="*/ 2147483647 h 10009"/>
                <a:gd name="T80" fmla="*/ 2147483647 w 10000"/>
                <a:gd name="T81" fmla="*/ 2147483647 h 100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0" h="10009">
                  <a:moveTo>
                    <a:pt x="9121" y="1479"/>
                  </a:moveTo>
                  <a:cubicBezTo>
                    <a:pt x="8949" y="1545"/>
                    <a:pt x="8960" y="1470"/>
                    <a:pt x="8734" y="1437"/>
                  </a:cubicBezTo>
                  <a:cubicBezTo>
                    <a:pt x="8508" y="1404"/>
                    <a:pt x="8010" y="1295"/>
                    <a:pt x="7765" y="1279"/>
                  </a:cubicBezTo>
                  <a:cubicBezTo>
                    <a:pt x="7520" y="1263"/>
                    <a:pt x="7390" y="1332"/>
                    <a:pt x="7261" y="1342"/>
                  </a:cubicBezTo>
                  <a:cubicBezTo>
                    <a:pt x="7132" y="1353"/>
                    <a:pt x="7098" y="1443"/>
                    <a:pt x="6991" y="1342"/>
                  </a:cubicBezTo>
                  <a:cubicBezTo>
                    <a:pt x="6884" y="1241"/>
                    <a:pt x="6742" y="937"/>
                    <a:pt x="6618" y="734"/>
                  </a:cubicBezTo>
                  <a:cubicBezTo>
                    <a:pt x="5577" y="492"/>
                    <a:pt x="4284" y="74"/>
                    <a:pt x="3495" y="9"/>
                  </a:cubicBezTo>
                  <a:cubicBezTo>
                    <a:pt x="2706" y="-56"/>
                    <a:pt x="2420" y="231"/>
                    <a:pt x="1882" y="342"/>
                  </a:cubicBezTo>
                  <a:lnTo>
                    <a:pt x="1345" y="9"/>
                  </a:lnTo>
                  <a:lnTo>
                    <a:pt x="806" y="342"/>
                  </a:lnTo>
                  <a:cubicBezTo>
                    <a:pt x="806" y="342"/>
                    <a:pt x="268" y="1009"/>
                    <a:pt x="0" y="1009"/>
                  </a:cubicBezTo>
                  <a:lnTo>
                    <a:pt x="538" y="2676"/>
                  </a:lnTo>
                  <a:lnTo>
                    <a:pt x="1076" y="2009"/>
                  </a:lnTo>
                  <a:lnTo>
                    <a:pt x="2151" y="2342"/>
                  </a:lnTo>
                  <a:lnTo>
                    <a:pt x="2421" y="2676"/>
                  </a:lnTo>
                  <a:lnTo>
                    <a:pt x="2688" y="3009"/>
                  </a:lnTo>
                  <a:cubicBezTo>
                    <a:pt x="2600" y="3342"/>
                    <a:pt x="2510" y="3676"/>
                    <a:pt x="2421" y="4009"/>
                  </a:cubicBezTo>
                  <a:cubicBezTo>
                    <a:pt x="2330" y="4565"/>
                    <a:pt x="2241" y="5120"/>
                    <a:pt x="2151" y="5676"/>
                  </a:cubicBezTo>
                  <a:cubicBezTo>
                    <a:pt x="2062" y="6009"/>
                    <a:pt x="1971" y="6343"/>
                    <a:pt x="1882" y="6676"/>
                  </a:cubicBezTo>
                  <a:lnTo>
                    <a:pt x="1882" y="7342"/>
                  </a:lnTo>
                  <a:cubicBezTo>
                    <a:pt x="1882" y="7482"/>
                    <a:pt x="1889" y="7241"/>
                    <a:pt x="1884" y="7517"/>
                  </a:cubicBezTo>
                  <a:cubicBezTo>
                    <a:pt x="1879" y="7793"/>
                    <a:pt x="1882" y="7594"/>
                    <a:pt x="1882" y="7676"/>
                  </a:cubicBezTo>
                  <a:lnTo>
                    <a:pt x="1882" y="8009"/>
                  </a:lnTo>
                  <a:cubicBezTo>
                    <a:pt x="1792" y="8342"/>
                    <a:pt x="1703" y="8676"/>
                    <a:pt x="1613" y="9009"/>
                  </a:cubicBezTo>
                  <a:lnTo>
                    <a:pt x="2151" y="9009"/>
                  </a:lnTo>
                  <a:lnTo>
                    <a:pt x="3227" y="10009"/>
                  </a:lnTo>
                  <a:lnTo>
                    <a:pt x="4840" y="9342"/>
                  </a:lnTo>
                  <a:lnTo>
                    <a:pt x="6453" y="9009"/>
                  </a:lnTo>
                  <a:lnTo>
                    <a:pt x="7261" y="7676"/>
                  </a:lnTo>
                  <a:lnTo>
                    <a:pt x="8067" y="6342"/>
                  </a:lnTo>
                  <a:cubicBezTo>
                    <a:pt x="8067" y="6120"/>
                    <a:pt x="7941" y="6082"/>
                    <a:pt x="8067" y="5676"/>
                  </a:cubicBezTo>
                  <a:cubicBezTo>
                    <a:pt x="8193" y="5270"/>
                    <a:pt x="8503" y="4112"/>
                    <a:pt x="8822" y="3908"/>
                  </a:cubicBezTo>
                  <a:cubicBezTo>
                    <a:pt x="9185" y="3676"/>
                    <a:pt x="9126" y="3756"/>
                    <a:pt x="9189" y="3701"/>
                  </a:cubicBezTo>
                  <a:cubicBezTo>
                    <a:pt x="9252" y="3646"/>
                    <a:pt x="9284" y="3569"/>
                    <a:pt x="9318" y="3593"/>
                  </a:cubicBezTo>
                  <a:cubicBezTo>
                    <a:pt x="9388" y="3534"/>
                    <a:pt x="9296" y="3577"/>
                    <a:pt x="9415" y="3493"/>
                  </a:cubicBezTo>
                  <a:cubicBezTo>
                    <a:pt x="9534" y="3409"/>
                    <a:pt x="9908" y="3137"/>
                    <a:pt x="9969" y="2847"/>
                  </a:cubicBezTo>
                  <a:cubicBezTo>
                    <a:pt x="10030" y="2557"/>
                    <a:pt x="10018" y="1949"/>
                    <a:pt x="9783" y="1752"/>
                  </a:cubicBezTo>
                  <a:cubicBezTo>
                    <a:pt x="9774" y="1701"/>
                    <a:pt x="9763" y="1649"/>
                    <a:pt x="9754" y="1598"/>
                  </a:cubicBezTo>
                  <a:cubicBezTo>
                    <a:pt x="9738" y="1593"/>
                    <a:pt x="9576" y="1599"/>
                    <a:pt x="9561" y="1594"/>
                  </a:cubicBezTo>
                  <a:lnTo>
                    <a:pt x="9121" y="147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804A14BD-CB48-1C47-994C-1667D30BCFF9}"/>
                </a:ext>
              </a:extLst>
            </p:cNvPr>
            <p:cNvSpPr>
              <a:spLocks/>
            </p:cNvSpPr>
            <p:nvPr/>
          </p:nvSpPr>
          <p:spPr bwMode="auto">
            <a:xfrm rot="926903">
              <a:off x="5077044" y="3023579"/>
              <a:ext cx="108398" cy="236943"/>
            </a:xfrm>
            <a:custGeom>
              <a:avLst/>
              <a:gdLst>
                <a:gd name="T0" fmla="*/ 426029799 w 10000"/>
                <a:gd name="T1" fmla="*/ 2147483647 h 10437"/>
                <a:gd name="T2" fmla="*/ 426029799 w 10000"/>
                <a:gd name="T3" fmla="*/ 2147483647 h 10437"/>
                <a:gd name="T4" fmla="*/ 441127138 w 10000"/>
                <a:gd name="T5" fmla="*/ 2147483647 h 10437"/>
                <a:gd name="T6" fmla="*/ 486896829 w 10000"/>
                <a:gd name="T7" fmla="*/ 2147483647 h 10437"/>
                <a:gd name="T8" fmla="*/ 486896829 w 10000"/>
                <a:gd name="T9" fmla="*/ 2147483647 h 10437"/>
                <a:gd name="T10" fmla="*/ 505393367 w 10000"/>
                <a:gd name="T11" fmla="*/ 2147483647 h 10437"/>
                <a:gd name="T12" fmla="*/ 547757218 w 10000"/>
                <a:gd name="T13" fmla="*/ 2147483647 h 10437"/>
                <a:gd name="T14" fmla="*/ 556948788 w 10000"/>
                <a:gd name="T15" fmla="*/ 2147483647 h 10437"/>
                <a:gd name="T16" fmla="*/ 608617535 w 10000"/>
                <a:gd name="T17" fmla="*/ 2147483647 h 10437"/>
                <a:gd name="T18" fmla="*/ 547757218 w 10000"/>
                <a:gd name="T19" fmla="*/ 2147483647 h 10437"/>
                <a:gd name="T20" fmla="*/ 486896829 w 10000"/>
                <a:gd name="T21" fmla="*/ 1175804211 h 10437"/>
                <a:gd name="T22" fmla="*/ 304309174 w 10000"/>
                <a:gd name="T23" fmla="*/ 0 h 10437"/>
                <a:gd name="T24" fmla="*/ 182587736 w 10000"/>
                <a:gd name="T25" fmla="*/ 1175804211 h 10437"/>
                <a:gd name="T26" fmla="*/ 121720705 w 10000"/>
                <a:gd name="T27" fmla="*/ 2147483647 h 10437"/>
                <a:gd name="T28" fmla="*/ 75167108 w 10000"/>
                <a:gd name="T29" fmla="*/ 2147483647 h 10437"/>
                <a:gd name="T30" fmla="*/ 121720705 w 10000"/>
                <a:gd name="T31" fmla="*/ 2147483647 h 10437"/>
                <a:gd name="T32" fmla="*/ 121720705 w 10000"/>
                <a:gd name="T33" fmla="*/ 2147483647 h 10437"/>
                <a:gd name="T34" fmla="*/ 13937767 w 10000"/>
                <a:gd name="T35" fmla="*/ 2147483647 h 10437"/>
                <a:gd name="T36" fmla="*/ 0 w 10000"/>
                <a:gd name="T37" fmla="*/ 2147483647 h 10437"/>
                <a:gd name="T38" fmla="*/ 39560971 w 10000"/>
                <a:gd name="T39" fmla="*/ 2147483647 h 10437"/>
                <a:gd name="T40" fmla="*/ 121720705 w 10000"/>
                <a:gd name="T41" fmla="*/ 2147483647 h 10437"/>
                <a:gd name="T42" fmla="*/ 68959129 w 10000"/>
                <a:gd name="T43" fmla="*/ 2147483647 h 10437"/>
                <a:gd name="T44" fmla="*/ 394566826 w 10000"/>
                <a:gd name="T45" fmla="*/ 2147483647 h 10437"/>
                <a:gd name="T46" fmla="*/ 436863210 w 10000"/>
                <a:gd name="T47" fmla="*/ 2147483647 h 10437"/>
                <a:gd name="T48" fmla="*/ 426029799 w 10000"/>
                <a:gd name="T49" fmla="*/ 2147483647 h 10437"/>
                <a:gd name="T50" fmla="*/ 426029799 w 10000"/>
                <a:gd name="T51" fmla="*/ 2147483647 h 104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000" h="10437">
                  <a:moveTo>
                    <a:pt x="7000" y="8110"/>
                  </a:moveTo>
                  <a:lnTo>
                    <a:pt x="7000" y="7638"/>
                  </a:lnTo>
                  <a:cubicBezTo>
                    <a:pt x="7083" y="7334"/>
                    <a:pt x="7165" y="7030"/>
                    <a:pt x="7248" y="6726"/>
                  </a:cubicBezTo>
                  <a:lnTo>
                    <a:pt x="8000" y="5748"/>
                  </a:lnTo>
                  <a:lnTo>
                    <a:pt x="8000" y="5276"/>
                  </a:lnTo>
                  <a:cubicBezTo>
                    <a:pt x="8101" y="4899"/>
                    <a:pt x="8203" y="4522"/>
                    <a:pt x="8304" y="4145"/>
                  </a:cubicBezTo>
                  <a:lnTo>
                    <a:pt x="9000" y="3386"/>
                  </a:lnTo>
                  <a:cubicBezTo>
                    <a:pt x="9050" y="3079"/>
                    <a:pt x="9101" y="2772"/>
                    <a:pt x="9151" y="2465"/>
                  </a:cubicBezTo>
                  <a:lnTo>
                    <a:pt x="10000" y="1496"/>
                  </a:lnTo>
                  <a:lnTo>
                    <a:pt x="9000" y="1024"/>
                  </a:lnTo>
                  <a:lnTo>
                    <a:pt x="8000" y="472"/>
                  </a:lnTo>
                  <a:lnTo>
                    <a:pt x="5000" y="0"/>
                  </a:lnTo>
                  <a:lnTo>
                    <a:pt x="3000" y="472"/>
                  </a:lnTo>
                  <a:lnTo>
                    <a:pt x="2000" y="1024"/>
                  </a:lnTo>
                  <a:lnTo>
                    <a:pt x="1235" y="1429"/>
                  </a:lnTo>
                  <a:lnTo>
                    <a:pt x="2000" y="2913"/>
                  </a:lnTo>
                  <a:lnTo>
                    <a:pt x="2000" y="4803"/>
                  </a:lnTo>
                  <a:lnTo>
                    <a:pt x="229" y="6206"/>
                  </a:lnTo>
                  <a:cubicBezTo>
                    <a:pt x="153" y="6526"/>
                    <a:pt x="76" y="6845"/>
                    <a:pt x="0" y="7165"/>
                  </a:cubicBezTo>
                  <a:lnTo>
                    <a:pt x="650" y="7719"/>
                  </a:lnTo>
                  <a:lnTo>
                    <a:pt x="2000" y="7638"/>
                  </a:lnTo>
                  <a:lnTo>
                    <a:pt x="1133" y="10397"/>
                  </a:lnTo>
                  <a:lnTo>
                    <a:pt x="6483" y="10437"/>
                  </a:lnTo>
                  <a:cubicBezTo>
                    <a:pt x="6656" y="10000"/>
                    <a:pt x="7005" y="9867"/>
                    <a:pt x="7178" y="9430"/>
                  </a:cubicBezTo>
                  <a:cubicBezTo>
                    <a:pt x="7119" y="9305"/>
                    <a:pt x="7059" y="9180"/>
                    <a:pt x="7000" y="9055"/>
                  </a:cubicBezTo>
                  <a:lnTo>
                    <a:pt x="7000" y="811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2C07C66-B9F9-8246-9ED3-B231A4B04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2220" y="2873830"/>
              <a:ext cx="228207" cy="100465"/>
            </a:xfrm>
            <a:custGeom>
              <a:avLst/>
              <a:gdLst>
                <a:gd name="T0" fmla="*/ 2147483647 w 10000"/>
                <a:gd name="T1" fmla="*/ 230353942 h 10000"/>
                <a:gd name="T2" fmla="*/ 2147483647 w 10000"/>
                <a:gd name="T3" fmla="*/ 153542679 h 10000"/>
                <a:gd name="T4" fmla="*/ 2147483647 w 10000"/>
                <a:gd name="T5" fmla="*/ 153542679 h 10000"/>
                <a:gd name="T6" fmla="*/ 2147483647 w 10000"/>
                <a:gd name="T7" fmla="*/ 76771339 h 10000"/>
                <a:gd name="T8" fmla="*/ 2147483647 w 10000"/>
                <a:gd name="T9" fmla="*/ 38383015 h 10000"/>
                <a:gd name="T10" fmla="*/ 2147483647 w 10000"/>
                <a:gd name="T11" fmla="*/ 38383015 h 10000"/>
                <a:gd name="T12" fmla="*/ 2147483647 w 10000"/>
                <a:gd name="T13" fmla="*/ 0 h 10000"/>
                <a:gd name="T14" fmla="*/ 2147483647 w 10000"/>
                <a:gd name="T15" fmla="*/ 38383015 h 10000"/>
                <a:gd name="T16" fmla="*/ 2147483647 w 10000"/>
                <a:gd name="T17" fmla="*/ 38383015 h 10000"/>
                <a:gd name="T18" fmla="*/ 2147483647 w 10000"/>
                <a:gd name="T19" fmla="*/ 76771339 h 10000"/>
                <a:gd name="T20" fmla="*/ 2147483647 w 10000"/>
                <a:gd name="T21" fmla="*/ 115154355 h 10000"/>
                <a:gd name="T22" fmla="*/ 2147483647 w 10000"/>
                <a:gd name="T23" fmla="*/ 191925686 h 10000"/>
                <a:gd name="T24" fmla="*/ 2147483647 w 10000"/>
                <a:gd name="T25" fmla="*/ 230353942 h 10000"/>
                <a:gd name="T26" fmla="*/ 2147483647 w 10000"/>
                <a:gd name="T27" fmla="*/ 230353942 h 10000"/>
                <a:gd name="T28" fmla="*/ 2147483647 w 10000"/>
                <a:gd name="T29" fmla="*/ 268737521 h 10000"/>
                <a:gd name="T30" fmla="*/ 2147483647 w 10000"/>
                <a:gd name="T31" fmla="*/ 268737521 h 10000"/>
                <a:gd name="T32" fmla="*/ 1048843394 w 10000"/>
                <a:gd name="T33" fmla="*/ 268737521 h 10000"/>
                <a:gd name="T34" fmla="*/ 0 w 10000"/>
                <a:gd name="T35" fmla="*/ 268737521 h 10000"/>
                <a:gd name="T36" fmla="*/ 1048843394 w 10000"/>
                <a:gd name="T37" fmla="*/ 307125281 h 10000"/>
                <a:gd name="T38" fmla="*/ 2147483647 w 10000"/>
                <a:gd name="T39" fmla="*/ 383896612 h 10000"/>
                <a:gd name="T40" fmla="*/ 2147483647 w 10000"/>
                <a:gd name="T41" fmla="*/ 422280200 h 10000"/>
                <a:gd name="T42" fmla="*/ 2147483647 w 10000"/>
                <a:gd name="T43" fmla="*/ 383896612 h 10000"/>
                <a:gd name="T44" fmla="*/ 2147483647 w 10000"/>
                <a:gd name="T45" fmla="*/ 383896612 h 10000"/>
                <a:gd name="T46" fmla="*/ 2147483647 w 10000"/>
                <a:gd name="T47" fmla="*/ 422280200 h 10000"/>
                <a:gd name="T48" fmla="*/ 2147483647 w 10000"/>
                <a:gd name="T49" fmla="*/ 422280200 h 10000"/>
                <a:gd name="T50" fmla="*/ 2147483647 w 10000"/>
                <a:gd name="T51" fmla="*/ 422280200 h 10000"/>
                <a:gd name="T52" fmla="*/ 2147483647 w 10000"/>
                <a:gd name="T53" fmla="*/ 345508860 h 10000"/>
                <a:gd name="T54" fmla="*/ 2147483647 w 10000"/>
                <a:gd name="T55" fmla="*/ 345508860 h 10000"/>
                <a:gd name="T56" fmla="*/ 2147483647 w 10000"/>
                <a:gd name="T57" fmla="*/ 230353942 h 1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000" h="10000">
                  <a:moveTo>
                    <a:pt x="9583" y="5455"/>
                  </a:moveTo>
                  <a:lnTo>
                    <a:pt x="10000" y="3636"/>
                  </a:lnTo>
                  <a:lnTo>
                    <a:pt x="9583" y="1818"/>
                  </a:lnTo>
                  <a:lnTo>
                    <a:pt x="9583" y="909"/>
                  </a:lnTo>
                  <a:lnTo>
                    <a:pt x="9167" y="909"/>
                  </a:lnTo>
                  <a:lnTo>
                    <a:pt x="7500" y="0"/>
                  </a:lnTo>
                  <a:lnTo>
                    <a:pt x="7083" y="909"/>
                  </a:lnTo>
                  <a:lnTo>
                    <a:pt x="5833" y="909"/>
                  </a:lnTo>
                  <a:lnTo>
                    <a:pt x="5417" y="1818"/>
                  </a:lnTo>
                  <a:lnTo>
                    <a:pt x="4583" y="2727"/>
                  </a:lnTo>
                  <a:lnTo>
                    <a:pt x="5000" y="4545"/>
                  </a:lnTo>
                  <a:cubicBezTo>
                    <a:pt x="5000" y="4545"/>
                    <a:pt x="5000" y="5455"/>
                    <a:pt x="4583" y="5455"/>
                  </a:cubicBezTo>
                  <a:lnTo>
                    <a:pt x="4167" y="5455"/>
                  </a:lnTo>
                  <a:lnTo>
                    <a:pt x="2500" y="6364"/>
                  </a:lnTo>
                  <a:lnTo>
                    <a:pt x="1667" y="6364"/>
                  </a:lnTo>
                  <a:lnTo>
                    <a:pt x="417" y="6364"/>
                  </a:lnTo>
                  <a:lnTo>
                    <a:pt x="0" y="6364"/>
                  </a:lnTo>
                  <a:lnTo>
                    <a:pt x="417" y="7273"/>
                  </a:lnTo>
                  <a:lnTo>
                    <a:pt x="1250" y="9091"/>
                  </a:lnTo>
                  <a:lnTo>
                    <a:pt x="1667" y="10000"/>
                  </a:lnTo>
                  <a:lnTo>
                    <a:pt x="2083" y="9091"/>
                  </a:lnTo>
                  <a:lnTo>
                    <a:pt x="3750" y="9091"/>
                  </a:lnTo>
                  <a:lnTo>
                    <a:pt x="5417" y="10000"/>
                  </a:lnTo>
                  <a:lnTo>
                    <a:pt x="5833" y="10000"/>
                  </a:lnTo>
                  <a:lnTo>
                    <a:pt x="7500" y="10000"/>
                  </a:lnTo>
                  <a:lnTo>
                    <a:pt x="8750" y="8182"/>
                  </a:lnTo>
                  <a:lnTo>
                    <a:pt x="9167" y="8182"/>
                  </a:lnTo>
                  <a:cubicBezTo>
                    <a:pt x="9306" y="7273"/>
                    <a:pt x="9444" y="6364"/>
                    <a:pt x="9583" y="545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428B008-4A61-0D49-823C-675DA7411E1D}"/>
                </a:ext>
              </a:extLst>
            </p:cNvPr>
            <p:cNvSpPr>
              <a:spLocks/>
            </p:cNvSpPr>
            <p:nvPr/>
          </p:nvSpPr>
          <p:spPr bwMode="auto">
            <a:xfrm rot="471028">
              <a:off x="5320465" y="2748723"/>
              <a:ext cx="365131" cy="350677"/>
            </a:xfrm>
            <a:custGeom>
              <a:avLst/>
              <a:gdLst>
                <a:gd name="T0" fmla="*/ 2147483647 w 10043"/>
                <a:gd name="T1" fmla="*/ 2147483647 h 10000"/>
                <a:gd name="T2" fmla="*/ 2147483647 w 10043"/>
                <a:gd name="T3" fmla="*/ 2147483647 h 10000"/>
                <a:gd name="T4" fmla="*/ 2147483647 w 10043"/>
                <a:gd name="T5" fmla="*/ 2147483647 h 10000"/>
                <a:gd name="T6" fmla="*/ 2147483647 w 10043"/>
                <a:gd name="T7" fmla="*/ 2147483647 h 10000"/>
                <a:gd name="T8" fmla="*/ 2147483647 w 10043"/>
                <a:gd name="T9" fmla="*/ 2147483647 h 10000"/>
                <a:gd name="T10" fmla="*/ 2147483647 w 10043"/>
                <a:gd name="T11" fmla="*/ 2147483647 h 10000"/>
                <a:gd name="T12" fmla="*/ 2147483647 w 10043"/>
                <a:gd name="T13" fmla="*/ 2147483647 h 10000"/>
                <a:gd name="T14" fmla="*/ 2147483647 w 10043"/>
                <a:gd name="T15" fmla="*/ 2147483647 h 10000"/>
                <a:gd name="T16" fmla="*/ 2147483647 w 10043"/>
                <a:gd name="T17" fmla="*/ 2147483647 h 10000"/>
                <a:gd name="T18" fmla="*/ 2147483647 w 10043"/>
                <a:gd name="T19" fmla="*/ 2147483647 h 10000"/>
                <a:gd name="T20" fmla="*/ 2147483647 w 10043"/>
                <a:gd name="T21" fmla="*/ 2147483647 h 10000"/>
                <a:gd name="T22" fmla="*/ 2147483647 w 10043"/>
                <a:gd name="T23" fmla="*/ 2147483647 h 10000"/>
                <a:gd name="T24" fmla="*/ 2147483647 w 10043"/>
                <a:gd name="T25" fmla="*/ 2147483647 h 10000"/>
                <a:gd name="T26" fmla="*/ 2147483647 w 10043"/>
                <a:gd name="T27" fmla="*/ 2147483647 h 10000"/>
                <a:gd name="T28" fmla="*/ 2147483647 w 10043"/>
                <a:gd name="T29" fmla="*/ 2147483647 h 10000"/>
                <a:gd name="T30" fmla="*/ 2147483647 w 10043"/>
                <a:gd name="T31" fmla="*/ 2147483647 h 10000"/>
                <a:gd name="T32" fmla="*/ 2147483647 w 10043"/>
                <a:gd name="T33" fmla="*/ 2147483647 h 10000"/>
                <a:gd name="T34" fmla="*/ 2147483647 w 10043"/>
                <a:gd name="T35" fmla="*/ 2147483647 h 10000"/>
                <a:gd name="T36" fmla="*/ 2147483647 w 10043"/>
                <a:gd name="T37" fmla="*/ 2147483647 h 10000"/>
                <a:gd name="T38" fmla="*/ 2147483647 w 10043"/>
                <a:gd name="T39" fmla="*/ 2147483647 h 10000"/>
                <a:gd name="T40" fmla="*/ 2147483647 w 10043"/>
                <a:gd name="T41" fmla="*/ 0 h 10000"/>
                <a:gd name="T42" fmla="*/ 2147483647 w 10043"/>
                <a:gd name="T43" fmla="*/ 2147483647 h 10000"/>
                <a:gd name="T44" fmla="*/ 2147483647 w 10043"/>
                <a:gd name="T45" fmla="*/ 2147483647 h 10000"/>
                <a:gd name="T46" fmla="*/ 2147483647 w 10043"/>
                <a:gd name="T47" fmla="*/ 2147483647 h 10000"/>
                <a:gd name="T48" fmla="*/ 2147483647 w 10043"/>
                <a:gd name="T49" fmla="*/ 2147483647 h 10000"/>
                <a:gd name="T50" fmla="*/ 2147483647 w 10043"/>
                <a:gd name="T51" fmla="*/ 2147483647 h 10000"/>
                <a:gd name="T52" fmla="*/ 2147483647 w 10043"/>
                <a:gd name="T53" fmla="*/ 2147483647 h 10000"/>
                <a:gd name="T54" fmla="*/ 2147483647 w 10043"/>
                <a:gd name="T55" fmla="*/ 2147483647 h 10000"/>
                <a:gd name="T56" fmla="*/ 2147483647 w 10043"/>
                <a:gd name="T57" fmla="*/ 2147483647 h 10000"/>
                <a:gd name="T58" fmla="*/ 2147483647 w 10043"/>
                <a:gd name="T59" fmla="*/ 2147483647 h 10000"/>
                <a:gd name="T60" fmla="*/ 2147483647 w 10043"/>
                <a:gd name="T61" fmla="*/ 2147483647 h 10000"/>
                <a:gd name="T62" fmla="*/ 2147483647 w 10043"/>
                <a:gd name="T63" fmla="*/ 2147483647 h 10000"/>
                <a:gd name="T64" fmla="*/ 2147483647 w 10043"/>
                <a:gd name="T65" fmla="*/ 2147483647 h 10000"/>
                <a:gd name="T66" fmla="*/ 852645632 w 10043"/>
                <a:gd name="T67" fmla="*/ 2147483647 h 10000"/>
                <a:gd name="T68" fmla="*/ 2147483647 w 10043"/>
                <a:gd name="T69" fmla="*/ 2147483647 h 10000"/>
                <a:gd name="T70" fmla="*/ 2147483647 w 10043"/>
                <a:gd name="T71" fmla="*/ 2147483647 h 10000"/>
                <a:gd name="T72" fmla="*/ 2147483647 w 10043"/>
                <a:gd name="T73" fmla="*/ 2147483647 h 10000"/>
                <a:gd name="T74" fmla="*/ 2147483647 w 10043"/>
                <a:gd name="T75" fmla="*/ 2147483647 h 10000"/>
                <a:gd name="T76" fmla="*/ 2147483647 w 10043"/>
                <a:gd name="T77" fmla="*/ 2147483647 h 10000"/>
                <a:gd name="T78" fmla="*/ 2147483647 w 10043"/>
                <a:gd name="T79" fmla="*/ 2147483647 h 10000"/>
                <a:gd name="T80" fmla="*/ 2147483647 w 10043"/>
                <a:gd name="T81" fmla="*/ 2147483647 h 10000"/>
                <a:gd name="T82" fmla="*/ 2147483647 w 10043"/>
                <a:gd name="T83" fmla="*/ 2147483647 h 10000"/>
                <a:gd name="T84" fmla="*/ 2147483647 w 10043"/>
                <a:gd name="T85" fmla="*/ 2147483647 h 10000"/>
                <a:gd name="T86" fmla="*/ 2147483647 w 10043"/>
                <a:gd name="T87" fmla="*/ 2147483647 h 10000"/>
                <a:gd name="T88" fmla="*/ 2147483647 w 10043"/>
                <a:gd name="T89" fmla="*/ 2147483647 h 10000"/>
                <a:gd name="T90" fmla="*/ 2147483647 w 10043"/>
                <a:gd name="T91" fmla="*/ 2147483647 h 10000"/>
                <a:gd name="T92" fmla="*/ 2147483647 w 10043"/>
                <a:gd name="T93" fmla="*/ 2147483647 h 10000"/>
                <a:gd name="T94" fmla="*/ 2147483647 w 10043"/>
                <a:gd name="T95" fmla="*/ 2147483647 h 10000"/>
                <a:gd name="T96" fmla="*/ 2147483647 w 10043"/>
                <a:gd name="T97" fmla="*/ 2147483647 h 10000"/>
                <a:gd name="T98" fmla="*/ 2147483647 w 10043"/>
                <a:gd name="T99" fmla="*/ 2147483647 h 10000"/>
                <a:gd name="T100" fmla="*/ 2147483647 w 10043"/>
                <a:gd name="T101" fmla="*/ 2147483647 h 10000"/>
                <a:gd name="T102" fmla="*/ 2147483647 w 10043"/>
                <a:gd name="T103" fmla="*/ 2147483647 h 10000"/>
                <a:gd name="T104" fmla="*/ 2147483647 w 10043"/>
                <a:gd name="T105" fmla="*/ 2147483647 h 10000"/>
                <a:gd name="T106" fmla="*/ 2147483647 w 10043"/>
                <a:gd name="T107" fmla="*/ 2147483647 h 10000"/>
                <a:gd name="T108" fmla="*/ 2147483647 w 10043"/>
                <a:gd name="T109" fmla="*/ 2147483647 h 10000"/>
                <a:gd name="T110" fmla="*/ 2147483647 w 10043"/>
                <a:gd name="T111" fmla="*/ 2147483647 h 10000"/>
                <a:gd name="T112" fmla="*/ 2147483647 w 10043"/>
                <a:gd name="T113" fmla="*/ 2147483647 h 10000"/>
                <a:gd name="T114" fmla="*/ 2147483647 w 10043"/>
                <a:gd name="T115" fmla="*/ 2147483647 h 10000"/>
                <a:gd name="T116" fmla="*/ 2147483647 w 10043"/>
                <a:gd name="T117" fmla="*/ 2147483647 h 10000"/>
                <a:gd name="T118" fmla="*/ 2147483647 w 10043"/>
                <a:gd name="T119" fmla="*/ 2147483647 h 10000"/>
                <a:gd name="T120" fmla="*/ 2147483647 w 10043"/>
                <a:gd name="T121" fmla="*/ 2147483647 h 1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043" h="10000">
                  <a:moveTo>
                    <a:pt x="9119" y="7195"/>
                  </a:moveTo>
                  <a:cubicBezTo>
                    <a:pt x="9204" y="7033"/>
                    <a:pt x="9249" y="6746"/>
                    <a:pt x="9276" y="6559"/>
                  </a:cubicBezTo>
                  <a:cubicBezTo>
                    <a:pt x="9302" y="6372"/>
                    <a:pt x="9276" y="6235"/>
                    <a:pt x="9276" y="6074"/>
                  </a:cubicBezTo>
                  <a:cubicBezTo>
                    <a:pt x="9191" y="5911"/>
                    <a:pt x="9105" y="5750"/>
                    <a:pt x="9020" y="5588"/>
                  </a:cubicBezTo>
                  <a:cubicBezTo>
                    <a:pt x="8849" y="5588"/>
                    <a:pt x="8579" y="5641"/>
                    <a:pt x="8508" y="5588"/>
                  </a:cubicBezTo>
                  <a:cubicBezTo>
                    <a:pt x="8437" y="5534"/>
                    <a:pt x="8566" y="5375"/>
                    <a:pt x="8596" y="5268"/>
                  </a:cubicBezTo>
                  <a:cubicBezTo>
                    <a:pt x="8822" y="4969"/>
                    <a:pt x="9120" y="4562"/>
                    <a:pt x="9276" y="4373"/>
                  </a:cubicBezTo>
                  <a:cubicBezTo>
                    <a:pt x="9431" y="4183"/>
                    <a:pt x="9446" y="4210"/>
                    <a:pt x="9531" y="4129"/>
                  </a:cubicBezTo>
                  <a:lnTo>
                    <a:pt x="9531" y="3158"/>
                  </a:lnTo>
                  <a:lnTo>
                    <a:pt x="10043" y="2672"/>
                  </a:lnTo>
                  <a:lnTo>
                    <a:pt x="9276" y="2429"/>
                  </a:lnTo>
                  <a:lnTo>
                    <a:pt x="8764" y="2186"/>
                  </a:lnTo>
                  <a:lnTo>
                    <a:pt x="7996" y="1943"/>
                  </a:lnTo>
                  <a:lnTo>
                    <a:pt x="7741" y="1700"/>
                  </a:lnTo>
                  <a:lnTo>
                    <a:pt x="7229" y="1457"/>
                  </a:lnTo>
                  <a:lnTo>
                    <a:pt x="6717" y="1215"/>
                  </a:lnTo>
                  <a:lnTo>
                    <a:pt x="6461" y="729"/>
                  </a:lnTo>
                  <a:lnTo>
                    <a:pt x="5950" y="486"/>
                  </a:lnTo>
                  <a:lnTo>
                    <a:pt x="5694" y="0"/>
                  </a:lnTo>
                  <a:lnTo>
                    <a:pt x="5182" y="243"/>
                  </a:lnTo>
                  <a:lnTo>
                    <a:pt x="4671" y="1215"/>
                  </a:lnTo>
                  <a:cubicBezTo>
                    <a:pt x="4586" y="1296"/>
                    <a:pt x="4545" y="1311"/>
                    <a:pt x="4415" y="1457"/>
                  </a:cubicBezTo>
                  <a:cubicBezTo>
                    <a:pt x="4285" y="1603"/>
                    <a:pt x="4129" y="1996"/>
                    <a:pt x="3890" y="2092"/>
                  </a:cubicBezTo>
                  <a:cubicBezTo>
                    <a:pt x="3651" y="2188"/>
                    <a:pt x="3168" y="2108"/>
                    <a:pt x="2979" y="2034"/>
                  </a:cubicBezTo>
                  <a:cubicBezTo>
                    <a:pt x="2790" y="1960"/>
                    <a:pt x="2862" y="1718"/>
                    <a:pt x="2757" y="1649"/>
                  </a:cubicBezTo>
                  <a:cubicBezTo>
                    <a:pt x="2652" y="1580"/>
                    <a:pt x="2418" y="1522"/>
                    <a:pt x="2348" y="1621"/>
                  </a:cubicBezTo>
                  <a:cubicBezTo>
                    <a:pt x="2279" y="1720"/>
                    <a:pt x="2337" y="2029"/>
                    <a:pt x="2340" y="2245"/>
                  </a:cubicBezTo>
                  <a:cubicBezTo>
                    <a:pt x="2343" y="2461"/>
                    <a:pt x="2491" y="2803"/>
                    <a:pt x="2368" y="2915"/>
                  </a:cubicBezTo>
                  <a:cubicBezTo>
                    <a:pt x="2245" y="3027"/>
                    <a:pt x="1781" y="2985"/>
                    <a:pt x="1601" y="2915"/>
                  </a:cubicBezTo>
                  <a:cubicBezTo>
                    <a:pt x="1421" y="2845"/>
                    <a:pt x="1442" y="2545"/>
                    <a:pt x="1289" y="2497"/>
                  </a:cubicBezTo>
                  <a:cubicBezTo>
                    <a:pt x="1136" y="2449"/>
                    <a:pt x="893" y="2584"/>
                    <a:pt x="684" y="2625"/>
                  </a:cubicBezTo>
                  <a:cubicBezTo>
                    <a:pt x="475" y="2666"/>
                    <a:pt x="131" y="2638"/>
                    <a:pt x="33" y="2742"/>
                  </a:cubicBezTo>
                  <a:cubicBezTo>
                    <a:pt x="-65" y="2846"/>
                    <a:pt x="82" y="3088"/>
                    <a:pt x="94" y="3251"/>
                  </a:cubicBezTo>
                  <a:cubicBezTo>
                    <a:pt x="106" y="3414"/>
                    <a:pt x="-17" y="3533"/>
                    <a:pt x="105" y="3720"/>
                  </a:cubicBezTo>
                  <a:cubicBezTo>
                    <a:pt x="228" y="3907"/>
                    <a:pt x="584" y="4264"/>
                    <a:pt x="833" y="4373"/>
                  </a:cubicBezTo>
                  <a:cubicBezTo>
                    <a:pt x="1082" y="4481"/>
                    <a:pt x="1345" y="4373"/>
                    <a:pt x="1601" y="4373"/>
                  </a:cubicBezTo>
                  <a:lnTo>
                    <a:pt x="1856" y="4616"/>
                  </a:lnTo>
                  <a:lnTo>
                    <a:pt x="1856" y="4859"/>
                  </a:lnTo>
                  <a:lnTo>
                    <a:pt x="2112" y="5345"/>
                  </a:lnTo>
                  <a:cubicBezTo>
                    <a:pt x="2197" y="5588"/>
                    <a:pt x="2283" y="5831"/>
                    <a:pt x="2368" y="6074"/>
                  </a:cubicBezTo>
                  <a:lnTo>
                    <a:pt x="2624" y="6316"/>
                  </a:lnTo>
                  <a:cubicBezTo>
                    <a:pt x="2624" y="6559"/>
                    <a:pt x="2696" y="6675"/>
                    <a:pt x="2624" y="7045"/>
                  </a:cubicBezTo>
                  <a:cubicBezTo>
                    <a:pt x="2551" y="7414"/>
                    <a:pt x="2272" y="8240"/>
                    <a:pt x="2188" y="8533"/>
                  </a:cubicBezTo>
                  <a:cubicBezTo>
                    <a:pt x="2104" y="8826"/>
                    <a:pt x="2064" y="8649"/>
                    <a:pt x="2118" y="8804"/>
                  </a:cubicBezTo>
                  <a:cubicBezTo>
                    <a:pt x="2173" y="8958"/>
                    <a:pt x="2390" y="9351"/>
                    <a:pt x="2516" y="9462"/>
                  </a:cubicBezTo>
                  <a:cubicBezTo>
                    <a:pt x="2643" y="9574"/>
                    <a:pt x="2734" y="9472"/>
                    <a:pt x="2880" y="9474"/>
                  </a:cubicBezTo>
                  <a:cubicBezTo>
                    <a:pt x="3025" y="9476"/>
                    <a:pt x="3220" y="9474"/>
                    <a:pt x="3391" y="9474"/>
                  </a:cubicBezTo>
                  <a:lnTo>
                    <a:pt x="4159" y="9717"/>
                  </a:lnTo>
                  <a:lnTo>
                    <a:pt x="4671" y="9717"/>
                  </a:lnTo>
                  <a:lnTo>
                    <a:pt x="5438" y="9960"/>
                  </a:lnTo>
                  <a:cubicBezTo>
                    <a:pt x="5609" y="9960"/>
                    <a:pt x="5793" y="10051"/>
                    <a:pt x="5950" y="9960"/>
                  </a:cubicBezTo>
                  <a:cubicBezTo>
                    <a:pt x="6106" y="9870"/>
                    <a:pt x="6222" y="9506"/>
                    <a:pt x="6375" y="9413"/>
                  </a:cubicBezTo>
                  <a:cubicBezTo>
                    <a:pt x="6529" y="9321"/>
                    <a:pt x="6594" y="9367"/>
                    <a:pt x="6869" y="9401"/>
                  </a:cubicBezTo>
                  <a:cubicBezTo>
                    <a:pt x="7143" y="9436"/>
                    <a:pt x="7722" y="9569"/>
                    <a:pt x="8022" y="9625"/>
                  </a:cubicBezTo>
                  <a:cubicBezTo>
                    <a:pt x="8322" y="9682"/>
                    <a:pt x="8393" y="9858"/>
                    <a:pt x="8668" y="9743"/>
                  </a:cubicBezTo>
                  <a:cubicBezTo>
                    <a:pt x="8942" y="9628"/>
                    <a:pt x="9580" y="8937"/>
                    <a:pt x="9665" y="8937"/>
                  </a:cubicBezTo>
                  <a:lnTo>
                    <a:pt x="9079" y="8091"/>
                  </a:lnTo>
                  <a:cubicBezTo>
                    <a:pt x="9008" y="7886"/>
                    <a:pt x="8985" y="7957"/>
                    <a:pt x="8942" y="7836"/>
                  </a:cubicBezTo>
                  <a:cubicBezTo>
                    <a:pt x="8899" y="7714"/>
                    <a:pt x="9114" y="7387"/>
                    <a:pt x="9119" y="719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BA17B2D-7B00-E642-B526-B2E0E2E7B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0445" y="2959130"/>
              <a:ext cx="372738" cy="377214"/>
            </a:xfrm>
            <a:custGeom>
              <a:avLst/>
              <a:gdLst>
                <a:gd name="T0" fmla="*/ 2147483647 w 154"/>
                <a:gd name="T1" fmla="*/ 2147483647 h 154"/>
                <a:gd name="T2" fmla="*/ 2147483647 w 154"/>
                <a:gd name="T3" fmla="*/ 0 h 154"/>
                <a:gd name="T4" fmla="*/ 2147483647 w 154"/>
                <a:gd name="T5" fmla="*/ 0 h 154"/>
                <a:gd name="T6" fmla="*/ 2147483647 w 154"/>
                <a:gd name="T7" fmla="*/ 2147483647 h 154"/>
                <a:gd name="T8" fmla="*/ 2147483647 w 154"/>
                <a:gd name="T9" fmla="*/ 2147483647 h 154"/>
                <a:gd name="T10" fmla="*/ 2147483647 w 154"/>
                <a:gd name="T11" fmla="*/ 2147483647 h 154"/>
                <a:gd name="T12" fmla="*/ 2147483647 w 154"/>
                <a:gd name="T13" fmla="*/ 2147483647 h 154"/>
                <a:gd name="T14" fmla="*/ 2147483647 w 154"/>
                <a:gd name="T15" fmla="*/ 2147483647 h 154"/>
                <a:gd name="T16" fmla="*/ 2147483647 w 154"/>
                <a:gd name="T17" fmla="*/ 2147483647 h 154"/>
                <a:gd name="T18" fmla="*/ 2147483647 w 154"/>
                <a:gd name="T19" fmla="*/ 2147483647 h 154"/>
                <a:gd name="T20" fmla="*/ 2147483647 w 154"/>
                <a:gd name="T21" fmla="*/ 2147483647 h 154"/>
                <a:gd name="T22" fmla="*/ 0 w 154"/>
                <a:gd name="T23" fmla="*/ 2147483647 h 154"/>
                <a:gd name="T24" fmla="*/ 2147483647 w 154"/>
                <a:gd name="T25" fmla="*/ 2147483647 h 154"/>
                <a:gd name="T26" fmla="*/ 2147483647 w 154"/>
                <a:gd name="T27" fmla="*/ 2147483647 h 154"/>
                <a:gd name="T28" fmla="*/ 2147483647 w 154"/>
                <a:gd name="T29" fmla="*/ 2147483647 h 154"/>
                <a:gd name="T30" fmla="*/ 2147483647 w 154"/>
                <a:gd name="T31" fmla="*/ 2147483647 h 154"/>
                <a:gd name="T32" fmla="*/ 2147483647 w 154"/>
                <a:gd name="T33" fmla="*/ 2147483647 h 154"/>
                <a:gd name="T34" fmla="*/ 2147483647 w 154"/>
                <a:gd name="T35" fmla="*/ 2147483647 h 154"/>
                <a:gd name="T36" fmla="*/ 2147483647 w 154"/>
                <a:gd name="T37" fmla="*/ 2147483647 h 154"/>
                <a:gd name="T38" fmla="*/ 2147483647 w 154"/>
                <a:gd name="T39" fmla="*/ 2147483647 h 154"/>
                <a:gd name="T40" fmla="*/ 2147483647 w 154"/>
                <a:gd name="T41" fmla="*/ 2147483647 h 154"/>
                <a:gd name="T42" fmla="*/ 2147483647 w 154"/>
                <a:gd name="T43" fmla="*/ 2147483647 h 154"/>
                <a:gd name="T44" fmla="*/ 2147483647 w 154"/>
                <a:gd name="T45" fmla="*/ 2147483647 h 154"/>
                <a:gd name="T46" fmla="*/ 2147483647 w 154"/>
                <a:gd name="T47" fmla="*/ 2147483647 h 154"/>
                <a:gd name="T48" fmla="*/ 2147483647 w 154"/>
                <a:gd name="T49" fmla="*/ 2147483647 h 154"/>
                <a:gd name="T50" fmla="*/ 2147483647 w 154"/>
                <a:gd name="T51" fmla="*/ 2147483647 h 154"/>
                <a:gd name="T52" fmla="*/ 2147483647 w 154"/>
                <a:gd name="T53" fmla="*/ 2147483647 h 154"/>
                <a:gd name="T54" fmla="*/ 2147483647 w 154"/>
                <a:gd name="T55" fmla="*/ 2147483647 h 154"/>
                <a:gd name="T56" fmla="*/ 2147483647 w 154"/>
                <a:gd name="T57" fmla="*/ 2147483647 h 154"/>
                <a:gd name="T58" fmla="*/ 2147483647 w 154"/>
                <a:gd name="T59" fmla="*/ 2147483647 h 154"/>
                <a:gd name="T60" fmla="*/ 2147483647 w 154"/>
                <a:gd name="T61" fmla="*/ 2147483647 h 154"/>
                <a:gd name="T62" fmla="*/ 2147483647 w 154"/>
                <a:gd name="T63" fmla="*/ 2147483647 h 154"/>
                <a:gd name="T64" fmla="*/ 2147483647 w 154"/>
                <a:gd name="T65" fmla="*/ 2147483647 h 154"/>
                <a:gd name="T66" fmla="*/ 2147483647 w 154"/>
                <a:gd name="T67" fmla="*/ 2147483647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4" h="154">
                  <a:moveTo>
                    <a:pt x="87" y="4"/>
                  </a:moveTo>
                  <a:lnTo>
                    <a:pt x="71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37" y="8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42" y="54"/>
                  </a:lnTo>
                  <a:lnTo>
                    <a:pt x="54" y="78"/>
                  </a:lnTo>
                  <a:lnTo>
                    <a:pt x="67" y="95"/>
                  </a:lnTo>
                  <a:lnTo>
                    <a:pt x="96" y="112"/>
                  </a:lnTo>
                  <a:lnTo>
                    <a:pt x="114" y="126"/>
                  </a:lnTo>
                  <a:lnTo>
                    <a:pt x="106" y="154"/>
                  </a:lnTo>
                  <a:lnTo>
                    <a:pt x="133" y="133"/>
                  </a:lnTo>
                  <a:lnTo>
                    <a:pt x="133" y="120"/>
                  </a:lnTo>
                  <a:lnTo>
                    <a:pt x="146" y="124"/>
                  </a:lnTo>
                  <a:lnTo>
                    <a:pt x="154" y="124"/>
                  </a:lnTo>
                  <a:lnTo>
                    <a:pt x="133" y="104"/>
                  </a:lnTo>
                  <a:lnTo>
                    <a:pt x="117" y="91"/>
                  </a:lnTo>
                  <a:lnTo>
                    <a:pt x="104" y="87"/>
                  </a:lnTo>
                  <a:lnTo>
                    <a:pt x="87" y="58"/>
                  </a:lnTo>
                  <a:lnTo>
                    <a:pt x="79" y="41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87" y="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CF235FF1-671A-3F42-BC17-1AA5D7B08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37" y="2591393"/>
              <a:ext cx="239617" cy="348781"/>
            </a:xfrm>
            <a:custGeom>
              <a:avLst/>
              <a:gdLst>
                <a:gd name="T0" fmla="*/ 2147483647 w 10045"/>
                <a:gd name="T1" fmla="*/ 2147483647 h 10019"/>
                <a:gd name="T2" fmla="*/ 2147483647 w 10045"/>
                <a:gd name="T3" fmla="*/ 2147483647 h 10019"/>
                <a:gd name="T4" fmla="*/ 2147483647 w 10045"/>
                <a:gd name="T5" fmla="*/ 2147483647 h 10019"/>
                <a:gd name="T6" fmla="*/ 2147483647 w 10045"/>
                <a:gd name="T7" fmla="*/ 2147483647 h 10019"/>
                <a:gd name="T8" fmla="*/ 2147483647 w 10045"/>
                <a:gd name="T9" fmla="*/ 2147483647 h 10019"/>
                <a:gd name="T10" fmla="*/ 1081275730 w 10045"/>
                <a:gd name="T11" fmla="*/ 2147483647 h 10019"/>
                <a:gd name="T12" fmla="*/ 1081275730 w 10045"/>
                <a:gd name="T13" fmla="*/ 2147483647 h 10019"/>
                <a:gd name="T14" fmla="*/ 2147483647 w 10045"/>
                <a:gd name="T15" fmla="*/ 2147483647 h 10019"/>
                <a:gd name="T16" fmla="*/ 1081275730 w 10045"/>
                <a:gd name="T17" fmla="*/ 2147483647 h 10019"/>
                <a:gd name="T18" fmla="*/ 0 w 10045"/>
                <a:gd name="T19" fmla="*/ 2147483647 h 10019"/>
                <a:gd name="T20" fmla="*/ 2147483647 w 10045"/>
                <a:gd name="T21" fmla="*/ 2147483647 h 10019"/>
                <a:gd name="T22" fmla="*/ 2147483647 w 10045"/>
                <a:gd name="T23" fmla="*/ 2147483647 h 10019"/>
                <a:gd name="T24" fmla="*/ 2147483647 w 10045"/>
                <a:gd name="T25" fmla="*/ 2147483647 h 10019"/>
                <a:gd name="T26" fmla="*/ 2147483647 w 10045"/>
                <a:gd name="T27" fmla="*/ 2147483647 h 10019"/>
                <a:gd name="T28" fmla="*/ 2147483647 w 10045"/>
                <a:gd name="T29" fmla="*/ 2147483647 h 10019"/>
                <a:gd name="T30" fmla="*/ 2147483647 w 10045"/>
                <a:gd name="T31" fmla="*/ 2147483647 h 10019"/>
                <a:gd name="T32" fmla="*/ 2147483647 w 10045"/>
                <a:gd name="T33" fmla="*/ 2147483647 h 10019"/>
                <a:gd name="T34" fmla="*/ 2147483647 w 10045"/>
                <a:gd name="T35" fmla="*/ 2147483647 h 10019"/>
                <a:gd name="T36" fmla="*/ 2147483647 w 10045"/>
                <a:gd name="T37" fmla="*/ 2147483647 h 10019"/>
                <a:gd name="T38" fmla="*/ 2147483647 w 10045"/>
                <a:gd name="T39" fmla="*/ 2147483647 h 10019"/>
                <a:gd name="T40" fmla="*/ 2147483647 w 10045"/>
                <a:gd name="T41" fmla="*/ 2147483647 h 10019"/>
                <a:gd name="T42" fmla="*/ 2147483647 w 10045"/>
                <a:gd name="T43" fmla="*/ 2147483647 h 10019"/>
                <a:gd name="T44" fmla="*/ 2147483647 w 10045"/>
                <a:gd name="T45" fmla="*/ 2147483647 h 10019"/>
                <a:gd name="T46" fmla="*/ 2147483647 w 10045"/>
                <a:gd name="T47" fmla="*/ 2147483647 h 10019"/>
                <a:gd name="T48" fmla="*/ 2147483647 w 10045"/>
                <a:gd name="T49" fmla="*/ 2147483647 h 10019"/>
                <a:gd name="T50" fmla="*/ 2147483647 w 10045"/>
                <a:gd name="T51" fmla="*/ 2147483647 h 10019"/>
                <a:gd name="T52" fmla="*/ 2147483647 w 10045"/>
                <a:gd name="T53" fmla="*/ 2147483647 h 10019"/>
                <a:gd name="T54" fmla="*/ 2147483647 w 10045"/>
                <a:gd name="T55" fmla="*/ 2147483647 h 10019"/>
                <a:gd name="T56" fmla="*/ 2147483647 w 10045"/>
                <a:gd name="T57" fmla="*/ 2147483647 h 10019"/>
                <a:gd name="T58" fmla="*/ 2147483647 w 10045"/>
                <a:gd name="T59" fmla="*/ 2147483647 h 10019"/>
                <a:gd name="T60" fmla="*/ 2147483647 w 10045"/>
                <a:gd name="T61" fmla="*/ 2147483647 h 10019"/>
                <a:gd name="T62" fmla="*/ 2147483647 w 10045"/>
                <a:gd name="T63" fmla="*/ 2147483647 h 10019"/>
                <a:gd name="T64" fmla="*/ 2147483647 w 10045"/>
                <a:gd name="T65" fmla="*/ 2147483647 h 10019"/>
                <a:gd name="T66" fmla="*/ 2147483647 w 10045"/>
                <a:gd name="T67" fmla="*/ 2147483647 h 10019"/>
                <a:gd name="T68" fmla="*/ 2147483647 w 10045"/>
                <a:gd name="T69" fmla="*/ 2147483647 h 10019"/>
                <a:gd name="T70" fmla="*/ 2147483647 w 10045"/>
                <a:gd name="T71" fmla="*/ 2147483647 h 10019"/>
                <a:gd name="T72" fmla="*/ 2147483647 w 10045"/>
                <a:gd name="T73" fmla="*/ 2147483647 h 10019"/>
                <a:gd name="T74" fmla="*/ 2147483647 w 10045"/>
                <a:gd name="T75" fmla="*/ 2147483647 h 10019"/>
                <a:gd name="T76" fmla="*/ 2147483647 w 10045"/>
                <a:gd name="T77" fmla="*/ 2147483647 h 10019"/>
                <a:gd name="T78" fmla="*/ 2147483647 w 10045"/>
                <a:gd name="T79" fmla="*/ 2147483647 h 10019"/>
                <a:gd name="T80" fmla="*/ 2147483647 w 10045"/>
                <a:gd name="T81" fmla="*/ 2147483647 h 10019"/>
                <a:gd name="T82" fmla="*/ 2147483647 w 10045"/>
                <a:gd name="T83" fmla="*/ 2147483647 h 10019"/>
                <a:gd name="T84" fmla="*/ 2147483647 w 10045"/>
                <a:gd name="T85" fmla="*/ 2147483647 h 10019"/>
                <a:gd name="T86" fmla="*/ 2147483647 w 10045"/>
                <a:gd name="T87" fmla="*/ 2147483647 h 10019"/>
                <a:gd name="T88" fmla="*/ 2147483647 w 10045"/>
                <a:gd name="T89" fmla="*/ 2147483647 h 10019"/>
                <a:gd name="T90" fmla="*/ 2147483647 w 10045"/>
                <a:gd name="T91" fmla="*/ 2147483647 h 10019"/>
                <a:gd name="T92" fmla="*/ 2147483647 w 10045"/>
                <a:gd name="T93" fmla="*/ 2147483647 h 10019"/>
                <a:gd name="T94" fmla="*/ 2147483647 w 10045"/>
                <a:gd name="T95" fmla="*/ 2147483647 h 10019"/>
                <a:gd name="T96" fmla="*/ 2147483647 w 10045"/>
                <a:gd name="T97" fmla="*/ 2147483647 h 10019"/>
                <a:gd name="T98" fmla="*/ 2147483647 w 10045"/>
                <a:gd name="T99" fmla="*/ 2147483647 h 10019"/>
                <a:gd name="T100" fmla="*/ 2147483647 w 10045"/>
                <a:gd name="T101" fmla="*/ 2147483647 h 10019"/>
                <a:gd name="T102" fmla="*/ 2147483647 w 10045"/>
                <a:gd name="T103" fmla="*/ 0 h 10019"/>
                <a:gd name="T104" fmla="*/ 2147483647 w 10045"/>
                <a:gd name="T105" fmla="*/ 2147483647 h 10019"/>
                <a:gd name="T106" fmla="*/ 2147483647 w 10045"/>
                <a:gd name="T107" fmla="*/ 2147483647 h 10019"/>
                <a:gd name="T108" fmla="*/ 2147483647 w 10045"/>
                <a:gd name="T109" fmla="*/ 2147483647 h 10019"/>
                <a:gd name="T110" fmla="*/ 2147483647 w 10045"/>
                <a:gd name="T111" fmla="*/ 2147483647 h 10019"/>
                <a:gd name="T112" fmla="*/ 2147483647 w 10045"/>
                <a:gd name="T113" fmla="*/ 2147483647 h 10019"/>
                <a:gd name="T114" fmla="*/ 2147483647 w 10045"/>
                <a:gd name="T115" fmla="*/ 2147483647 h 10019"/>
                <a:gd name="T116" fmla="*/ 2147483647 w 10045"/>
                <a:gd name="T117" fmla="*/ 2147483647 h 10019"/>
                <a:gd name="T118" fmla="*/ 2147483647 w 10045"/>
                <a:gd name="T119" fmla="*/ 2147483647 h 100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045" h="10019">
                  <a:moveTo>
                    <a:pt x="1724" y="2609"/>
                  </a:moveTo>
                  <a:lnTo>
                    <a:pt x="1379" y="3132"/>
                  </a:lnTo>
                  <a:lnTo>
                    <a:pt x="1379" y="3915"/>
                  </a:lnTo>
                  <a:lnTo>
                    <a:pt x="690" y="4436"/>
                  </a:lnTo>
                  <a:lnTo>
                    <a:pt x="690" y="5219"/>
                  </a:lnTo>
                  <a:lnTo>
                    <a:pt x="345" y="5741"/>
                  </a:lnTo>
                  <a:lnTo>
                    <a:pt x="690" y="6263"/>
                  </a:lnTo>
                  <a:lnTo>
                    <a:pt x="345" y="6786"/>
                  </a:lnTo>
                  <a:lnTo>
                    <a:pt x="0" y="7306"/>
                  </a:lnTo>
                  <a:lnTo>
                    <a:pt x="1034" y="7568"/>
                  </a:lnTo>
                  <a:lnTo>
                    <a:pt x="1724" y="7829"/>
                  </a:lnTo>
                  <a:cubicBezTo>
                    <a:pt x="2069" y="7916"/>
                    <a:pt x="2675" y="8005"/>
                    <a:pt x="2759" y="8090"/>
                  </a:cubicBezTo>
                  <a:cubicBezTo>
                    <a:pt x="2843" y="8175"/>
                    <a:pt x="2382" y="8117"/>
                    <a:pt x="2230" y="8339"/>
                  </a:cubicBezTo>
                  <a:cubicBezTo>
                    <a:pt x="2078" y="8560"/>
                    <a:pt x="1874" y="9189"/>
                    <a:pt x="1848" y="9422"/>
                  </a:cubicBezTo>
                  <a:cubicBezTo>
                    <a:pt x="1822" y="9656"/>
                    <a:pt x="1806" y="9700"/>
                    <a:pt x="2073" y="9738"/>
                  </a:cubicBezTo>
                  <a:cubicBezTo>
                    <a:pt x="2340" y="9777"/>
                    <a:pt x="3104" y="9626"/>
                    <a:pt x="3448" y="9656"/>
                  </a:cubicBezTo>
                  <a:cubicBezTo>
                    <a:pt x="3792" y="9686"/>
                    <a:pt x="3969" y="9858"/>
                    <a:pt x="4138" y="9917"/>
                  </a:cubicBezTo>
                  <a:cubicBezTo>
                    <a:pt x="4307" y="9976"/>
                    <a:pt x="4368" y="9999"/>
                    <a:pt x="4463" y="10013"/>
                  </a:cubicBezTo>
                  <a:cubicBezTo>
                    <a:pt x="4558" y="10027"/>
                    <a:pt x="4532" y="10015"/>
                    <a:pt x="4708" y="9999"/>
                  </a:cubicBezTo>
                  <a:cubicBezTo>
                    <a:pt x="4884" y="9983"/>
                    <a:pt x="5267" y="9931"/>
                    <a:pt x="5517" y="9917"/>
                  </a:cubicBezTo>
                  <a:cubicBezTo>
                    <a:pt x="5767" y="9903"/>
                    <a:pt x="5977" y="9917"/>
                    <a:pt x="6207" y="9917"/>
                  </a:cubicBezTo>
                  <a:cubicBezTo>
                    <a:pt x="6667" y="9830"/>
                    <a:pt x="7228" y="9704"/>
                    <a:pt x="7586" y="9656"/>
                  </a:cubicBezTo>
                  <a:cubicBezTo>
                    <a:pt x="7944" y="9608"/>
                    <a:pt x="8185" y="9677"/>
                    <a:pt x="8353" y="9629"/>
                  </a:cubicBezTo>
                  <a:cubicBezTo>
                    <a:pt x="8521" y="9581"/>
                    <a:pt x="8604" y="9494"/>
                    <a:pt x="8597" y="9368"/>
                  </a:cubicBezTo>
                  <a:cubicBezTo>
                    <a:pt x="8590" y="9242"/>
                    <a:pt x="8278" y="8989"/>
                    <a:pt x="8312" y="8872"/>
                  </a:cubicBezTo>
                  <a:cubicBezTo>
                    <a:pt x="8346" y="8755"/>
                    <a:pt x="8653" y="8734"/>
                    <a:pt x="8802" y="8668"/>
                  </a:cubicBezTo>
                  <a:cubicBezTo>
                    <a:pt x="8951" y="8602"/>
                    <a:pt x="9106" y="8518"/>
                    <a:pt x="9207" y="8474"/>
                  </a:cubicBezTo>
                  <a:cubicBezTo>
                    <a:pt x="9308" y="8430"/>
                    <a:pt x="9462" y="8479"/>
                    <a:pt x="9408" y="8406"/>
                  </a:cubicBezTo>
                  <a:cubicBezTo>
                    <a:pt x="9354" y="8333"/>
                    <a:pt x="9101" y="8223"/>
                    <a:pt x="8882" y="8035"/>
                  </a:cubicBezTo>
                  <a:cubicBezTo>
                    <a:pt x="8663" y="7847"/>
                    <a:pt x="8352" y="7492"/>
                    <a:pt x="8092" y="7279"/>
                  </a:cubicBezTo>
                  <a:cubicBezTo>
                    <a:pt x="7832" y="7066"/>
                    <a:pt x="7487" y="6889"/>
                    <a:pt x="7321" y="6759"/>
                  </a:cubicBezTo>
                  <a:cubicBezTo>
                    <a:pt x="7155" y="6629"/>
                    <a:pt x="7054" y="6580"/>
                    <a:pt x="7098" y="6497"/>
                  </a:cubicBezTo>
                  <a:cubicBezTo>
                    <a:pt x="7142" y="6414"/>
                    <a:pt x="7390" y="6345"/>
                    <a:pt x="7586" y="6263"/>
                  </a:cubicBezTo>
                  <a:cubicBezTo>
                    <a:pt x="7782" y="6181"/>
                    <a:pt x="8026" y="6082"/>
                    <a:pt x="8276" y="6002"/>
                  </a:cubicBezTo>
                  <a:cubicBezTo>
                    <a:pt x="8526" y="5922"/>
                    <a:pt x="8900" y="5853"/>
                    <a:pt x="9086" y="5782"/>
                  </a:cubicBezTo>
                  <a:cubicBezTo>
                    <a:pt x="9272" y="5711"/>
                    <a:pt x="9238" y="5584"/>
                    <a:pt x="9390" y="5577"/>
                  </a:cubicBezTo>
                  <a:cubicBezTo>
                    <a:pt x="9542" y="5570"/>
                    <a:pt x="9898" y="5757"/>
                    <a:pt x="10000" y="5741"/>
                  </a:cubicBezTo>
                  <a:cubicBezTo>
                    <a:pt x="10102" y="5725"/>
                    <a:pt x="10000" y="5568"/>
                    <a:pt x="10000" y="5481"/>
                  </a:cubicBezTo>
                  <a:lnTo>
                    <a:pt x="10000" y="4697"/>
                  </a:lnTo>
                  <a:cubicBezTo>
                    <a:pt x="9655" y="4697"/>
                    <a:pt x="9655" y="3654"/>
                    <a:pt x="9655" y="3654"/>
                  </a:cubicBezTo>
                  <a:lnTo>
                    <a:pt x="9655" y="2871"/>
                  </a:lnTo>
                  <a:lnTo>
                    <a:pt x="9655" y="2609"/>
                  </a:lnTo>
                  <a:lnTo>
                    <a:pt x="9310" y="1827"/>
                  </a:lnTo>
                  <a:lnTo>
                    <a:pt x="9310" y="1305"/>
                  </a:lnTo>
                  <a:lnTo>
                    <a:pt x="7931" y="783"/>
                  </a:lnTo>
                  <a:lnTo>
                    <a:pt x="6552" y="1305"/>
                  </a:lnTo>
                  <a:cubicBezTo>
                    <a:pt x="6552" y="1305"/>
                    <a:pt x="6207" y="1305"/>
                    <a:pt x="5862" y="1044"/>
                  </a:cubicBezTo>
                  <a:lnTo>
                    <a:pt x="5862" y="522"/>
                  </a:lnTo>
                  <a:lnTo>
                    <a:pt x="4828" y="261"/>
                  </a:lnTo>
                  <a:lnTo>
                    <a:pt x="4138" y="0"/>
                  </a:lnTo>
                  <a:lnTo>
                    <a:pt x="3793" y="261"/>
                  </a:lnTo>
                  <a:lnTo>
                    <a:pt x="3448" y="1305"/>
                  </a:lnTo>
                  <a:lnTo>
                    <a:pt x="3103" y="1827"/>
                  </a:lnTo>
                  <a:lnTo>
                    <a:pt x="2414" y="1827"/>
                  </a:lnTo>
                  <a:lnTo>
                    <a:pt x="1724" y="1827"/>
                  </a:lnTo>
                  <a:lnTo>
                    <a:pt x="1724" y="2088"/>
                  </a:lnTo>
                  <a:lnTo>
                    <a:pt x="1724" y="260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5B7628E-8B87-4943-ABB3-874910553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510" y="2663424"/>
              <a:ext cx="91283" cy="121315"/>
            </a:xfrm>
            <a:custGeom>
              <a:avLst/>
              <a:gdLst>
                <a:gd name="T0" fmla="*/ 2147483647 w 66"/>
                <a:gd name="T1" fmla="*/ 2147483647 h 90"/>
                <a:gd name="T2" fmla="*/ 2147483647 w 66"/>
                <a:gd name="T3" fmla="*/ 2147483647 h 90"/>
                <a:gd name="T4" fmla="*/ 2147483647 w 66"/>
                <a:gd name="T5" fmla="*/ 2147483647 h 90"/>
                <a:gd name="T6" fmla="*/ 2147483647 w 66"/>
                <a:gd name="T7" fmla="*/ 2147483647 h 90"/>
                <a:gd name="T8" fmla="*/ 2147483647 w 66"/>
                <a:gd name="T9" fmla="*/ 2147483647 h 90"/>
                <a:gd name="T10" fmla="*/ 2147483647 w 66"/>
                <a:gd name="T11" fmla="*/ 2147483647 h 90"/>
                <a:gd name="T12" fmla="*/ 2147483647 w 66"/>
                <a:gd name="T13" fmla="*/ 2147483647 h 90"/>
                <a:gd name="T14" fmla="*/ 2147483647 w 66"/>
                <a:gd name="T15" fmla="*/ 2147483647 h 90"/>
                <a:gd name="T16" fmla="*/ 2147483647 w 66"/>
                <a:gd name="T17" fmla="*/ 2147483647 h 90"/>
                <a:gd name="T18" fmla="*/ 2147483647 w 66"/>
                <a:gd name="T19" fmla="*/ 2147483647 h 90"/>
                <a:gd name="T20" fmla="*/ 2147483647 w 66"/>
                <a:gd name="T21" fmla="*/ 0 h 90"/>
                <a:gd name="T22" fmla="*/ 2147483647 w 66"/>
                <a:gd name="T23" fmla="*/ 2147483647 h 90"/>
                <a:gd name="T24" fmla="*/ 2147483647 w 66"/>
                <a:gd name="T25" fmla="*/ 2147483647 h 90"/>
                <a:gd name="T26" fmla="*/ 2147483647 w 66"/>
                <a:gd name="T27" fmla="*/ 2147483647 h 90"/>
                <a:gd name="T28" fmla="*/ 2147483647 w 66"/>
                <a:gd name="T29" fmla="*/ 2147483647 h 90"/>
                <a:gd name="T30" fmla="*/ 2147483647 w 66"/>
                <a:gd name="T31" fmla="*/ 2147483647 h 90"/>
                <a:gd name="T32" fmla="*/ 0 w 66"/>
                <a:gd name="T33" fmla="*/ 2147483647 h 90"/>
                <a:gd name="T34" fmla="*/ 2147483647 w 66"/>
                <a:gd name="T35" fmla="*/ 2147483647 h 90"/>
                <a:gd name="T36" fmla="*/ 2147483647 w 66"/>
                <a:gd name="T37" fmla="*/ 2147483647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90">
                  <a:moveTo>
                    <a:pt x="18" y="72"/>
                  </a:moveTo>
                  <a:lnTo>
                    <a:pt x="30" y="78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8" y="78"/>
                  </a:lnTo>
                  <a:lnTo>
                    <a:pt x="48" y="60"/>
                  </a:lnTo>
                  <a:lnTo>
                    <a:pt x="60" y="48"/>
                  </a:lnTo>
                  <a:lnTo>
                    <a:pt x="60" y="30"/>
                  </a:lnTo>
                  <a:lnTo>
                    <a:pt x="66" y="18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36" y="30"/>
                  </a:lnTo>
                  <a:lnTo>
                    <a:pt x="24" y="18"/>
                  </a:lnTo>
                  <a:lnTo>
                    <a:pt x="12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B48FE9F1-5946-A248-86CA-D50F91A6D685}"/>
                </a:ext>
              </a:extLst>
            </p:cNvPr>
            <p:cNvSpPr>
              <a:spLocks/>
            </p:cNvSpPr>
            <p:nvPr/>
          </p:nvSpPr>
          <p:spPr bwMode="auto">
            <a:xfrm rot="20966185">
              <a:off x="6046924" y="3180909"/>
              <a:ext cx="190172" cy="195242"/>
            </a:xfrm>
            <a:custGeom>
              <a:avLst/>
              <a:gdLst>
                <a:gd name="T0" fmla="*/ 2147483647 w 9874"/>
                <a:gd name="T1" fmla="*/ 861456484 h 10000"/>
                <a:gd name="T2" fmla="*/ 2147483647 w 9874"/>
                <a:gd name="T3" fmla="*/ 573160271 h 10000"/>
                <a:gd name="T4" fmla="*/ 2147483647 w 9874"/>
                <a:gd name="T5" fmla="*/ 571945092 h 10000"/>
                <a:gd name="T6" fmla="*/ 2147483647 w 9874"/>
                <a:gd name="T7" fmla="*/ 0 h 10000"/>
                <a:gd name="T8" fmla="*/ 2147483647 w 9874"/>
                <a:gd name="T9" fmla="*/ 350414474 h 10000"/>
                <a:gd name="T10" fmla="*/ 2147483647 w 9874"/>
                <a:gd name="T11" fmla="*/ 1282208266 h 10000"/>
                <a:gd name="T12" fmla="*/ 1792679761 w 9874"/>
                <a:gd name="T13" fmla="*/ 1861231051 h 10000"/>
                <a:gd name="T14" fmla="*/ 1792679761 w 9874"/>
                <a:gd name="T15" fmla="*/ 2147483647 h 10000"/>
                <a:gd name="T16" fmla="*/ 1194741583 w 9874"/>
                <a:gd name="T17" fmla="*/ 2147483647 h 10000"/>
                <a:gd name="T18" fmla="*/ 0 w 9874"/>
                <a:gd name="T19" fmla="*/ 2147483647 h 10000"/>
                <a:gd name="T20" fmla="*/ 1194741583 w 9874"/>
                <a:gd name="T21" fmla="*/ 2147483647 h 10000"/>
                <a:gd name="T22" fmla="*/ 2147483647 w 9874"/>
                <a:gd name="T23" fmla="*/ 2147483647 h 10000"/>
                <a:gd name="T24" fmla="*/ 2147483647 w 9874"/>
                <a:gd name="T25" fmla="*/ 2147483647 h 10000"/>
                <a:gd name="T26" fmla="*/ 2147483647 w 9874"/>
                <a:gd name="T27" fmla="*/ 2147483647 h 10000"/>
                <a:gd name="T28" fmla="*/ 2147483647 w 9874"/>
                <a:gd name="T29" fmla="*/ 2147483647 h 10000"/>
                <a:gd name="T30" fmla="*/ 2147483647 w 9874"/>
                <a:gd name="T31" fmla="*/ 2147483647 h 10000"/>
                <a:gd name="T32" fmla="*/ 2147483647 w 9874"/>
                <a:gd name="T33" fmla="*/ 2147483647 h 10000"/>
                <a:gd name="T34" fmla="*/ 2147483647 w 9874"/>
                <a:gd name="T35" fmla="*/ 2147483647 h 10000"/>
                <a:gd name="T36" fmla="*/ 2147483647 w 9874"/>
                <a:gd name="T37" fmla="*/ 2147483647 h 10000"/>
                <a:gd name="T38" fmla="*/ 2147483647 w 9874"/>
                <a:gd name="T39" fmla="*/ 2147483647 h 10000"/>
                <a:gd name="T40" fmla="*/ 2147483647 w 9874"/>
                <a:gd name="T41" fmla="*/ 2147483647 h 10000"/>
                <a:gd name="T42" fmla="*/ 2147483647 w 9874"/>
                <a:gd name="T43" fmla="*/ 2147483647 h 10000"/>
                <a:gd name="T44" fmla="*/ 2147483647 w 9874"/>
                <a:gd name="T45" fmla="*/ 2083902531 h 10000"/>
                <a:gd name="T46" fmla="*/ 2147483647 w 9874"/>
                <a:gd name="T47" fmla="*/ 1331460655 h 10000"/>
                <a:gd name="T48" fmla="*/ 2147483647 w 9874"/>
                <a:gd name="T49" fmla="*/ 1056034845 h 10000"/>
                <a:gd name="T50" fmla="*/ 2147483647 w 9874"/>
                <a:gd name="T51" fmla="*/ 861456484 h 1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874" h="10000">
                  <a:moveTo>
                    <a:pt x="9677" y="735"/>
                  </a:moveTo>
                  <a:lnTo>
                    <a:pt x="9874" y="489"/>
                  </a:lnTo>
                  <a:lnTo>
                    <a:pt x="9223" y="488"/>
                  </a:lnTo>
                  <a:lnTo>
                    <a:pt x="8813" y="0"/>
                  </a:lnTo>
                  <a:lnTo>
                    <a:pt x="5802" y="299"/>
                  </a:lnTo>
                  <a:lnTo>
                    <a:pt x="3889" y="1094"/>
                  </a:lnTo>
                  <a:lnTo>
                    <a:pt x="1667" y="1588"/>
                  </a:lnTo>
                  <a:lnTo>
                    <a:pt x="1667" y="2083"/>
                  </a:lnTo>
                  <a:lnTo>
                    <a:pt x="1111" y="3073"/>
                  </a:lnTo>
                  <a:lnTo>
                    <a:pt x="0" y="4062"/>
                  </a:lnTo>
                  <a:lnTo>
                    <a:pt x="1111" y="5547"/>
                  </a:lnTo>
                  <a:lnTo>
                    <a:pt x="3333" y="6042"/>
                  </a:lnTo>
                  <a:lnTo>
                    <a:pt x="2222" y="7031"/>
                  </a:lnTo>
                  <a:lnTo>
                    <a:pt x="2222" y="9010"/>
                  </a:lnTo>
                  <a:lnTo>
                    <a:pt x="4445" y="10000"/>
                  </a:lnTo>
                  <a:lnTo>
                    <a:pt x="5555" y="9010"/>
                  </a:lnTo>
                  <a:lnTo>
                    <a:pt x="5555" y="8021"/>
                  </a:lnTo>
                  <a:lnTo>
                    <a:pt x="7777" y="7031"/>
                  </a:lnTo>
                  <a:lnTo>
                    <a:pt x="5555" y="5052"/>
                  </a:lnTo>
                  <a:lnTo>
                    <a:pt x="5555" y="4062"/>
                  </a:lnTo>
                  <a:lnTo>
                    <a:pt x="4445" y="2578"/>
                  </a:lnTo>
                  <a:lnTo>
                    <a:pt x="7777" y="2083"/>
                  </a:lnTo>
                  <a:lnTo>
                    <a:pt x="9152" y="1778"/>
                  </a:lnTo>
                  <a:lnTo>
                    <a:pt x="9179" y="1136"/>
                  </a:lnTo>
                  <a:lnTo>
                    <a:pt x="9413" y="901"/>
                  </a:lnTo>
                  <a:lnTo>
                    <a:pt x="9677" y="73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D556497-5F8F-9541-8749-DED1CDE50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513" y="2877621"/>
              <a:ext cx="245322" cy="200928"/>
            </a:xfrm>
            <a:custGeom>
              <a:avLst/>
              <a:gdLst>
                <a:gd name="T0" fmla="*/ 2147483647 w 10000"/>
                <a:gd name="T1" fmla="*/ 2147483647 h 10000"/>
                <a:gd name="T2" fmla="*/ 2147483647 w 10000"/>
                <a:gd name="T3" fmla="*/ 2147483647 h 10000"/>
                <a:gd name="T4" fmla="*/ 2147483647 w 10000"/>
                <a:gd name="T5" fmla="*/ 2147483647 h 10000"/>
                <a:gd name="T6" fmla="*/ 2147483647 w 10000"/>
                <a:gd name="T7" fmla="*/ 0 h 10000"/>
                <a:gd name="T8" fmla="*/ 2147483647 w 10000"/>
                <a:gd name="T9" fmla="*/ 962987830 h 10000"/>
                <a:gd name="T10" fmla="*/ 2147483647 w 10000"/>
                <a:gd name="T11" fmla="*/ 1505821189 h 10000"/>
                <a:gd name="T12" fmla="*/ 2147483647 w 10000"/>
                <a:gd name="T13" fmla="*/ 962987830 h 10000"/>
                <a:gd name="T14" fmla="*/ 2147483647 w 10000"/>
                <a:gd name="T15" fmla="*/ 2147483647 h 10000"/>
                <a:gd name="T16" fmla="*/ 1839321513 w 10000"/>
                <a:gd name="T17" fmla="*/ 2147483647 h 10000"/>
                <a:gd name="T18" fmla="*/ 1728171895 w 10000"/>
                <a:gd name="T19" fmla="*/ 2147483647 h 10000"/>
                <a:gd name="T20" fmla="*/ 1513069159 w 10000"/>
                <a:gd name="T21" fmla="*/ 2147483647 h 10000"/>
                <a:gd name="T22" fmla="*/ 7214134 w 10000"/>
                <a:gd name="T23" fmla="*/ 2147483647 h 10000"/>
                <a:gd name="T24" fmla="*/ 2147483647 w 10000"/>
                <a:gd name="T25" fmla="*/ 2147483647 h 10000"/>
                <a:gd name="T26" fmla="*/ 2147483647 w 10000"/>
                <a:gd name="T27" fmla="*/ 2147483647 h 10000"/>
                <a:gd name="T28" fmla="*/ 2147483647 w 10000"/>
                <a:gd name="T29" fmla="*/ 2147483647 h 10000"/>
                <a:gd name="T30" fmla="*/ 2147483647 w 10000"/>
                <a:gd name="T31" fmla="*/ 2147483647 h 10000"/>
                <a:gd name="T32" fmla="*/ 2147483647 w 10000"/>
                <a:gd name="T33" fmla="*/ 2147483647 h 10000"/>
                <a:gd name="T34" fmla="*/ 2147483647 w 10000"/>
                <a:gd name="T35" fmla="*/ 2147483647 h 10000"/>
                <a:gd name="T36" fmla="*/ 2147483647 w 10000"/>
                <a:gd name="T37" fmla="*/ 2147483647 h 10000"/>
                <a:gd name="T38" fmla="*/ 2147483647 w 10000"/>
                <a:gd name="T39" fmla="*/ 2147483647 h 10000"/>
                <a:gd name="T40" fmla="*/ 2147483647 w 10000"/>
                <a:gd name="T41" fmla="*/ 2147483647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000" h="10000">
                  <a:moveTo>
                    <a:pt x="8952" y="4746"/>
                  </a:moveTo>
                  <a:cubicBezTo>
                    <a:pt x="8952" y="4746"/>
                    <a:pt x="9789" y="4438"/>
                    <a:pt x="9789" y="4036"/>
                  </a:cubicBezTo>
                  <a:cubicBezTo>
                    <a:pt x="10125" y="3229"/>
                    <a:pt x="10054" y="3000"/>
                    <a:pt x="9628" y="2328"/>
                  </a:cubicBezTo>
                  <a:cubicBezTo>
                    <a:pt x="9201" y="1655"/>
                    <a:pt x="8028" y="776"/>
                    <a:pt x="7229" y="0"/>
                  </a:cubicBezTo>
                  <a:cubicBezTo>
                    <a:pt x="6677" y="239"/>
                    <a:pt x="6358" y="529"/>
                    <a:pt x="5576" y="715"/>
                  </a:cubicBezTo>
                  <a:cubicBezTo>
                    <a:pt x="4794" y="901"/>
                    <a:pt x="3551" y="983"/>
                    <a:pt x="2539" y="1118"/>
                  </a:cubicBezTo>
                  <a:lnTo>
                    <a:pt x="2201" y="715"/>
                  </a:lnTo>
                  <a:lnTo>
                    <a:pt x="1188" y="2730"/>
                  </a:lnTo>
                  <a:cubicBezTo>
                    <a:pt x="963" y="3268"/>
                    <a:pt x="631" y="4031"/>
                    <a:pt x="513" y="4343"/>
                  </a:cubicBezTo>
                  <a:cubicBezTo>
                    <a:pt x="396" y="4654"/>
                    <a:pt x="496" y="4524"/>
                    <a:pt x="482" y="4603"/>
                  </a:cubicBezTo>
                  <a:cubicBezTo>
                    <a:pt x="467" y="4681"/>
                    <a:pt x="503" y="4723"/>
                    <a:pt x="422" y="4817"/>
                  </a:cubicBezTo>
                  <a:cubicBezTo>
                    <a:pt x="342" y="4911"/>
                    <a:pt x="-28" y="5153"/>
                    <a:pt x="2" y="5165"/>
                  </a:cubicBezTo>
                  <a:cubicBezTo>
                    <a:pt x="871" y="6361"/>
                    <a:pt x="1309" y="7628"/>
                    <a:pt x="1789" y="8230"/>
                  </a:cubicBezTo>
                  <a:cubicBezTo>
                    <a:pt x="2266" y="8832"/>
                    <a:pt x="2645" y="8558"/>
                    <a:pt x="2875" y="8776"/>
                  </a:cubicBezTo>
                  <a:cubicBezTo>
                    <a:pt x="3105" y="8994"/>
                    <a:pt x="2722" y="9336"/>
                    <a:pt x="3174" y="9539"/>
                  </a:cubicBezTo>
                  <a:cubicBezTo>
                    <a:pt x="3626" y="9742"/>
                    <a:pt x="4682" y="10053"/>
                    <a:pt x="5588" y="9993"/>
                  </a:cubicBezTo>
                  <a:cubicBezTo>
                    <a:pt x="6494" y="9933"/>
                    <a:pt x="8055" y="9717"/>
                    <a:pt x="8615" y="9179"/>
                  </a:cubicBezTo>
                  <a:cubicBezTo>
                    <a:pt x="9175" y="8641"/>
                    <a:pt x="8840" y="7567"/>
                    <a:pt x="8952" y="6761"/>
                  </a:cubicBezTo>
                  <a:lnTo>
                    <a:pt x="9628" y="6358"/>
                  </a:lnTo>
                  <a:cubicBezTo>
                    <a:pt x="9591" y="6168"/>
                    <a:pt x="9555" y="5977"/>
                    <a:pt x="9518" y="5787"/>
                  </a:cubicBezTo>
                  <a:cubicBezTo>
                    <a:pt x="9629" y="5384"/>
                    <a:pt x="8840" y="5149"/>
                    <a:pt x="8952" y="4746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D938541-C1F7-CE4A-83E3-DD9590747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289" y="2784739"/>
              <a:ext cx="190172" cy="98569"/>
            </a:xfrm>
            <a:custGeom>
              <a:avLst/>
              <a:gdLst>
                <a:gd name="T0" fmla="*/ 2147483647 w 10569"/>
                <a:gd name="T1" fmla="*/ 218132199 h 10092"/>
                <a:gd name="T2" fmla="*/ 2147483647 w 10569"/>
                <a:gd name="T3" fmla="*/ 122706788 h 10092"/>
                <a:gd name="T4" fmla="*/ 2147483647 w 10569"/>
                <a:gd name="T5" fmla="*/ 61371189 h 10092"/>
                <a:gd name="T6" fmla="*/ 2147483647 w 10569"/>
                <a:gd name="T7" fmla="*/ 0 h 10092"/>
                <a:gd name="T8" fmla="*/ 2147483647 w 10569"/>
                <a:gd name="T9" fmla="*/ 30665321 h 10092"/>
                <a:gd name="T10" fmla="*/ 2147483647 w 10569"/>
                <a:gd name="T11" fmla="*/ 0 h 10092"/>
                <a:gd name="T12" fmla="*/ 2097951320 w 10569"/>
                <a:gd name="T13" fmla="*/ 30665321 h 10092"/>
                <a:gd name="T14" fmla="*/ 1401434486 w 10569"/>
                <a:gd name="T15" fmla="*/ 61371189 h 10092"/>
                <a:gd name="T16" fmla="*/ 704917667 w 10569"/>
                <a:gd name="T17" fmla="*/ 92041467 h 10092"/>
                <a:gd name="T18" fmla="*/ 8448222 w 10569"/>
                <a:gd name="T19" fmla="*/ 122706788 h 10092"/>
                <a:gd name="T20" fmla="*/ 357065685 w 10569"/>
                <a:gd name="T21" fmla="*/ 164160932 h 10092"/>
                <a:gd name="T22" fmla="*/ 1012965140 w 10569"/>
                <a:gd name="T23" fmla="*/ 220119984 h 10092"/>
                <a:gd name="T24" fmla="*/ 1750099564 w 10569"/>
                <a:gd name="T25" fmla="*/ 306784830 h 10092"/>
                <a:gd name="T26" fmla="*/ 2097951320 w 10569"/>
                <a:gd name="T27" fmla="*/ 337490632 h 10092"/>
                <a:gd name="T28" fmla="*/ 2147483647 w 10569"/>
                <a:gd name="T29" fmla="*/ 371544855 h 10092"/>
                <a:gd name="T30" fmla="*/ 2147483647 w 10569"/>
                <a:gd name="T31" fmla="*/ 367936564 h 10092"/>
                <a:gd name="T32" fmla="*/ 2147483647 w 10569"/>
                <a:gd name="T33" fmla="*/ 337230696 h 10092"/>
                <a:gd name="T34" fmla="*/ 2147483647 w 10569"/>
                <a:gd name="T35" fmla="*/ 346435062 h 10092"/>
                <a:gd name="T36" fmla="*/ 2147483647 w 10569"/>
                <a:gd name="T37" fmla="*/ 347321125 h 10092"/>
                <a:gd name="T38" fmla="*/ 2147483647 w 10569"/>
                <a:gd name="T39" fmla="*/ 353615522 h 10092"/>
                <a:gd name="T40" fmla="*/ 2147483647 w 10569"/>
                <a:gd name="T41" fmla="*/ 369740943 h 10092"/>
                <a:gd name="T42" fmla="*/ 2147483647 w 10569"/>
                <a:gd name="T43" fmla="*/ 344411753 h 10092"/>
                <a:gd name="T44" fmla="*/ 2147483647 w 10569"/>
                <a:gd name="T45" fmla="*/ 359211597 h 100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569" h="10092">
                  <a:moveTo>
                    <a:pt x="10569" y="5925"/>
                  </a:moveTo>
                  <a:cubicBezTo>
                    <a:pt x="10249" y="5077"/>
                    <a:pt x="8682" y="4197"/>
                    <a:pt x="7738" y="3333"/>
                  </a:cubicBezTo>
                  <a:lnTo>
                    <a:pt x="5920" y="1667"/>
                  </a:lnTo>
                  <a:lnTo>
                    <a:pt x="4102" y="0"/>
                  </a:lnTo>
                  <a:lnTo>
                    <a:pt x="4102" y="833"/>
                  </a:lnTo>
                  <a:lnTo>
                    <a:pt x="3193" y="0"/>
                  </a:lnTo>
                  <a:lnTo>
                    <a:pt x="2738" y="833"/>
                  </a:lnTo>
                  <a:lnTo>
                    <a:pt x="1829" y="1667"/>
                  </a:lnTo>
                  <a:lnTo>
                    <a:pt x="920" y="2500"/>
                  </a:lnTo>
                  <a:cubicBezTo>
                    <a:pt x="617" y="2778"/>
                    <a:pt x="87" y="3007"/>
                    <a:pt x="11" y="3333"/>
                  </a:cubicBezTo>
                  <a:cubicBezTo>
                    <a:pt x="-65" y="3659"/>
                    <a:pt x="248" y="4018"/>
                    <a:pt x="466" y="4459"/>
                  </a:cubicBezTo>
                  <a:cubicBezTo>
                    <a:pt x="684" y="4900"/>
                    <a:pt x="1019" y="5333"/>
                    <a:pt x="1322" y="5979"/>
                  </a:cubicBezTo>
                  <a:cubicBezTo>
                    <a:pt x="1625" y="6625"/>
                    <a:pt x="2048" y="7802"/>
                    <a:pt x="2284" y="8333"/>
                  </a:cubicBezTo>
                  <a:cubicBezTo>
                    <a:pt x="2520" y="8864"/>
                    <a:pt x="2583" y="8874"/>
                    <a:pt x="2738" y="9167"/>
                  </a:cubicBezTo>
                  <a:cubicBezTo>
                    <a:pt x="2893" y="9460"/>
                    <a:pt x="3217" y="10092"/>
                    <a:pt x="3217" y="10092"/>
                  </a:cubicBezTo>
                  <a:cubicBezTo>
                    <a:pt x="4581" y="10092"/>
                    <a:pt x="4900" y="9994"/>
                    <a:pt x="4900" y="9994"/>
                  </a:cubicBezTo>
                  <a:cubicBezTo>
                    <a:pt x="4785" y="9440"/>
                    <a:pt x="5654" y="9714"/>
                    <a:pt x="5539" y="9160"/>
                  </a:cubicBezTo>
                  <a:cubicBezTo>
                    <a:pt x="5853" y="9260"/>
                    <a:pt x="6250" y="9364"/>
                    <a:pt x="6402" y="9410"/>
                  </a:cubicBezTo>
                  <a:cubicBezTo>
                    <a:pt x="6554" y="9456"/>
                    <a:pt x="6377" y="9434"/>
                    <a:pt x="6453" y="9434"/>
                  </a:cubicBezTo>
                  <a:cubicBezTo>
                    <a:pt x="6529" y="9434"/>
                    <a:pt x="6505" y="9504"/>
                    <a:pt x="6723" y="9605"/>
                  </a:cubicBezTo>
                  <a:cubicBezTo>
                    <a:pt x="6941" y="9707"/>
                    <a:pt x="7421" y="10085"/>
                    <a:pt x="7759" y="10043"/>
                  </a:cubicBezTo>
                  <a:cubicBezTo>
                    <a:pt x="8097" y="10001"/>
                    <a:pt x="8436" y="9626"/>
                    <a:pt x="8753" y="9355"/>
                  </a:cubicBezTo>
                  <a:cubicBezTo>
                    <a:pt x="9070" y="9084"/>
                    <a:pt x="8347" y="9964"/>
                    <a:pt x="10391" y="9757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10960DF7-74CB-5B40-9A67-30BA81C27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311" y="2887099"/>
              <a:ext cx="165451" cy="113733"/>
            </a:xfrm>
            <a:custGeom>
              <a:avLst/>
              <a:gdLst>
                <a:gd name="T0" fmla="*/ 2147483647 w 9980"/>
                <a:gd name="T1" fmla="*/ 0 h 10000"/>
                <a:gd name="T2" fmla="*/ 2147483647 w 9980"/>
                <a:gd name="T3" fmla="*/ 120347451 h 10000"/>
                <a:gd name="T4" fmla="*/ 2048295641 w 9980"/>
                <a:gd name="T5" fmla="*/ 174854502 h 10000"/>
                <a:gd name="T6" fmla="*/ 1295790420 w 9980"/>
                <a:gd name="T7" fmla="*/ 229369258 h 10000"/>
                <a:gd name="T8" fmla="*/ 794318046 w 9980"/>
                <a:gd name="T9" fmla="*/ 209556601 h 10000"/>
                <a:gd name="T10" fmla="*/ 543839063 w 9980"/>
                <a:gd name="T11" fmla="*/ 174854502 h 10000"/>
                <a:gd name="T12" fmla="*/ 292843180 w 9980"/>
                <a:gd name="T13" fmla="*/ 283793289 h 10000"/>
                <a:gd name="T14" fmla="*/ 41849789 w 9980"/>
                <a:gd name="T15" fmla="*/ 447321156 h 10000"/>
                <a:gd name="T16" fmla="*/ 11224449 w 9980"/>
                <a:gd name="T17" fmla="*/ 470376980 h 10000"/>
                <a:gd name="T18" fmla="*/ 159185930 w 9980"/>
                <a:gd name="T19" fmla="*/ 536612402 h 10000"/>
                <a:gd name="T20" fmla="*/ 838699122 w 9980"/>
                <a:gd name="T21" fmla="*/ 744424260 h 10000"/>
                <a:gd name="T22" fmla="*/ 1841683506 w 9980"/>
                <a:gd name="T23" fmla="*/ 792279756 h 10000"/>
                <a:gd name="T24" fmla="*/ 2147483647 w 9980"/>
                <a:gd name="T25" fmla="*/ 746169002 h 10000"/>
                <a:gd name="T26" fmla="*/ 2147483647 w 9980"/>
                <a:gd name="T27" fmla="*/ 678509460 h 10000"/>
                <a:gd name="T28" fmla="*/ 2147483647 w 9980"/>
                <a:gd name="T29" fmla="*/ 678509460 h 10000"/>
                <a:gd name="T30" fmla="*/ 2147483647 w 9980"/>
                <a:gd name="T31" fmla="*/ 610766908 h 10000"/>
                <a:gd name="T32" fmla="*/ 2147483647 w 9980"/>
                <a:gd name="T33" fmla="*/ 392815010 h 10000"/>
                <a:gd name="T34" fmla="*/ 2147483647 w 9980"/>
                <a:gd name="T35" fmla="*/ 120347451 h 10000"/>
                <a:gd name="T36" fmla="*/ 2147483647 w 9980"/>
                <a:gd name="T37" fmla="*/ 9902428 h 10000"/>
                <a:gd name="T38" fmla="*/ 2147483647 w 9980"/>
                <a:gd name="T39" fmla="*/ 26306802 h 10000"/>
                <a:gd name="T40" fmla="*/ 2147483647 w 9980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980" h="10000">
                  <a:moveTo>
                    <a:pt x="7338" y="0"/>
                  </a:moveTo>
                  <a:cubicBezTo>
                    <a:pt x="6885" y="506"/>
                    <a:pt x="6535" y="1151"/>
                    <a:pt x="5980" y="1519"/>
                  </a:cubicBezTo>
                  <a:cubicBezTo>
                    <a:pt x="5426" y="1887"/>
                    <a:pt x="4670" y="1978"/>
                    <a:pt x="4015" y="2207"/>
                  </a:cubicBezTo>
                  <a:cubicBezTo>
                    <a:pt x="2540" y="2895"/>
                    <a:pt x="2950" y="2822"/>
                    <a:pt x="2540" y="2895"/>
                  </a:cubicBezTo>
                  <a:cubicBezTo>
                    <a:pt x="2130" y="2968"/>
                    <a:pt x="1557" y="2645"/>
                    <a:pt x="1557" y="2645"/>
                  </a:cubicBezTo>
                  <a:cubicBezTo>
                    <a:pt x="1066" y="1958"/>
                    <a:pt x="1230" y="2051"/>
                    <a:pt x="1066" y="2207"/>
                  </a:cubicBezTo>
                  <a:cubicBezTo>
                    <a:pt x="902" y="2363"/>
                    <a:pt x="574" y="3582"/>
                    <a:pt x="574" y="3582"/>
                  </a:cubicBezTo>
                  <a:cubicBezTo>
                    <a:pt x="409" y="4270"/>
                    <a:pt x="174" y="5254"/>
                    <a:pt x="82" y="5646"/>
                  </a:cubicBezTo>
                  <a:cubicBezTo>
                    <a:pt x="-10" y="6038"/>
                    <a:pt x="-16" y="5749"/>
                    <a:pt x="22" y="5937"/>
                  </a:cubicBezTo>
                  <a:cubicBezTo>
                    <a:pt x="60" y="6125"/>
                    <a:pt x="42" y="6197"/>
                    <a:pt x="312" y="6773"/>
                  </a:cubicBezTo>
                  <a:cubicBezTo>
                    <a:pt x="583" y="7349"/>
                    <a:pt x="1094" y="8858"/>
                    <a:pt x="1644" y="9396"/>
                  </a:cubicBezTo>
                  <a:cubicBezTo>
                    <a:pt x="2194" y="9934"/>
                    <a:pt x="3153" y="9997"/>
                    <a:pt x="3610" y="10000"/>
                  </a:cubicBezTo>
                  <a:cubicBezTo>
                    <a:pt x="4068" y="10003"/>
                    <a:pt x="3989" y="9657"/>
                    <a:pt x="4389" y="9418"/>
                  </a:cubicBezTo>
                  <a:cubicBezTo>
                    <a:pt x="4788" y="9179"/>
                    <a:pt x="5720" y="8707"/>
                    <a:pt x="6009" y="8564"/>
                  </a:cubicBezTo>
                  <a:cubicBezTo>
                    <a:pt x="6298" y="8421"/>
                    <a:pt x="5883" y="8706"/>
                    <a:pt x="6124" y="8564"/>
                  </a:cubicBezTo>
                  <a:cubicBezTo>
                    <a:pt x="6364" y="8422"/>
                    <a:pt x="7069" y="8310"/>
                    <a:pt x="7455" y="7709"/>
                  </a:cubicBezTo>
                  <a:cubicBezTo>
                    <a:pt x="7841" y="7109"/>
                    <a:pt x="8111" y="5875"/>
                    <a:pt x="8438" y="4958"/>
                  </a:cubicBezTo>
                  <a:cubicBezTo>
                    <a:pt x="8929" y="3812"/>
                    <a:pt x="9701" y="2324"/>
                    <a:pt x="9913" y="1519"/>
                  </a:cubicBezTo>
                  <a:cubicBezTo>
                    <a:pt x="10125" y="713"/>
                    <a:pt x="9778" y="589"/>
                    <a:pt x="9710" y="125"/>
                  </a:cubicBezTo>
                  <a:lnTo>
                    <a:pt x="9128" y="332"/>
                  </a:lnTo>
                  <a:lnTo>
                    <a:pt x="7338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B3E410AF-88FF-A642-A573-1B7508419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017" y="2839710"/>
              <a:ext cx="159745" cy="83404"/>
            </a:xfrm>
            <a:custGeom>
              <a:avLst/>
              <a:gdLst>
                <a:gd name="T0" fmla="*/ 2147483647 w 10000"/>
                <a:gd name="T1" fmla="*/ 11717197 h 9595"/>
                <a:gd name="T2" fmla="*/ 2117831042 w 10000"/>
                <a:gd name="T3" fmla="*/ 1864984 h 9595"/>
                <a:gd name="T4" fmla="*/ 1670018673 w 10000"/>
                <a:gd name="T5" fmla="*/ 1985706 h 9595"/>
                <a:gd name="T6" fmla="*/ 1192608324 w 10000"/>
                <a:gd name="T7" fmla="*/ 11717197 h 9595"/>
                <a:gd name="T8" fmla="*/ 954346452 w 10000"/>
                <a:gd name="T9" fmla="*/ 56295023 h 9595"/>
                <a:gd name="T10" fmla="*/ 0 w 10000"/>
                <a:gd name="T11" fmla="*/ 100895271 h 9595"/>
                <a:gd name="T12" fmla="*/ 238705181 w 10000"/>
                <a:gd name="T13" fmla="*/ 145472777 h 9595"/>
                <a:gd name="T14" fmla="*/ 413599734 w 10000"/>
                <a:gd name="T15" fmla="*/ 172255509 h 9595"/>
                <a:gd name="T16" fmla="*/ 852527046 w 10000"/>
                <a:gd name="T17" fmla="*/ 192499706 h 9595"/>
                <a:gd name="T18" fmla="*/ 1872358309 w 10000"/>
                <a:gd name="T19" fmla="*/ 165736637 h 9595"/>
                <a:gd name="T20" fmla="*/ 2147483647 w 10000"/>
                <a:gd name="T21" fmla="*/ 153539079 h 9595"/>
                <a:gd name="T22" fmla="*/ 2147483647 w 10000"/>
                <a:gd name="T23" fmla="*/ 109902201 h 9595"/>
                <a:gd name="T24" fmla="*/ 2147483647 w 10000"/>
                <a:gd name="T25" fmla="*/ 118909553 h 9595"/>
                <a:gd name="T26" fmla="*/ 2147483647 w 10000"/>
                <a:gd name="T27" fmla="*/ 99771804 h 9595"/>
                <a:gd name="T28" fmla="*/ 2147483647 w 10000"/>
                <a:gd name="T29" fmla="*/ 78603679 h 9595"/>
                <a:gd name="T30" fmla="*/ 2147483647 w 10000"/>
                <a:gd name="T31" fmla="*/ 43215616 h 9595"/>
                <a:gd name="T32" fmla="*/ 2147483647 w 10000"/>
                <a:gd name="T33" fmla="*/ 24356051 h 9595"/>
                <a:gd name="T34" fmla="*/ 2147483647 w 10000"/>
                <a:gd name="T35" fmla="*/ 11717197 h 9595"/>
                <a:gd name="T36" fmla="*/ 2147483647 w 10000"/>
                <a:gd name="T37" fmla="*/ 11717197 h 95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000" h="9595">
                  <a:moveTo>
                    <a:pt x="6210" y="584"/>
                  </a:moveTo>
                  <a:cubicBezTo>
                    <a:pt x="5554" y="325"/>
                    <a:pt x="5389" y="258"/>
                    <a:pt x="5013" y="93"/>
                  </a:cubicBezTo>
                  <a:cubicBezTo>
                    <a:pt x="4637" y="-72"/>
                    <a:pt x="4318" y="17"/>
                    <a:pt x="3953" y="99"/>
                  </a:cubicBezTo>
                  <a:lnTo>
                    <a:pt x="2823" y="584"/>
                  </a:lnTo>
                  <a:lnTo>
                    <a:pt x="2259" y="2806"/>
                  </a:lnTo>
                  <a:lnTo>
                    <a:pt x="0" y="5029"/>
                  </a:lnTo>
                  <a:lnTo>
                    <a:pt x="565" y="7251"/>
                  </a:lnTo>
                  <a:lnTo>
                    <a:pt x="979" y="8586"/>
                  </a:lnTo>
                  <a:lnTo>
                    <a:pt x="2018" y="9595"/>
                  </a:lnTo>
                  <a:lnTo>
                    <a:pt x="4432" y="8261"/>
                  </a:lnTo>
                  <a:lnTo>
                    <a:pt x="6240" y="7653"/>
                  </a:lnTo>
                  <a:lnTo>
                    <a:pt x="7130" y="5478"/>
                  </a:lnTo>
                  <a:lnTo>
                    <a:pt x="9214" y="5927"/>
                  </a:lnTo>
                  <a:lnTo>
                    <a:pt x="9803" y="4973"/>
                  </a:lnTo>
                  <a:cubicBezTo>
                    <a:pt x="9735" y="4622"/>
                    <a:pt x="9905" y="4270"/>
                    <a:pt x="9837" y="3918"/>
                  </a:cubicBezTo>
                  <a:cubicBezTo>
                    <a:pt x="9758" y="2807"/>
                    <a:pt x="10067" y="3265"/>
                    <a:pt x="9987" y="2154"/>
                  </a:cubicBezTo>
                  <a:cubicBezTo>
                    <a:pt x="9527" y="1653"/>
                    <a:pt x="9037" y="1714"/>
                    <a:pt x="8578" y="1214"/>
                  </a:cubicBezTo>
                  <a:cubicBezTo>
                    <a:pt x="8542" y="1004"/>
                    <a:pt x="8505" y="794"/>
                    <a:pt x="8469" y="584"/>
                  </a:cubicBezTo>
                  <a:lnTo>
                    <a:pt x="6210" y="58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1F98E93-DB5B-1F4B-96E9-227ECF7A8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7779" y="3055802"/>
              <a:ext cx="218698" cy="168705"/>
            </a:xfrm>
            <a:custGeom>
              <a:avLst/>
              <a:gdLst>
                <a:gd name="T0" fmla="*/ 2147483647 w 10000"/>
                <a:gd name="T1" fmla="*/ 293810106 h 10000"/>
                <a:gd name="T2" fmla="*/ 1846282842 w 10000"/>
                <a:gd name="T3" fmla="*/ 293810106 h 10000"/>
                <a:gd name="T4" fmla="*/ 0 w 10000"/>
                <a:gd name="T5" fmla="*/ 0 h 10000"/>
                <a:gd name="T6" fmla="*/ 0 w 10000"/>
                <a:gd name="T7" fmla="*/ 587019553 h 10000"/>
                <a:gd name="T8" fmla="*/ 924200281 w 10000"/>
                <a:gd name="T9" fmla="*/ 1468447271 h 10000"/>
                <a:gd name="T10" fmla="*/ 1379187541 w 10000"/>
                <a:gd name="T11" fmla="*/ 2147483647 h 10000"/>
                <a:gd name="T12" fmla="*/ 924200281 w 10000"/>
                <a:gd name="T13" fmla="*/ 2147483647 h 10000"/>
                <a:gd name="T14" fmla="*/ 1846282842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2147483647 h 10000"/>
                <a:gd name="T24" fmla="*/ 2147483647 w 10000"/>
                <a:gd name="T25" fmla="*/ 2147483647 h 10000"/>
                <a:gd name="T26" fmla="*/ 2147483647 w 10000"/>
                <a:gd name="T27" fmla="*/ 2147483647 h 10000"/>
                <a:gd name="T28" fmla="*/ 2147483647 w 10000"/>
                <a:gd name="T29" fmla="*/ 2147483647 h 10000"/>
                <a:gd name="T30" fmla="*/ 2147483647 w 10000"/>
                <a:gd name="T31" fmla="*/ 2147483647 h 10000"/>
                <a:gd name="T32" fmla="*/ 2147483647 w 10000"/>
                <a:gd name="T33" fmla="*/ 2147483647 h 10000"/>
                <a:gd name="T34" fmla="*/ 2147483647 w 10000"/>
                <a:gd name="T35" fmla="*/ 2147483647 h 10000"/>
                <a:gd name="T36" fmla="*/ 2147483647 w 10000"/>
                <a:gd name="T37" fmla="*/ 2147483647 h 10000"/>
                <a:gd name="T38" fmla="*/ 2147483647 w 10000"/>
                <a:gd name="T39" fmla="*/ 2147483647 h 10000"/>
                <a:gd name="T40" fmla="*/ 2147483647 w 10000"/>
                <a:gd name="T41" fmla="*/ 1761659502 h 10000"/>
                <a:gd name="T42" fmla="*/ 2147483647 w 10000"/>
                <a:gd name="T43" fmla="*/ 587019553 h 10000"/>
                <a:gd name="T44" fmla="*/ 2147483647 w 10000"/>
                <a:gd name="T45" fmla="*/ 0 h 10000"/>
                <a:gd name="T46" fmla="*/ 2147483647 w 10000"/>
                <a:gd name="T47" fmla="*/ 293810106 h 100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000" h="10000">
                  <a:moveTo>
                    <a:pt x="3636" y="522"/>
                  </a:moveTo>
                  <a:lnTo>
                    <a:pt x="909" y="522"/>
                  </a:lnTo>
                  <a:lnTo>
                    <a:pt x="0" y="0"/>
                  </a:lnTo>
                  <a:lnTo>
                    <a:pt x="0" y="1043"/>
                  </a:lnTo>
                  <a:lnTo>
                    <a:pt x="455" y="2609"/>
                  </a:lnTo>
                  <a:cubicBezTo>
                    <a:pt x="530" y="3171"/>
                    <a:pt x="604" y="3733"/>
                    <a:pt x="679" y="4295"/>
                  </a:cubicBezTo>
                  <a:cubicBezTo>
                    <a:pt x="604" y="4631"/>
                    <a:pt x="530" y="4968"/>
                    <a:pt x="455" y="5304"/>
                  </a:cubicBezTo>
                  <a:lnTo>
                    <a:pt x="909" y="6348"/>
                  </a:lnTo>
                  <a:lnTo>
                    <a:pt x="1598" y="7682"/>
                  </a:lnTo>
                  <a:cubicBezTo>
                    <a:pt x="2779" y="7328"/>
                    <a:pt x="2976" y="7157"/>
                    <a:pt x="4110" y="6712"/>
                  </a:cubicBezTo>
                  <a:lnTo>
                    <a:pt x="4448" y="7069"/>
                  </a:lnTo>
                  <a:lnTo>
                    <a:pt x="5010" y="7076"/>
                  </a:lnTo>
                  <a:cubicBezTo>
                    <a:pt x="5007" y="7181"/>
                    <a:pt x="5003" y="7286"/>
                    <a:pt x="5000" y="7391"/>
                  </a:cubicBezTo>
                  <a:lnTo>
                    <a:pt x="4545" y="7913"/>
                  </a:lnTo>
                  <a:lnTo>
                    <a:pt x="5000" y="10000"/>
                  </a:lnTo>
                  <a:lnTo>
                    <a:pt x="6818" y="8435"/>
                  </a:lnTo>
                  <a:lnTo>
                    <a:pt x="8636" y="8435"/>
                  </a:lnTo>
                  <a:lnTo>
                    <a:pt x="9545" y="6870"/>
                  </a:lnTo>
                  <a:lnTo>
                    <a:pt x="10000" y="6870"/>
                  </a:lnTo>
                  <a:lnTo>
                    <a:pt x="7273" y="5826"/>
                  </a:lnTo>
                  <a:cubicBezTo>
                    <a:pt x="7121" y="4927"/>
                    <a:pt x="6970" y="4029"/>
                    <a:pt x="6818" y="3130"/>
                  </a:cubicBezTo>
                  <a:lnTo>
                    <a:pt x="8636" y="1043"/>
                  </a:lnTo>
                  <a:lnTo>
                    <a:pt x="5909" y="0"/>
                  </a:lnTo>
                  <a:lnTo>
                    <a:pt x="3636" y="52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8561D1F-608A-FA46-8738-748095626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37" y="2919323"/>
              <a:ext cx="136924" cy="77718"/>
            </a:xfrm>
            <a:custGeom>
              <a:avLst/>
              <a:gdLst>
                <a:gd name="T0" fmla="*/ 1523412940 w 10000"/>
                <a:gd name="T1" fmla="*/ 20703172 h 11466"/>
                <a:gd name="T2" fmla="*/ 1384973249 w 10000"/>
                <a:gd name="T3" fmla="*/ 13260037 h 11466"/>
                <a:gd name="T4" fmla="*/ 1107889269 w 10000"/>
                <a:gd name="T5" fmla="*/ 5816929 h 11466"/>
                <a:gd name="T6" fmla="*/ 705952907 w 10000"/>
                <a:gd name="T7" fmla="*/ 11598732 h 11466"/>
                <a:gd name="T8" fmla="*/ 629180878 w 10000"/>
                <a:gd name="T9" fmla="*/ 0 h 11466"/>
                <a:gd name="T10" fmla="*/ 415505657 w 10000"/>
                <a:gd name="T11" fmla="*/ 11182239 h 11466"/>
                <a:gd name="T12" fmla="*/ 0 w 10000"/>
                <a:gd name="T13" fmla="*/ 35589387 h 11466"/>
                <a:gd name="T14" fmla="*/ 0 w 10000"/>
                <a:gd name="T15" fmla="*/ 50474506 h 11466"/>
                <a:gd name="T16" fmla="*/ 277065955 w 10000"/>
                <a:gd name="T17" fmla="*/ 50474506 h 11466"/>
                <a:gd name="T18" fmla="*/ 408729233 w 10000"/>
                <a:gd name="T19" fmla="*/ 68272305 h 11466"/>
                <a:gd name="T20" fmla="*/ 553945349 w 10000"/>
                <a:gd name="T21" fmla="*/ 65360750 h 11466"/>
                <a:gd name="T22" fmla="*/ 860112323 w 10000"/>
                <a:gd name="T23" fmla="*/ 53797304 h 11466"/>
                <a:gd name="T24" fmla="*/ 1019100903 w 10000"/>
                <a:gd name="T25" fmla="*/ 60412870 h 11466"/>
                <a:gd name="T26" fmla="*/ 1523412940 w 10000"/>
                <a:gd name="T27" fmla="*/ 50474506 h 11466"/>
                <a:gd name="T28" fmla="*/ 1800478906 w 10000"/>
                <a:gd name="T29" fmla="*/ 43031399 h 11466"/>
                <a:gd name="T30" fmla="*/ 1938918597 w 10000"/>
                <a:gd name="T31" fmla="*/ 43031399 h 11466"/>
                <a:gd name="T32" fmla="*/ 1800478906 w 10000"/>
                <a:gd name="T33" fmla="*/ 35589387 h 11466"/>
                <a:gd name="T34" fmla="*/ 1523412940 w 10000"/>
                <a:gd name="T35" fmla="*/ 20703172 h 114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000" h="11466">
                  <a:moveTo>
                    <a:pt x="7857" y="3477"/>
                  </a:moveTo>
                  <a:lnTo>
                    <a:pt x="7143" y="2227"/>
                  </a:lnTo>
                  <a:lnTo>
                    <a:pt x="5714" y="977"/>
                  </a:lnTo>
                  <a:lnTo>
                    <a:pt x="3641" y="1948"/>
                  </a:lnTo>
                  <a:cubicBezTo>
                    <a:pt x="3532" y="1206"/>
                    <a:pt x="3354" y="742"/>
                    <a:pt x="3245" y="0"/>
                  </a:cubicBezTo>
                  <a:lnTo>
                    <a:pt x="2143" y="1878"/>
                  </a:lnTo>
                  <a:lnTo>
                    <a:pt x="0" y="5977"/>
                  </a:lnTo>
                  <a:lnTo>
                    <a:pt x="0" y="8477"/>
                  </a:lnTo>
                  <a:lnTo>
                    <a:pt x="1429" y="8477"/>
                  </a:lnTo>
                  <a:lnTo>
                    <a:pt x="2108" y="11466"/>
                  </a:lnTo>
                  <a:lnTo>
                    <a:pt x="2857" y="10977"/>
                  </a:lnTo>
                  <a:lnTo>
                    <a:pt x="4436" y="9035"/>
                  </a:lnTo>
                  <a:lnTo>
                    <a:pt x="5256" y="10146"/>
                  </a:lnTo>
                  <a:lnTo>
                    <a:pt x="7857" y="8477"/>
                  </a:lnTo>
                  <a:lnTo>
                    <a:pt x="9286" y="7227"/>
                  </a:lnTo>
                  <a:lnTo>
                    <a:pt x="10000" y="7227"/>
                  </a:lnTo>
                  <a:lnTo>
                    <a:pt x="9286" y="5977"/>
                  </a:lnTo>
                  <a:lnTo>
                    <a:pt x="7857" y="347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A45236BA-8BB2-6C4D-B251-B16EF7BCA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2475" y="2744932"/>
              <a:ext cx="85577" cy="89091"/>
            </a:xfrm>
            <a:custGeom>
              <a:avLst/>
              <a:gdLst>
                <a:gd name="T0" fmla="*/ 43091458 w 10056"/>
                <a:gd name="T1" fmla="*/ 105833347 h 10000"/>
                <a:gd name="T2" fmla="*/ 60516545 w 10056"/>
                <a:gd name="T3" fmla="*/ 148181948 h 10000"/>
                <a:gd name="T4" fmla="*/ 95382098 w 10056"/>
                <a:gd name="T5" fmla="*/ 169343381 h 10000"/>
                <a:gd name="T6" fmla="*/ 127165973 w 10056"/>
                <a:gd name="T7" fmla="*/ 196710131 h 10000"/>
                <a:gd name="T8" fmla="*/ 159904912 w 10056"/>
                <a:gd name="T9" fmla="*/ 231533339 h 10000"/>
                <a:gd name="T10" fmla="*/ 180375846 w 10056"/>
                <a:gd name="T11" fmla="*/ 174299266 h 10000"/>
                <a:gd name="T12" fmla="*/ 168237950 w 10056"/>
                <a:gd name="T13" fmla="*/ 131951061 h 10000"/>
                <a:gd name="T14" fmla="*/ 181386826 w 10056"/>
                <a:gd name="T15" fmla="*/ 75990916 h 10000"/>
                <a:gd name="T16" fmla="*/ 155827284 w 10056"/>
                <a:gd name="T17" fmla="*/ 54825744 h 10000"/>
                <a:gd name="T18" fmla="*/ 130232265 w 10056"/>
                <a:gd name="T19" fmla="*/ 42323709 h 10000"/>
                <a:gd name="T20" fmla="*/ 95382098 w 10056"/>
                <a:gd name="T21" fmla="*/ 21161829 h 10000"/>
                <a:gd name="T22" fmla="*/ 60516545 w 10056"/>
                <a:gd name="T23" fmla="*/ 21161829 h 10000"/>
                <a:gd name="T24" fmla="*/ 43091458 w 10056"/>
                <a:gd name="T25" fmla="*/ 0 h 10000"/>
                <a:gd name="T26" fmla="*/ 8243820 w 10056"/>
                <a:gd name="T27" fmla="*/ 21161829 h 10000"/>
                <a:gd name="T28" fmla="*/ 0 w 10056"/>
                <a:gd name="T29" fmla="*/ 22481897 h 10000"/>
                <a:gd name="T30" fmla="*/ 16414107 w 10056"/>
                <a:gd name="T31" fmla="*/ 79716022 h 10000"/>
                <a:gd name="T32" fmla="*/ 43091458 w 10056"/>
                <a:gd name="T33" fmla="*/ 105833347 h 1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56" h="10000">
                  <a:moveTo>
                    <a:pt x="2389" y="4571"/>
                  </a:moveTo>
                  <a:lnTo>
                    <a:pt x="3355" y="6400"/>
                  </a:lnTo>
                  <a:lnTo>
                    <a:pt x="5288" y="7314"/>
                  </a:lnTo>
                  <a:lnTo>
                    <a:pt x="7050" y="8496"/>
                  </a:lnTo>
                  <a:lnTo>
                    <a:pt x="8865" y="10000"/>
                  </a:lnTo>
                  <a:cubicBezTo>
                    <a:pt x="8961" y="9105"/>
                    <a:pt x="9904" y="8423"/>
                    <a:pt x="10000" y="7528"/>
                  </a:cubicBezTo>
                  <a:lnTo>
                    <a:pt x="9327" y="5699"/>
                  </a:lnTo>
                  <a:cubicBezTo>
                    <a:pt x="9382" y="4965"/>
                    <a:pt x="10001" y="4016"/>
                    <a:pt x="10056" y="3282"/>
                  </a:cubicBezTo>
                  <a:lnTo>
                    <a:pt x="8639" y="2368"/>
                  </a:lnTo>
                  <a:lnTo>
                    <a:pt x="7220" y="1828"/>
                  </a:lnTo>
                  <a:lnTo>
                    <a:pt x="5288" y="914"/>
                  </a:lnTo>
                  <a:lnTo>
                    <a:pt x="3355" y="914"/>
                  </a:lnTo>
                  <a:lnTo>
                    <a:pt x="2389" y="0"/>
                  </a:lnTo>
                  <a:lnTo>
                    <a:pt x="457" y="914"/>
                  </a:lnTo>
                  <a:lnTo>
                    <a:pt x="0" y="971"/>
                  </a:lnTo>
                  <a:cubicBezTo>
                    <a:pt x="152" y="1866"/>
                    <a:pt x="757" y="2548"/>
                    <a:pt x="910" y="3443"/>
                  </a:cubicBezTo>
                  <a:lnTo>
                    <a:pt x="2389" y="457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62ABC44-92E7-1748-BEC8-930178D0690F}"/>
                </a:ext>
              </a:extLst>
            </p:cNvPr>
            <p:cNvSpPr>
              <a:spLocks/>
            </p:cNvSpPr>
            <p:nvPr/>
          </p:nvSpPr>
          <p:spPr bwMode="auto">
            <a:xfrm rot="21133526">
              <a:off x="5830127" y="2955339"/>
              <a:ext cx="106497" cy="56867"/>
            </a:xfrm>
            <a:custGeom>
              <a:avLst/>
              <a:gdLst>
                <a:gd name="T0" fmla="*/ 0 w 1912593"/>
                <a:gd name="T1" fmla="*/ 0 h 1229193"/>
                <a:gd name="T2" fmla="*/ 0 w 1912593"/>
                <a:gd name="T3" fmla="*/ 0 h 1229193"/>
                <a:gd name="T4" fmla="*/ 0 w 1912593"/>
                <a:gd name="T5" fmla="*/ 0 h 1229193"/>
                <a:gd name="T6" fmla="*/ 0 w 1912593"/>
                <a:gd name="T7" fmla="*/ 0 h 1229193"/>
                <a:gd name="T8" fmla="*/ 0 w 1912593"/>
                <a:gd name="T9" fmla="*/ 0 h 1229193"/>
                <a:gd name="T10" fmla="*/ 0 w 1912593"/>
                <a:gd name="T11" fmla="*/ 0 h 1229193"/>
                <a:gd name="T12" fmla="*/ 0 w 1912593"/>
                <a:gd name="T13" fmla="*/ 0 h 1229193"/>
                <a:gd name="T14" fmla="*/ 0 w 1912593"/>
                <a:gd name="T15" fmla="*/ 0 h 1229193"/>
                <a:gd name="T16" fmla="*/ 0 w 1912593"/>
                <a:gd name="T17" fmla="*/ 0 h 12291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2593" h="1229193">
                  <a:moveTo>
                    <a:pt x="0" y="233280"/>
                  </a:moveTo>
                  <a:lnTo>
                    <a:pt x="83793" y="1154242"/>
                  </a:lnTo>
                  <a:lnTo>
                    <a:pt x="1103124" y="1229193"/>
                  </a:lnTo>
                  <a:lnTo>
                    <a:pt x="1912593" y="314793"/>
                  </a:lnTo>
                  <a:lnTo>
                    <a:pt x="1792672" y="0"/>
                  </a:lnTo>
                  <a:lnTo>
                    <a:pt x="1124055" y="252554"/>
                  </a:lnTo>
                  <a:cubicBezTo>
                    <a:pt x="892871" y="224853"/>
                    <a:pt x="379360" y="273001"/>
                    <a:pt x="148176" y="245300"/>
                  </a:cubicBezTo>
                  <a:lnTo>
                    <a:pt x="128763" y="242675"/>
                  </a:lnTo>
                  <a:lnTo>
                    <a:pt x="0" y="23328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E01F4688-C7DE-4443-8907-1B300B237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832" y="2966712"/>
              <a:ext cx="171155" cy="178182"/>
            </a:xfrm>
            <a:custGeom>
              <a:avLst/>
              <a:gdLst>
                <a:gd name="T0" fmla="*/ 0 w 3644175"/>
                <a:gd name="T1" fmla="*/ 0 h 3780713"/>
                <a:gd name="T2" fmla="*/ 0 w 3644175"/>
                <a:gd name="T3" fmla="*/ 0 h 3780713"/>
                <a:gd name="T4" fmla="*/ 0 w 3644175"/>
                <a:gd name="T5" fmla="*/ 0 h 3780713"/>
                <a:gd name="T6" fmla="*/ 0 w 3644175"/>
                <a:gd name="T7" fmla="*/ 0 h 3780713"/>
                <a:gd name="T8" fmla="*/ 0 w 3644175"/>
                <a:gd name="T9" fmla="*/ 0 h 3780713"/>
                <a:gd name="T10" fmla="*/ 0 w 3644175"/>
                <a:gd name="T11" fmla="*/ 0 h 3780713"/>
                <a:gd name="T12" fmla="*/ 0 w 3644175"/>
                <a:gd name="T13" fmla="*/ 0 h 3780713"/>
                <a:gd name="T14" fmla="*/ 0 w 3644175"/>
                <a:gd name="T15" fmla="*/ 0 h 3780713"/>
                <a:gd name="T16" fmla="*/ 0 w 3644175"/>
                <a:gd name="T17" fmla="*/ 0 h 3780713"/>
                <a:gd name="T18" fmla="*/ 0 w 3644175"/>
                <a:gd name="T19" fmla="*/ 0 h 3780713"/>
                <a:gd name="T20" fmla="*/ 0 w 3644175"/>
                <a:gd name="T21" fmla="*/ 0 h 3780713"/>
                <a:gd name="T22" fmla="*/ 0 w 3644175"/>
                <a:gd name="T23" fmla="*/ 0 h 3780713"/>
                <a:gd name="T24" fmla="*/ 0 w 3644175"/>
                <a:gd name="T25" fmla="*/ 0 h 3780713"/>
                <a:gd name="T26" fmla="*/ 0 w 3644175"/>
                <a:gd name="T27" fmla="*/ 0 h 3780713"/>
                <a:gd name="T28" fmla="*/ 0 w 3644175"/>
                <a:gd name="T29" fmla="*/ 0 h 3780713"/>
                <a:gd name="T30" fmla="*/ 0 w 3644175"/>
                <a:gd name="T31" fmla="*/ 0 h 3780713"/>
                <a:gd name="T32" fmla="*/ 0 w 3644175"/>
                <a:gd name="T33" fmla="*/ 0 h 3780713"/>
                <a:gd name="T34" fmla="*/ 0 w 3644175"/>
                <a:gd name="T35" fmla="*/ 0 h 3780713"/>
                <a:gd name="T36" fmla="*/ 0 w 3644175"/>
                <a:gd name="T37" fmla="*/ 0 h 3780713"/>
                <a:gd name="T38" fmla="*/ 0 w 3644175"/>
                <a:gd name="T39" fmla="*/ 0 h 37807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44175" h="3780713">
                  <a:moveTo>
                    <a:pt x="2018109" y="0"/>
                  </a:moveTo>
                  <a:lnTo>
                    <a:pt x="1131347" y="970851"/>
                  </a:lnTo>
                  <a:lnTo>
                    <a:pt x="106496" y="992543"/>
                  </a:lnTo>
                  <a:lnTo>
                    <a:pt x="0" y="1285960"/>
                  </a:lnTo>
                  <a:lnTo>
                    <a:pt x="250657" y="1838746"/>
                  </a:lnTo>
                  <a:lnTo>
                    <a:pt x="476240" y="1522355"/>
                  </a:lnTo>
                  <a:lnTo>
                    <a:pt x="637449" y="1360281"/>
                  </a:lnTo>
                  <a:lnTo>
                    <a:pt x="900975" y="1622129"/>
                  </a:lnTo>
                  <a:lnTo>
                    <a:pt x="1125827" y="2401618"/>
                  </a:lnTo>
                  <a:lnTo>
                    <a:pt x="1614428" y="2951232"/>
                  </a:lnTo>
                  <a:cubicBezTo>
                    <a:pt x="2156362" y="3074631"/>
                    <a:pt x="2677783" y="3504219"/>
                    <a:pt x="3209460" y="3780713"/>
                  </a:cubicBezTo>
                  <a:lnTo>
                    <a:pt x="1455611" y="1667100"/>
                  </a:lnTo>
                  <a:lnTo>
                    <a:pt x="1543203" y="1366330"/>
                  </a:lnTo>
                  <a:lnTo>
                    <a:pt x="1755414" y="1517198"/>
                  </a:lnTo>
                  <a:lnTo>
                    <a:pt x="3644175" y="1622129"/>
                  </a:lnTo>
                  <a:lnTo>
                    <a:pt x="3394079" y="610450"/>
                  </a:lnTo>
                  <a:lnTo>
                    <a:pt x="3170007" y="750786"/>
                  </a:lnTo>
                  <a:lnTo>
                    <a:pt x="2480463" y="641709"/>
                  </a:lnTo>
                  <a:lnTo>
                    <a:pt x="2078068" y="137463"/>
                  </a:lnTo>
                  <a:lnTo>
                    <a:pt x="2018109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65964E89-BC47-E149-B920-47A3ED063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196" y="3029265"/>
              <a:ext cx="117907" cy="117524"/>
            </a:xfrm>
            <a:custGeom>
              <a:avLst/>
              <a:gdLst>
                <a:gd name="T0" fmla="*/ 0 w 2398426"/>
                <a:gd name="T1" fmla="*/ 0 h 2488994"/>
                <a:gd name="T2" fmla="*/ 0 w 2398426"/>
                <a:gd name="T3" fmla="*/ 0 h 2488994"/>
                <a:gd name="T4" fmla="*/ 0 w 2398426"/>
                <a:gd name="T5" fmla="*/ 0 h 2488994"/>
                <a:gd name="T6" fmla="*/ 0 w 2398426"/>
                <a:gd name="T7" fmla="*/ 0 h 2488994"/>
                <a:gd name="T8" fmla="*/ 0 w 2398426"/>
                <a:gd name="T9" fmla="*/ 0 h 2488994"/>
                <a:gd name="T10" fmla="*/ 0 w 2398426"/>
                <a:gd name="T11" fmla="*/ 0 h 2488994"/>
                <a:gd name="T12" fmla="*/ 0 w 2398426"/>
                <a:gd name="T13" fmla="*/ 0 h 2488994"/>
                <a:gd name="T14" fmla="*/ 0 w 2398426"/>
                <a:gd name="T15" fmla="*/ 0 h 24889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98426" h="2488994">
                  <a:moveTo>
                    <a:pt x="2113613" y="269822"/>
                  </a:moveTo>
                  <a:lnTo>
                    <a:pt x="254833" y="149901"/>
                  </a:lnTo>
                  <a:lnTo>
                    <a:pt x="74951" y="0"/>
                  </a:lnTo>
                  <a:lnTo>
                    <a:pt x="0" y="329783"/>
                  </a:lnTo>
                  <a:lnTo>
                    <a:pt x="1691048" y="2488994"/>
                  </a:lnTo>
                  <a:lnTo>
                    <a:pt x="2177788" y="1556144"/>
                  </a:lnTo>
                  <a:lnTo>
                    <a:pt x="2398426" y="1439055"/>
                  </a:lnTo>
                  <a:lnTo>
                    <a:pt x="2113613" y="26982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47295587-87EF-E341-ACE2-303C62410377}"/>
                </a:ext>
              </a:extLst>
            </p:cNvPr>
            <p:cNvSpPr>
              <a:spLocks/>
            </p:cNvSpPr>
            <p:nvPr/>
          </p:nvSpPr>
          <p:spPr bwMode="auto">
            <a:xfrm rot="286500">
              <a:off x="5991773" y="3101296"/>
              <a:ext cx="53248" cy="70136"/>
            </a:xfrm>
            <a:custGeom>
              <a:avLst/>
              <a:gdLst>
                <a:gd name="T0" fmla="*/ 0 w 1259245"/>
                <a:gd name="T1" fmla="*/ 0 h 1506961"/>
                <a:gd name="T2" fmla="*/ 0 w 1259245"/>
                <a:gd name="T3" fmla="*/ 0 h 1506961"/>
                <a:gd name="T4" fmla="*/ 0 w 1259245"/>
                <a:gd name="T5" fmla="*/ 0 h 1506961"/>
                <a:gd name="T6" fmla="*/ 0 w 1259245"/>
                <a:gd name="T7" fmla="*/ 0 h 1506961"/>
                <a:gd name="T8" fmla="*/ 0 w 1259245"/>
                <a:gd name="T9" fmla="*/ 0 h 1506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9245" h="1506961">
                  <a:moveTo>
                    <a:pt x="459998" y="0"/>
                  </a:moveTo>
                  <a:lnTo>
                    <a:pt x="0" y="967315"/>
                  </a:lnTo>
                  <a:lnTo>
                    <a:pt x="599606" y="1506961"/>
                  </a:lnTo>
                  <a:lnTo>
                    <a:pt x="1259243" y="571259"/>
                  </a:lnTo>
                  <a:lnTo>
                    <a:pt x="459998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767B828E-5B7C-C14C-B5D6-07D9BB044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675" y="2979980"/>
              <a:ext cx="85577" cy="68240"/>
            </a:xfrm>
            <a:custGeom>
              <a:avLst/>
              <a:gdLst>
                <a:gd name="T0" fmla="*/ 0 w 1678899"/>
                <a:gd name="T1" fmla="*/ 0 h 1259174"/>
                <a:gd name="T2" fmla="*/ 0 w 1678899"/>
                <a:gd name="T3" fmla="*/ 0 h 1259174"/>
                <a:gd name="T4" fmla="*/ 0 w 1678899"/>
                <a:gd name="T5" fmla="*/ 0 h 1259174"/>
                <a:gd name="T6" fmla="*/ 0 w 1678899"/>
                <a:gd name="T7" fmla="*/ 0 h 1259174"/>
                <a:gd name="T8" fmla="*/ 0 w 1678899"/>
                <a:gd name="T9" fmla="*/ 0 h 1259174"/>
                <a:gd name="T10" fmla="*/ 0 w 1678899"/>
                <a:gd name="T11" fmla="*/ 0 h 1259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8899" h="1259174">
                  <a:moveTo>
                    <a:pt x="209862" y="1154242"/>
                  </a:moveTo>
                  <a:lnTo>
                    <a:pt x="1678899" y="1259174"/>
                  </a:lnTo>
                  <a:lnTo>
                    <a:pt x="1663908" y="899410"/>
                  </a:lnTo>
                  <a:lnTo>
                    <a:pt x="854439" y="0"/>
                  </a:lnTo>
                  <a:lnTo>
                    <a:pt x="0" y="269823"/>
                  </a:lnTo>
                  <a:lnTo>
                    <a:pt x="209862" y="115424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A1B0ABF6-9C4F-0F48-A2B4-F30507F60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8889" y="3042534"/>
              <a:ext cx="119808" cy="115628"/>
            </a:xfrm>
            <a:custGeom>
              <a:avLst/>
              <a:gdLst>
                <a:gd name="T0" fmla="*/ 0 w 2578308"/>
                <a:gd name="T1" fmla="*/ 0 h 2368446"/>
                <a:gd name="T2" fmla="*/ 0 w 2578308"/>
                <a:gd name="T3" fmla="*/ 0 h 2368446"/>
                <a:gd name="T4" fmla="*/ 0 w 2578308"/>
                <a:gd name="T5" fmla="*/ 0 h 2368446"/>
                <a:gd name="T6" fmla="*/ 0 w 2578308"/>
                <a:gd name="T7" fmla="*/ 0 h 2368446"/>
                <a:gd name="T8" fmla="*/ 0 w 2578308"/>
                <a:gd name="T9" fmla="*/ 0 h 2368446"/>
                <a:gd name="T10" fmla="*/ 0 w 2578308"/>
                <a:gd name="T11" fmla="*/ 0 h 2368446"/>
                <a:gd name="T12" fmla="*/ 0 w 2578308"/>
                <a:gd name="T13" fmla="*/ 0 h 2368446"/>
                <a:gd name="T14" fmla="*/ 0 w 2578308"/>
                <a:gd name="T15" fmla="*/ 0 h 2368446"/>
                <a:gd name="T16" fmla="*/ 0 w 2578308"/>
                <a:gd name="T17" fmla="*/ 0 h 2368446"/>
                <a:gd name="T18" fmla="*/ 0 w 2578308"/>
                <a:gd name="T19" fmla="*/ 0 h 2368446"/>
                <a:gd name="T20" fmla="*/ 0 w 2578308"/>
                <a:gd name="T21" fmla="*/ 0 h 2368446"/>
                <a:gd name="T22" fmla="*/ 0 w 2578308"/>
                <a:gd name="T23" fmla="*/ 0 h 23684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78308" h="2368446">
                  <a:moveTo>
                    <a:pt x="0" y="0"/>
                  </a:moveTo>
                  <a:lnTo>
                    <a:pt x="254833" y="1154242"/>
                  </a:lnTo>
                  <a:lnTo>
                    <a:pt x="104931" y="1259173"/>
                  </a:lnTo>
                  <a:lnTo>
                    <a:pt x="855821" y="1873287"/>
                  </a:lnTo>
                  <a:lnTo>
                    <a:pt x="1111621" y="1524299"/>
                  </a:lnTo>
                  <a:lnTo>
                    <a:pt x="1734645" y="2033965"/>
                  </a:lnTo>
                  <a:lnTo>
                    <a:pt x="1633928" y="2368446"/>
                  </a:lnTo>
                  <a:lnTo>
                    <a:pt x="2338465" y="2263514"/>
                  </a:lnTo>
                  <a:lnTo>
                    <a:pt x="2578308" y="1514006"/>
                  </a:lnTo>
                  <a:lnTo>
                    <a:pt x="2113613" y="224852"/>
                  </a:lnTo>
                  <a:lnTo>
                    <a:pt x="1439056" y="149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0E7960F6-6BC7-2C4C-A2B1-DBB856FEC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218" y="3114565"/>
              <a:ext cx="47544" cy="58761"/>
            </a:xfrm>
            <a:custGeom>
              <a:avLst/>
              <a:gdLst>
                <a:gd name="T0" fmla="*/ 0 w 1097536"/>
                <a:gd name="T1" fmla="*/ 0 h 1184223"/>
                <a:gd name="T2" fmla="*/ 0 w 1097536"/>
                <a:gd name="T3" fmla="*/ 0 h 1184223"/>
                <a:gd name="T4" fmla="*/ 0 w 1097536"/>
                <a:gd name="T5" fmla="*/ 0 h 1184223"/>
                <a:gd name="T6" fmla="*/ 0 w 1097536"/>
                <a:gd name="T7" fmla="*/ 0 h 1184223"/>
                <a:gd name="T8" fmla="*/ 0 w 1097536"/>
                <a:gd name="T9" fmla="*/ 0 h 1184223"/>
                <a:gd name="T10" fmla="*/ 0 w 1097536"/>
                <a:gd name="T11" fmla="*/ 0 h 11842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7536" h="1184223">
                  <a:moveTo>
                    <a:pt x="482939" y="0"/>
                  </a:moveTo>
                  <a:lnTo>
                    <a:pt x="0" y="416160"/>
                  </a:lnTo>
                  <a:lnTo>
                    <a:pt x="452959" y="1184223"/>
                  </a:lnTo>
                  <a:lnTo>
                    <a:pt x="1067555" y="824459"/>
                  </a:lnTo>
                  <a:lnTo>
                    <a:pt x="1097536" y="509666"/>
                  </a:lnTo>
                  <a:lnTo>
                    <a:pt x="482939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43F5D409-ED19-3747-85FB-E059AE661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137" y="3146789"/>
              <a:ext cx="77970" cy="72031"/>
            </a:xfrm>
            <a:custGeom>
              <a:avLst/>
              <a:gdLst>
                <a:gd name="T0" fmla="*/ 0 w 1852882"/>
                <a:gd name="T1" fmla="*/ 0 h 1521018"/>
                <a:gd name="T2" fmla="*/ 0 w 1852882"/>
                <a:gd name="T3" fmla="*/ 0 h 1521018"/>
                <a:gd name="T4" fmla="*/ 0 w 1852882"/>
                <a:gd name="T5" fmla="*/ 0 h 1521018"/>
                <a:gd name="T6" fmla="*/ 0 w 1852882"/>
                <a:gd name="T7" fmla="*/ 0 h 1521018"/>
                <a:gd name="T8" fmla="*/ 0 w 1852882"/>
                <a:gd name="T9" fmla="*/ 0 h 1521018"/>
                <a:gd name="T10" fmla="*/ 0 w 1852882"/>
                <a:gd name="T11" fmla="*/ 0 h 1521018"/>
                <a:gd name="T12" fmla="*/ 0 w 1852882"/>
                <a:gd name="T13" fmla="*/ 0 h 1521018"/>
                <a:gd name="T14" fmla="*/ 0 w 1852882"/>
                <a:gd name="T15" fmla="*/ 0 h 1521018"/>
                <a:gd name="T16" fmla="*/ 0 w 1852882"/>
                <a:gd name="T17" fmla="*/ 0 h 1521018"/>
                <a:gd name="T18" fmla="*/ 0 w 1852882"/>
                <a:gd name="T19" fmla="*/ 0 h 1521018"/>
                <a:gd name="T20" fmla="*/ 0 w 1852882"/>
                <a:gd name="T21" fmla="*/ 0 h 15210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52882" h="1521018">
                  <a:moveTo>
                    <a:pt x="0" y="507061"/>
                  </a:moveTo>
                  <a:lnTo>
                    <a:pt x="0" y="1211599"/>
                  </a:lnTo>
                  <a:lnTo>
                    <a:pt x="435424" y="1521018"/>
                  </a:lnTo>
                  <a:lnTo>
                    <a:pt x="839449" y="1391481"/>
                  </a:lnTo>
                  <a:lnTo>
                    <a:pt x="1763339" y="952692"/>
                  </a:lnTo>
                  <a:lnTo>
                    <a:pt x="1852882" y="743963"/>
                  </a:lnTo>
                  <a:lnTo>
                    <a:pt x="1756379" y="372784"/>
                  </a:lnTo>
                  <a:lnTo>
                    <a:pt x="1563372" y="307281"/>
                  </a:lnTo>
                  <a:lnTo>
                    <a:pt x="1370668" y="0"/>
                  </a:lnTo>
                  <a:lnTo>
                    <a:pt x="644577" y="177278"/>
                  </a:lnTo>
                  <a:lnTo>
                    <a:pt x="0" y="50706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4FC32DD5-4EEA-E447-BCE1-E20D6EF90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4594" y="3135416"/>
              <a:ext cx="64659" cy="130794"/>
            </a:xfrm>
            <a:custGeom>
              <a:avLst/>
              <a:gdLst>
                <a:gd name="T0" fmla="*/ 0 w 444747"/>
                <a:gd name="T1" fmla="*/ 6 h 900169"/>
                <a:gd name="T2" fmla="*/ 3 w 444747"/>
                <a:gd name="T3" fmla="*/ 8 h 900169"/>
                <a:gd name="T4" fmla="*/ 3 w 444747"/>
                <a:gd name="T5" fmla="*/ 19 h 900169"/>
                <a:gd name="T6" fmla="*/ 7 w 444747"/>
                <a:gd name="T7" fmla="*/ 24 h 900169"/>
                <a:gd name="T8" fmla="*/ 8 w 444747"/>
                <a:gd name="T9" fmla="*/ 22 h 900169"/>
                <a:gd name="T10" fmla="*/ 10 w 444747"/>
                <a:gd name="T11" fmla="*/ 18 h 900169"/>
                <a:gd name="T12" fmla="*/ 9 w 444747"/>
                <a:gd name="T13" fmla="*/ 16 h 900169"/>
                <a:gd name="T14" fmla="*/ 12 w 444747"/>
                <a:gd name="T15" fmla="*/ 15 h 900169"/>
                <a:gd name="T16" fmla="*/ 8 w 444747"/>
                <a:gd name="T17" fmla="*/ 13 h 900169"/>
                <a:gd name="T18" fmla="*/ 8 w 444747"/>
                <a:gd name="T19" fmla="*/ 7 h 900169"/>
                <a:gd name="T20" fmla="*/ 5 w 444747"/>
                <a:gd name="T21" fmla="*/ 0 h 900169"/>
                <a:gd name="T22" fmla="*/ 0 w 444747"/>
                <a:gd name="T23" fmla="*/ 6 h 9001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4747" h="900169">
                  <a:moveTo>
                    <a:pt x="0" y="238385"/>
                  </a:moveTo>
                  <a:lnTo>
                    <a:pt x="99623" y="298870"/>
                  </a:lnTo>
                  <a:lnTo>
                    <a:pt x="99623" y="715154"/>
                  </a:lnTo>
                  <a:lnTo>
                    <a:pt x="263290" y="900169"/>
                  </a:lnTo>
                  <a:lnTo>
                    <a:pt x="327333" y="836125"/>
                  </a:lnTo>
                  <a:lnTo>
                    <a:pt x="384261" y="683132"/>
                  </a:lnTo>
                  <a:lnTo>
                    <a:pt x="362913" y="608414"/>
                  </a:lnTo>
                  <a:lnTo>
                    <a:pt x="444747" y="576393"/>
                  </a:lnTo>
                  <a:lnTo>
                    <a:pt x="327333" y="476769"/>
                  </a:lnTo>
                  <a:lnTo>
                    <a:pt x="327333" y="266849"/>
                  </a:lnTo>
                  <a:lnTo>
                    <a:pt x="185014" y="0"/>
                  </a:lnTo>
                  <a:lnTo>
                    <a:pt x="0" y="23838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F6D8D5B9-F4D0-2548-AC14-607AEBD44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062" y="2555377"/>
              <a:ext cx="131218" cy="195242"/>
            </a:xfrm>
            <a:custGeom>
              <a:avLst/>
              <a:gdLst>
                <a:gd name="T0" fmla="*/ 2147483647 w 84"/>
                <a:gd name="T1" fmla="*/ 2147483647 h 126"/>
                <a:gd name="T2" fmla="*/ 0 w 84"/>
                <a:gd name="T3" fmla="*/ 2147483647 h 126"/>
                <a:gd name="T4" fmla="*/ 0 w 84"/>
                <a:gd name="T5" fmla="*/ 2147483647 h 126"/>
                <a:gd name="T6" fmla="*/ 2147483647 w 84"/>
                <a:gd name="T7" fmla="*/ 2147483647 h 126"/>
                <a:gd name="T8" fmla="*/ 2147483647 w 84"/>
                <a:gd name="T9" fmla="*/ 2147483647 h 126"/>
                <a:gd name="T10" fmla="*/ 2147483647 w 84"/>
                <a:gd name="T11" fmla="*/ 2147483647 h 126"/>
                <a:gd name="T12" fmla="*/ 2147483647 w 84"/>
                <a:gd name="T13" fmla="*/ 2147483647 h 126"/>
                <a:gd name="T14" fmla="*/ 2147483647 w 84"/>
                <a:gd name="T15" fmla="*/ 2147483647 h 126"/>
                <a:gd name="T16" fmla="*/ 2147483647 w 84"/>
                <a:gd name="T17" fmla="*/ 2147483647 h 126"/>
                <a:gd name="T18" fmla="*/ 2147483647 w 84"/>
                <a:gd name="T19" fmla="*/ 2147483647 h 126"/>
                <a:gd name="T20" fmla="*/ 2147483647 w 84"/>
                <a:gd name="T21" fmla="*/ 2147483647 h 126"/>
                <a:gd name="T22" fmla="*/ 2147483647 w 84"/>
                <a:gd name="T23" fmla="*/ 0 h 126"/>
                <a:gd name="T24" fmla="*/ 2147483647 w 84"/>
                <a:gd name="T25" fmla="*/ 2147483647 h 126"/>
                <a:gd name="T26" fmla="*/ 2147483647 w 84"/>
                <a:gd name="T27" fmla="*/ 2147483647 h 126"/>
                <a:gd name="T28" fmla="*/ 2147483647 w 84"/>
                <a:gd name="T29" fmla="*/ 2147483647 h 126"/>
                <a:gd name="T30" fmla="*/ 2147483647 w 84"/>
                <a:gd name="T31" fmla="*/ 2147483647 h 126"/>
                <a:gd name="T32" fmla="*/ 2147483647 w 84"/>
                <a:gd name="T33" fmla="*/ 2147483647 h 126"/>
                <a:gd name="T34" fmla="*/ 2147483647 w 84"/>
                <a:gd name="T35" fmla="*/ 2147483647 h 126"/>
                <a:gd name="T36" fmla="*/ 2147483647 w 84"/>
                <a:gd name="T37" fmla="*/ 2147483647 h 126"/>
                <a:gd name="T38" fmla="*/ 2147483647 w 84"/>
                <a:gd name="T39" fmla="*/ 2147483647 h 126"/>
                <a:gd name="T40" fmla="*/ 2147483647 w 84"/>
                <a:gd name="T41" fmla="*/ 2147483647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126">
                  <a:moveTo>
                    <a:pt x="18" y="126"/>
                  </a:moveTo>
                  <a:lnTo>
                    <a:pt x="0" y="114"/>
                  </a:lnTo>
                  <a:lnTo>
                    <a:pt x="0" y="102"/>
                  </a:lnTo>
                  <a:lnTo>
                    <a:pt x="6" y="96"/>
                  </a:lnTo>
                  <a:lnTo>
                    <a:pt x="12" y="84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12" y="54"/>
                  </a:lnTo>
                  <a:lnTo>
                    <a:pt x="6" y="36"/>
                  </a:lnTo>
                  <a:lnTo>
                    <a:pt x="30" y="30"/>
                  </a:lnTo>
                  <a:lnTo>
                    <a:pt x="30" y="18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18"/>
                  </a:lnTo>
                  <a:lnTo>
                    <a:pt x="84" y="30"/>
                  </a:lnTo>
                  <a:lnTo>
                    <a:pt x="72" y="42"/>
                  </a:lnTo>
                  <a:lnTo>
                    <a:pt x="78" y="66"/>
                  </a:lnTo>
                  <a:lnTo>
                    <a:pt x="72" y="96"/>
                  </a:lnTo>
                  <a:lnTo>
                    <a:pt x="54" y="102"/>
                  </a:lnTo>
                  <a:lnTo>
                    <a:pt x="18" y="12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55C9E99B-A80D-994B-8FD2-A3EFE6D17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375" y="961220"/>
              <a:ext cx="522973" cy="665338"/>
            </a:xfrm>
            <a:custGeom>
              <a:avLst/>
              <a:gdLst>
                <a:gd name="T0" fmla="*/ 2147483647 w 336"/>
                <a:gd name="T1" fmla="*/ 2147483647 h 427"/>
                <a:gd name="T2" fmla="*/ 2147483647 w 336"/>
                <a:gd name="T3" fmla="*/ 2147483647 h 427"/>
                <a:gd name="T4" fmla="*/ 2147483647 w 336"/>
                <a:gd name="T5" fmla="*/ 2147483647 h 427"/>
                <a:gd name="T6" fmla="*/ 2147483647 w 336"/>
                <a:gd name="T7" fmla="*/ 2147483647 h 427"/>
                <a:gd name="T8" fmla="*/ 2147483647 w 336"/>
                <a:gd name="T9" fmla="*/ 2147483647 h 427"/>
                <a:gd name="T10" fmla="*/ 2147483647 w 336"/>
                <a:gd name="T11" fmla="*/ 2147483647 h 427"/>
                <a:gd name="T12" fmla="*/ 2147483647 w 336"/>
                <a:gd name="T13" fmla="*/ 2147483647 h 427"/>
                <a:gd name="T14" fmla="*/ 2147483647 w 336"/>
                <a:gd name="T15" fmla="*/ 2147483647 h 427"/>
                <a:gd name="T16" fmla="*/ 2147483647 w 336"/>
                <a:gd name="T17" fmla="*/ 2147483647 h 427"/>
                <a:gd name="T18" fmla="*/ 2147483647 w 336"/>
                <a:gd name="T19" fmla="*/ 2147483647 h 427"/>
                <a:gd name="T20" fmla="*/ 2147483647 w 336"/>
                <a:gd name="T21" fmla="*/ 2147483647 h 427"/>
                <a:gd name="T22" fmla="*/ 2147483647 w 336"/>
                <a:gd name="T23" fmla="*/ 0 h 427"/>
                <a:gd name="T24" fmla="*/ 2147483647 w 336"/>
                <a:gd name="T25" fmla="*/ 2147483647 h 427"/>
                <a:gd name="T26" fmla="*/ 2147483647 w 336"/>
                <a:gd name="T27" fmla="*/ 2147483647 h 427"/>
                <a:gd name="T28" fmla="*/ 2147483647 w 336"/>
                <a:gd name="T29" fmla="*/ 2147483647 h 427"/>
                <a:gd name="T30" fmla="*/ 2147483647 w 336"/>
                <a:gd name="T31" fmla="*/ 2147483647 h 427"/>
                <a:gd name="T32" fmla="*/ 2147483647 w 336"/>
                <a:gd name="T33" fmla="*/ 2147483647 h 427"/>
                <a:gd name="T34" fmla="*/ 2147483647 w 336"/>
                <a:gd name="T35" fmla="*/ 2147483647 h 427"/>
                <a:gd name="T36" fmla="*/ 2147483647 w 336"/>
                <a:gd name="T37" fmla="*/ 2147483647 h 427"/>
                <a:gd name="T38" fmla="*/ 2147483647 w 336"/>
                <a:gd name="T39" fmla="*/ 2147483647 h 427"/>
                <a:gd name="T40" fmla="*/ 2147483647 w 336"/>
                <a:gd name="T41" fmla="*/ 2147483647 h 427"/>
                <a:gd name="T42" fmla="*/ 2147483647 w 336"/>
                <a:gd name="T43" fmla="*/ 2147483647 h 427"/>
                <a:gd name="T44" fmla="*/ 2147483647 w 336"/>
                <a:gd name="T45" fmla="*/ 2147483647 h 427"/>
                <a:gd name="T46" fmla="*/ 2147483647 w 336"/>
                <a:gd name="T47" fmla="*/ 2147483647 h 427"/>
                <a:gd name="T48" fmla="*/ 2147483647 w 336"/>
                <a:gd name="T49" fmla="*/ 2147483647 h 427"/>
                <a:gd name="T50" fmla="*/ 2147483647 w 336"/>
                <a:gd name="T51" fmla="*/ 2147483647 h 427"/>
                <a:gd name="T52" fmla="*/ 2147483647 w 336"/>
                <a:gd name="T53" fmla="*/ 2147483647 h 427"/>
                <a:gd name="T54" fmla="*/ 0 w 336"/>
                <a:gd name="T55" fmla="*/ 2147483647 h 427"/>
                <a:gd name="T56" fmla="*/ 2147483647 w 336"/>
                <a:gd name="T57" fmla="*/ 2147483647 h 427"/>
                <a:gd name="T58" fmla="*/ 2147483647 w 336"/>
                <a:gd name="T59" fmla="*/ 2147483647 h 427"/>
                <a:gd name="T60" fmla="*/ 2147483647 w 336"/>
                <a:gd name="T61" fmla="*/ 2147483647 h 427"/>
                <a:gd name="T62" fmla="*/ 2147483647 w 336"/>
                <a:gd name="T63" fmla="*/ 2147483647 h 427"/>
                <a:gd name="T64" fmla="*/ 2147483647 w 336"/>
                <a:gd name="T65" fmla="*/ 2147483647 h 4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6" h="427">
                  <a:moveTo>
                    <a:pt x="120" y="427"/>
                  </a:moveTo>
                  <a:lnTo>
                    <a:pt x="96" y="397"/>
                  </a:lnTo>
                  <a:lnTo>
                    <a:pt x="78" y="325"/>
                  </a:lnTo>
                  <a:lnTo>
                    <a:pt x="96" y="282"/>
                  </a:lnTo>
                  <a:lnTo>
                    <a:pt x="144" y="180"/>
                  </a:lnTo>
                  <a:lnTo>
                    <a:pt x="192" y="150"/>
                  </a:lnTo>
                  <a:lnTo>
                    <a:pt x="222" y="114"/>
                  </a:lnTo>
                  <a:lnTo>
                    <a:pt x="252" y="96"/>
                  </a:lnTo>
                  <a:lnTo>
                    <a:pt x="294" y="72"/>
                  </a:lnTo>
                  <a:lnTo>
                    <a:pt x="336" y="30"/>
                  </a:lnTo>
                  <a:lnTo>
                    <a:pt x="330" y="6"/>
                  </a:lnTo>
                  <a:lnTo>
                    <a:pt x="294" y="0"/>
                  </a:lnTo>
                  <a:lnTo>
                    <a:pt x="270" y="24"/>
                  </a:lnTo>
                  <a:lnTo>
                    <a:pt x="252" y="42"/>
                  </a:lnTo>
                  <a:lnTo>
                    <a:pt x="222" y="48"/>
                  </a:lnTo>
                  <a:lnTo>
                    <a:pt x="186" y="48"/>
                  </a:lnTo>
                  <a:lnTo>
                    <a:pt x="174" y="60"/>
                  </a:lnTo>
                  <a:lnTo>
                    <a:pt x="162" y="78"/>
                  </a:lnTo>
                  <a:lnTo>
                    <a:pt x="114" y="126"/>
                  </a:lnTo>
                  <a:lnTo>
                    <a:pt x="90" y="138"/>
                  </a:lnTo>
                  <a:lnTo>
                    <a:pt x="84" y="168"/>
                  </a:lnTo>
                  <a:lnTo>
                    <a:pt x="66" y="186"/>
                  </a:lnTo>
                  <a:lnTo>
                    <a:pt x="42" y="216"/>
                  </a:lnTo>
                  <a:lnTo>
                    <a:pt x="42" y="240"/>
                  </a:lnTo>
                  <a:lnTo>
                    <a:pt x="30" y="270"/>
                  </a:lnTo>
                  <a:lnTo>
                    <a:pt x="12" y="295"/>
                  </a:lnTo>
                  <a:lnTo>
                    <a:pt x="18" y="325"/>
                  </a:lnTo>
                  <a:lnTo>
                    <a:pt x="0" y="349"/>
                  </a:lnTo>
                  <a:lnTo>
                    <a:pt x="18" y="391"/>
                  </a:lnTo>
                  <a:lnTo>
                    <a:pt x="48" y="403"/>
                  </a:lnTo>
                  <a:lnTo>
                    <a:pt x="54" y="415"/>
                  </a:lnTo>
                  <a:lnTo>
                    <a:pt x="72" y="421"/>
                  </a:lnTo>
                  <a:lnTo>
                    <a:pt x="120" y="42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177D54DB-457C-A741-802B-36691F1A1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6394" y="4875531"/>
              <a:ext cx="199682" cy="413230"/>
            </a:xfrm>
            <a:custGeom>
              <a:avLst/>
              <a:gdLst>
                <a:gd name="T0" fmla="*/ 2147483647 w 126"/>
                <a:gd name="T1" fmla="*/ 2147483647 h 265"/>
                <a:gd name="T2" fmla="*/ 0 w 126"/>
                <a:gd name="T3" fmla="*/ 2147483647 h 265"/>
                <a:gd name="T4" fmla="*/ 2147483647 w 126"/>
                <a:gd name="T5" fmla="*/ 2147483647 h 265"/>
                <a:gd name="T6" fmla="*/ 2147483647 w 126"/>
                <a:gd name="T7" fmla="*/ 2147483647 h 265"/>
                <a:gd name="T8" fmla="*/ 2147483647 w 126"/>
                <a:gd name="T9" fmla="*/ 2147483647 h 265"/>
                <a:gd name="T10" fmla="*/ 2147483647 w 126"/>
                <a:gd name="T11" fmla="*/ 2147483647 h 265"/>
                <a:gd name="T12" fmla="*/ 2147483647 w 126"/>
                <a:gd name="T13" fmla="*/ 2147483647 h 265"/>
                <a:gd name="T14" fmla="*/ 2147483647 w 126"/>
                <a:gd name="T15" fmla="*/ 2147483647 h 265"/>
                <a:gd name="T16" fmla="*/ 2147483647 w 126"/>
                <a:gd name="T17" fmla="*/ 0 h 265"/>
                <a:gd name="T18" fmla="*/ 2147483647 w 126"/>
                <a:gd name="T19" fmla="*/ 2147483647 h 265"/>
                <a:gd name="T20" fmla="*/ 2147483647 w 126"/>
                <a:gd name="T21" fmla="*/ 2147483647 h 265"/>
                <a:gd name="T22" fmla="*/ 2147483647 w 126"/>
                <a:gd name="T23" fmla="*/ 2147483647 h 265"/>
                <a:gd name="T24" fmla="*/ 2147483647 w 126"/>
                <a:gd name="T25" fmla="*/ 2147483647 h 265"/>
                <a:gd name="T26" fmla="*/ 2147483647 w 126"/>
                <a:gd name="T27" fmla="*/ 2147483647 h 265"/>
                <a:gd name="T28" fmla="*/ 2147483647 w 126"/>
                <a:gd name="T29" fmla="*/ 2147483647 h 265"/>
                <a:gd name="T30" fmla="*/ 2147483647 w 126"/>
                <a:gd name="T31" fmla="*/ 2147483647 h 265"/>
                <a:gd name="T32" fmla="*/ 2147483647 w 126"/>
                <a:gd name="T33" fmla="*/ 2147483647 h 2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6" h="265">
                  <a:moveTo>
                    <a:pt x="6" y="217"/>
                  </a:moveTo>
                  <a:lnTo>
                    <a:pt x="0" y="193"/>
                  </a:lnTo>
                  <a:lnTo>
                    <a:pt x="12" y="169"/>
                  </a:lnTo>
                  <a:lnTo>
                    <a:pt x="24" y="139"/>
                  </a:lnTo>
                  <a:lnTo>
                    <a:pt x="12" y="91"/>
                  </a:lnTo>
                  <a:lnTo>
                    <a:pt x="30" y="78"/>
                  </a:lnTo>
                  <a:lnTo>
                    <a:pt x="54" y="60"/>
                  </a:lnTo>
                  <a:lnTo>
                    <a:pt x="78" y="24"/>
                  </a:lnTo>
                  <a:lnTo>
                    <a:pt x="108" y="0"/>
                  </a:lnTo>
                  <a:lnTo>
                    <a:pt x="126" y="24"/>
                  </a:lnTo>
                  <a:lnTo>
                    <a:pt x="126" y="66"/>
                  </a:lnTo>
                  <a:lnTo>
                    <a:pt x="126" y="91"/>
                  </a:lnTo>
                  <a:lnTo>
                    <a:pt x="78" y="253"/>
                  </a:lnTo>
                  <a:lnTo>
                    <a:pt x="54" y="259"/>
                  </a:lnTo>
                  <a:lnTo>
                    <a:pt x="30" y="265"/>
                  </a:lnTo>
                  <a:lnTo>
                    <a:pt x="6" y="247"/>
                  </a:lnTo>
                  <a:lnTo>
                    <a:pt x="6" y="21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61BE6E6C-B6B5-1348-ACE3-610C27941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3837" y="5827097"/>
              <a:ext cx="214894" cy="244527"/>
            </a:xfrm>
            <a:custGeom>
              <a:avLst/>
              <a:gdLst>
                <a:gd name="T0" fmla="*/ 0 w 138"/>
                <a:gd name="T1" fmla="*/ 2147483647 h 157"/>
                <a:gd name="T2" fmla="*/ 2147483647 w 138"/>
                <a:gd name="T3" fmla="*/ 2147483647 h 157"/>
                <a:gd name="T4" fmla="*/ 2147483647 w 138"/>
                <a:gd name="T5" fmla="*/ 2147483647 h 157"/>
                <a:gd name="T6" fmla="*/ 2147483647 w 138"/>
                <a:gd name="T7" fmla="*/ 2147483647 h 157"/>
                <a:gd name="T8" fmla="*/ 2147483647 w 138"/>
                <a:gd name="T9" fmla="*/ 2147483647 h 157"/>
                <a:gd name="T10" fmla="*/ 2147483647 w 138"/>
                <a:gd name="T11" fmla="*/ 2147483647 h 157"/>
                <a:gd name="T12" fmla="*/ 2147483647 w 138"/>
                <a:gd name="T13" fmla="*/ 0 h 157"/>
                <a:gd name="T14" fmla="*/ 2147483647 w 138"/>
                <a:gd name="T15" fmla="*/ 2147483647 h 157"/>
                <a:gd name="T16" fmla="*/ 2147483647 w 138"/>
                <a:gd name="T17" fmla="*/ 2147483647 h 157"/>
                <a:gd name="T18" fmla="*/ 2147483647 w 138"/>
                <a:gd name="T19" fmla="*/ 2147483647 h 157"/>
                <a:gd name="T20" fmla="*/ 2147483647 w 138"/>
                <a:gd name="T21" fmla="*/ 2147483647 h 157"/>
                <a:gd name="T22" fmla="*/ 2147483647 w 138"/>
                <a:gd name="T23" fmla="*/ 2147483647 h 157"/>
                <a:gd name="T24" fmla="*/ 2147483647 w 138"/>
                <a:gd name="T25" fmla="*/ 2147483647 h 157"/>
                <a:gd name="T26" fmla="*/ 2147483647 w 138"/>
                <a:gd name="T27" fmla="*/ 2147483647 h 157"/>
                <a:gd name="T28" fmla="*/ 2147483647 w 138"/>
                <a:gd name="T29" fmla="*/ 2147483647 h 157"/>
                <a:gd name="T30" fmla="*/ 2147483647 w 138"/>
                <a:gd name="T31" fmla="*/ 2147483647 h 157"/>
                <a:gd name="T32" fmla="*/ 2147483647 w 138"/>
                <a:gd name="T33" fmla="*/ 2147483647 h 157"/>
                <a:gd name="T34" fmla="*/ 0 w 138"/>
                <a:gd name="T35" fmla="*/ 2147483647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8" h="157">
                  <a:moveTo>
                    <a:pt x="0" y="133"/>
                  </a:moveTo>
                  <a:lnTo>
                    <a:pt x="18" y="97"/>
                  </a:lnTo>
                  <a:lnTo>
                    <a:pt x="30" y="79"/>
                  </a:lnTo>
                  <a:lnTo>
                    <a:pt x="66" y="60"/>
                  </a:lnTo>
                  <a:lnTo>
                    <a:pt x="78" y="54"/>
                  </a:lnTo>
                  <a:lnTo>
                    <a:pt x="90" y="30"/>
                  </a:lnTo>
                  <a:lnTo>
                    <a:pt x="102" y="0"/>
                  </a:lnTo>
                  <a:lnTo>
                    <a:pt x="114" y="12"/>
                  </a:lnTo>
                  <a:lnTo>
                    <a:pt x="138" y="18"/>
                  </a:lnTo>
                  <a:lnTo>
                    <a:pt x="138" y="36"/>
                  </a:lnTo>
                  <a:lnTo>
                    <a:pt x="114" y="54"/>
                  </a:lnTo>
                  <a:lnTo>
                    <a:pt x="102" y="67"/>
                  </a:lnTo>
                  <a:lnTo>
                    <a:pt x="78" y="91"/>
                  </a:lnTo>
                  <a:lnTo>
                    <a:pt x="72" y="115"/>
                  </a:lnTo>
                  <a:lnTo>
                    <a:pt x="66" y="151"/>
                  </a:lnTo>
                  <a:lnTo>
                    <a:pt x="36" y="157"/>
                  </a:lnTo>
                  <a:lnTo>
                    <a:pt x="18" y="151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72EEE73C-0BD0-8045-9E60-C815B3926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0206" y="5607213"/>
              <a:ext cx="150236" cy="240735"/>
            </a:xfrm>
            <a:custGeom>
              <a:avLst/>
              <a:gdLst>
                <a:gd name="T0" fmla="*/ 2147483647 w 96"/>
                <a:gd name="T1" fmla="*/ 2147483647 h 156"/>
                <a:gd name="T2" fmla="*/ 2147483647 w 96"/>
                <a:gd name="T3" fmla="*/ 2147483647 h 156"/>
                <a:gd name="T4" fmla="*/ 2147483647 w 96"/>
                <a:gd name="T5" fmla="*/ 2147483647 h 156"/>
                <a:gd name="T6" fmla="*/ 0 w 96"/>
                <a:gd name="T7" fmla="*/ 0 h 156"/>
                <a:gd name="T8" fmla="*/ 2147483647 w 96"/>
                <a:gd name="T9" fmla="*/ 2147483647 h 156"/>
                <a:gd name="T10" fmla="*/ 2147483647 w 96"/>
                <a:gd name="T11" fmla="*/ 2147483647 h 156"/>
                <a:gd name="T12" fmla="*/ 2147483647 w 96"/>
                <a:gd name="T13" fmla="*/ 2147483647 h 156"/>
                <a:gd name="T14" fmla="*/ 2147483647 w 96"/>
                <a:gd name="T15" fmla="*/ 2147483647 h 156"/>
                <a:gd name="T16" fmla="*/ 2147483647 w 96"/>
                <a:gd name="T17" fmla="*/ 2147483647 h 156"/>
                <a:gd name="T18" fmla="*/ 2147483647 w 96"/>
                <a:gd name="T19" fmla="*/ 2147483647 h 156"/>
                <a:gd name="T20" fmla="*/ 2147483647 w 96"/>
                <a:gd name="T21" fmla="*/ 2147483647 h 156"/>
                <a:gd name="T22" fmla="*/ 2147483647 w 96"/>
                <a:gd name="T23" fmla="*/ 2147483647 h 156"/>
                <a:gd name="T24" fmla="*/ 2147483647 w 96"/>
                <a:gd name="T25" fmla="*/ 2147483647 h 156"/>
                <a:gd name="T26" fmla="*/ 2147483647 w 96"/>
                <a:gd name="T27" fmla="*/ 2147483647 h 156"/>
                <a:gd name="T28" fmla="*/ 2147483647 w 96"/>
                <a:gd name="T29" fmla="*/ 2147483647 h 156"/>
                <a:gd name="T30" fmla="*/ 2147483647 w 96"/>
                <a:gd name="T31" fmla="*/ 2147483647 h 156"/>
                <a:gd name="T32" fmla="*/ 2147483647 w 96"/>
                <a:gd name="T33" fmla="*/ 2147483647 h 156"/>
                <a:gd name="T34" fmla="*/ 2147483647 w 96"/>
                <a:gd name="T35" fmla="*/ 2147483647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6" h="156">
                  <a:moveTo>
                    <a:pt x="6" y="108"/>
                  </a:moveTo>
                  <a:lnTo>
                    <a:pt x="24" y="78"/>
                  </a:lnTo>
                  <a:lnTo>
                    <a:pt x="24" y="54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30" y="42"/>
                  </a:lnTo>
                  <a:lnTo>
                    <a:pt x="42" y="60"/>
                  </a:lnTo>
                  <a:lnTo>
                    <a:pt x="60" y="78"/>
                  </a:lnTo>
                  <a:lnTo>
                    <a:pt x="84" y="66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78" y="102"/>
                  </a:lnTo>
                  <a:lnTo>
                    <a:pt x="66" y="114"/>
                  </a:lnTo>
                  <a:lnTo>
                    <a:pt x="60" y="132"/>
                  </a:lnTo>
                  <a:lnTo>
                    <a:pt x="42" y="156"/>
                  </a:lnTo>
                  <a:lnTo>
                    <a:pt x="24" y="144"/>
                  </a:lnTo>
                  <a:lnTo>
                    <a:pt x="30" y="126"/>
                  </a:lnTo>
                  <a:lnTo>
                    <a:pt x="6" y="10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EE47DC4C-3183-904B-BF16-8E591FA22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3996" y="4858471"/>
              <a:ext cx="1184773" cy="896595"/>
            </a:xfrm>
            <a:custGeom>
              <a:avLst/>
              <a:gdLst>
                <a:gd name="T0" fmla="*/ 2147483647 w 757"/>
                <a:gd name="T1" fmla="*/ 2147483647 h 577"/>
                <a:gd name="T2" fmla="*/ 2147483647 w 757"/>
                <a:gd name="T3" fmla="*/ 2147483647 h 577"/>
                <a:gd name="T4" fmla="*/ 0 w 757"/>
                <a:gd name="T5" fmla="*/ 2147483647 h 577"/>
                <a:gd name="T6" fmla="*/ 2147483647 w 757"/>
                <a:gd name="T7" fmla="*/ 2147483647 h 577"/>
                <a:gd name="T8" fmla="*/ 2147483647 w 757"/>
                <a:gd name="T9" fmla="*/ 2147483647 h 577"/>
                <a:gd name="T10" fmla="*/ 2147483647 w 757"/>
                <a:gd name="T11" fmla="*/ 2147483647 h 577"/>
                <a:gd name="T12" fmla="*/ 2147483647 w 757"/>
                <a:gd name="T13" fmla="*/ 2147483647 h 577"/>
                <a:gd name="T14" fmla="*/ 2147483647 w 757"/>
                <a:gd name="T15" fmla="*/ 2147483647 h 577"/>
                <a:gd name="T16" fmla="*/ 2147483647 w 757"/>
                <a:gd name="T17" fmla="*/ 2147483647 h 577"/>
                <a:gd name="T18" fmla="*/ 2147483647 w 757"/>
                <a:gd name="T19" fmla="*/ 2147483647 h 577"/>
                <a:gd name="T20" fmla="*/ 2147483647 w 757"/>
                <a:gd name="T21" fmla="*/ 0 h 577"/>
                <a:gd name="T22" fmla="*/ 2147483647 w 757"/>
                <a:gd name="T23" fmla="*/ 2147483647 h 577"/>
                <a:gd name="T24" fmla="*/ 2147483647 w 757"/>
                <a:gd name="T25" fmla="*/ 2147483647 h 577"/>
                <a:gd name="T26" fmla="*/ 2147483647 w 757"/>
                <a:gd name="T27" fmla="*/ 2147483647 h 577"/>
                <a:gd name="T28" fmla="*/ 2147483647 w 757"/>
                <a:gd name="T29" fmla="*/ 2147483647 h 577"/>
                <a:gd name="T30" fmla="*/ 2147483647 w 757"/>
                <a:gd name="T31" fmla="*/ 2147483647 h 577"/>
                <a:gd name="T32" fmla="*/ 2147483647 w 757"/>
                <a:gd name="T33" fmla="*/ 2147483647 h 577"/>
                <a:gd name="T34" fmla="*/ 2147483647 w 757"/>
                <a:gd name="T35" fmla="*/ 2147483647 h 577"/>
                <a:gd name="T36" fmla="*/ 2147483647 w 757"/>
                <a:gd name="T37" fmla="*/ 2147483647 h 577"/>
                <a:gd name="T38" fmla="*/ 2147483647 w 757"/>
                <a:gd name="T39" fmla="*/ 2147483647 h 577"/>
                <a:gd name="T40" fmla="*/ 2147483647 w 757"/>
                <a:gd name="T41" fmla="*/ 2147483647 h 577"/>
                <a:gd name="T42" fmla="*/ 2147483647 w 757"/>
                <a:gd name="T43" fmla="*/ 2147483647 h 577"/>
                <a:gd name="T44" fmla="*/ 2147483647 w 757"/>
                <a:gd name="T45" fmla="*/ 2147483647 h 577"/>
                <a:gd name="T46" fmla="*/ 2147483647 w 757"/>
                <a:gd name="T47" fmla="*/ 2147483647 h 577"/>
                <a:gd name="T48" fmla="*/ 2147483647 w 757"/>
                <a:gd name="T49" fmla="*/ 2147483647 h 577"/>
                <a:gd name="T50" fmla="*/ 2147483647 w 757"/>
                <a:gd name="T51" fmla="*/ 2147483647 h 577"/>
                <a:gd name="T52" fmla="*/ 2147483647 w 757"/>
                <a:gd name="T53" fmla="*/ 2147483647 h 577"/>
                <a:gd name="T54" fmla="*/ 2147483647 w 757"/>
                <a:gd name="T55" fmla="*/ 2147483647 h 577"/>
                <a:gd name="T56" fmla="*/ 2147483647 w 757"/>
                <a:gd name="T57" fmla="*/ 2147483647 h 577"/>
                <a:gd name="T58" fmla="*/ 2147483647 w 757"/>
                <a:gd name="T59" fmla="*/ 2147483647 h 577"/>
                <a:gd name="T60" fmla="*/ 2147483647 w 757"/>
                <a:gd name="T61" fmla="*/ 2147483647 h 577"/>
                <a:gd name="T62" fmla="*/ 2147483647 w 757"/>
                <a:gd name="T63" fmla="*/ 2147483647 h 577"/>
                <a:gd name="T64" fmla="*/ 2147483647 w 757"/>
                <a:gd name="T65" fmla="*/ 2147483647 h 577"/>
                <a:gd name="T66" fmla="*/ 2147483647 w 757"/>
                <a:gd name="T67" fmla="*/ 2147483647 h 577"/>
                <a:gd name="T68" fmla="*/ 2147483647 w 757"/>
                <a:gd name="T69" fmla="*/ 2147483647 h 577"/>
                <a:gd name="T70" fmla="*/ 2147483647 w 757"/>
                <a:gd name="T71" fmla="*/ 2147483647 h 5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57" h="577">
                  <a:moveTo>
                    <a:pt x="30" y="463"/>
                  </a:moveTo>
                  <a:lnTo>
                    <a:pt x="36" y="415"/>
                  </a:lnTo>
                  <a:lnTo>
                    <a:pt x="30" y="385"/>
                  </a:lnTo>
                  <a:lnTo>
                    <a:pt x="6" y="307"/>
                  </a:lnTo>
                  <a:lnTo>
                    <a:pt x="6" y="283"/>
                  </a:lnTo>
                  <a:lnTo>
                    <a:pt x="0" y="247"/>
                  </a:lnTo>
                  <a:lnTo>
                    <a:pt x="6" y="217"/>
                  </a:lnTo>
                  <a:lnTo>
                    <a:pt x="30" y="193"/>
                  </a:lnTo>
                  <a:lnTo>
                    <a:pt x="78" y="175"/>
                  </a:lnTo>
                  <a:lnTo>
                    <a:pt x="114" y="151"/>
                  </a:lnTo>
                  <a:lnTo>
                    <a:pt x="144" y="145"/>
                  </a:lnTo>
                  <a:lnTo>
                    <a:pt x="156" y="109"/>
                  </a:lnTo>
                  <a:lnTo>
                    <a:pt x="180" y="97"/>
                  </a:lnTo>
                  <a:lnTo>
                    <a:pt x="204" y="90"/>
                  </a:lnTo>
                  <a:lnTo>
                    <a:pt x="240" y="60"/>
                  </a:lnTo>
                  <a:lnTo>
                    <a:pt x="264" y="48"/>
                  </a:lnTo>
                  <a:lnTo>
                    <a:pt x="282" y="60"/>
                  </a:lnTo>
                  <a:lnTo>
                    <a:pt x="300" y="66"/>
                  </a:lnTo>
                  <a:lnTo>
                    <a:pt x="312" y="42"/>
                  </a:lnTo>
                  <a:lnTo>
                    <a:pt x="330" y="24"/>
                  </a:lnTo>
                  <a:lnTo>
                    <a:pt x="360" y="18"/>
                  </a:lnTo>
                  <a:lnTo>
                    <a:pt x="372" y="0"/>
                  </a:lnTo>
                  <a:lnTo>
                    <a:pt x="396" y="6"/>
                  </a:lnTo>
                  <a:lnTo>
                    <a:pt x="438" y="12"/>
                  </a:lnTo>
                  <a:lnTo>
                    <a:pt x="432" y="36"/>
                  </a:lnTo>
                  <a:lnTo>
                    <a:pt x="420" y="66"/>
                  </a:lnTo>
                  <a:lnTo>
                    <a:pt x="438" y="78"/>
                  </a:lnTo>
                  <a:lnTo>
                    <a:pt x="468" y="78"/>
                  </a:lnTo>
                  <a:lnTo>
                    <a:pt x="492" y="115"/>
                  </a:lnTo>
                  <a:lnTo>
                    <a:pt x="510" y="109"/>
                  </a:lnTo>
                  <a:lnTo>
                    <a:pt x="540" y="90"/>
                  </a:lnTo>
                  <a:lnTo>
                    <a:pt x="540" y="30"/>
                  </a:lnTo>
                  <a:lnTo>
                    <a:pt x="564" y="0"/>
                  </a:lnTo>
                  <a:lnTo>
                    <a:pt x="576" y="42"/>
                  </a:lnTo>
                  <a:lnTo>
                    <a:pt x="582" y="54"/>
                  </a:lnTo>
                  <a:lnTo>
                    <a:pt x="594" y="60"/>
                  </a:lnTo>
                  <a:lnTo>
                    <a:pt x="612" y="121"/>
                  </a:lnTo>
                  <a:lnTo>
                    <a:pt x="642" y="151"/>
                  </a:lnTo>
                  <a:lnTo>
                    <a:pt x="678" y="163"/>
                  </a:lnTo>
                  <a:lnTo>
                    <a:pt x="690" y="199"/>
                  </a:lnTo>
                  <a:lnTo>
                    <a:pt x="708" y="211"/>
                  </a:lnTo>
                  <a:lnTo>
                    <a:pt x="714" y="241"/>
                  </a:lnTo>
                  <a:lnTo>
                    <a:pt x="751" y="265"/>
                  </a:lnTo>
                  <a:lnTo>
                    <a:pt x="751" y="289"/>
                  </a:lnTo>
                  <a:lnTo>
                    <a:pt x="757" y="325"/>
                  </a:lnTo>
                  <a:lnTo>
                    <a:pt x="757" y="379"/>
                  </a:lnTo>
                  <a:lnTo>
                    <a:pt x="714" y="469"/>
                  </a:lnTo>
                  <a:lnTo>
                    <a:pt x="696" y="523"/>
                  </a:lnTo>
                  <a:lnTo>
                    <a:pt x="696" y="547"/>
                  </a:lnTo>
                  <a:lnTo>
                    <a:pt x="684" y="547"/>
                  </a:lnTo>
                  <a:lnTo>
                    <a:pt x="660" y="559"/>
                  </a:lnTo>
                  <a:lnTo>
                    <a:pt x="636" y="577"/>
                  </a:lnTo>
                  <a:lnTo>
                    <a:pt x="618" y="577"/>
                  </a:lnTo>
                  <a:lnTo>
                    <a:pt x="594" y="559"/>
                  </a:lnTo>
                  <a:lnTo>
                    <a:pt x="576" y="571"/>
                  </a:lnTo>
                  <a:lnTo>
                    <a:pt x="534" y="553"/>
                  </a:lnTo>
                  <a:lnTo>
                    <a:pt x="498" y="535"/>
                  </a:lnTo>
                  <a:lnTo>
                    <a:pt x="480" y="505"/>
                  </a:lnTo>
                  <a:lnTo>
                    <a:pt x="468" y="481"/>
                  </a:lnTo>
                  <a:lnTo>
                    <a:pt x="444" y="487"/>
                  </a:lnTo>
                  <a:lnTo>
                    <a:pt x="420" y="463"/>
                  </a:lnTo>
                  <a:lnTo>
                    <a:pt x="378" y="421"/>
                  </a:lnTo>
                  <a:lnTo>
                    <a:pt x="312" y="409"/>
                  </a:lnTo>
                  <a:lnTo>
                    <a:pt x="264" y="415"/>
                  </a:lnTo>
                  <a:lnTo>
                    <a:pt x="204" y="433"/>
                  </a:lnTo>
                  <a:lnTo>
                    <a:pt x="198" y="451"/>
                  </a:lnTo>
                  <a:lnTo>
                    <a:pt x="162" y="457"/>
                  </a:lnTo>
                  <a:lnTo>
                    <a:pt x="138" y="457"/>
                  </a:lnTo>
                  <a:lnTo>
                    <a:pt x="120" y="475"/>
                  </a:lnTo>
                  <a:lnTo>
                    <a:pt x="84" y="487"/>
                  </a:lnTo>
                  <a:lnTo>
                    <a:pt x="60" y="487"/>
                  </a:lnTo>
                  <a:lnTo>
                    <a:pt x="30" y="463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B60F7812-8689-6A4B-B1F8-B3E6ABF66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3938" y="5808141"/>
              <a:ext cx="104595" cy="142167"/>
            </a:xfrm>
            <a:custGeom>
              <a:avLst/>
              <a:gdLst>
                <a:gd name="T0" fmla="*/ 0 w 66"/>
                <a:gd name="T1" fmla="*/ 2147483647 h 91"/>
                <a:gd name="T2" fmla="*/ 2147483647 w 66"/>
                <a:gd name="T3" fmla="*/ 2147483647 h 91"/>
                <a:gd name="T4" fmla="*/ 2147483647 w 66"/>
                <a:gd name="T5" fmla="*/ 2147483647 h 91"/>
                <a:gd name="T6" fmla="*/ 2147483647 w 66"/>
                <a:gd name="T7" fmla="*/ 2147483647 h 91"/>
                <a:gd name="T8" fmla="*/ 2147483647 w 66"/>
                <a:gd name="T9" fmla="*/ 2147483647 h 91"/>
                <a:gd name="T10" fmla="*/ 2147483647 w 66"/>
                <a:gd name="T11" fmla="*/ 2147483647 h 91"/>
                <a:gd name="T12" fmla="*/ 2147483647 w 66"/>
                <a:gd name="T13" fmla="*/ 0 h 91"/>
                <a:gd name="T14" fmla="*/ 2147483647 w 66"/>
                <a:gd name="T15" fmla="*/ 2147483647 h 91"/>
                <a:gd name="T16" fmla="*/ 0 w 66"/>
                <a:gd name="T17" fmla="*/ 2147483647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91">
                  <a:moveTo>
                    <a:pt x="0" y="18"/>
                  </a:moveTo>
                  <a:lnTo>
                    <a:pt x="12" y="48"/>
                  </a:lnTo>
                  <a:lnTo>
                    <a:pt x="18" y="72"/>
                  </a:lnTo>
                  <a:lnTo>
                    <a:pt x="36" y="91"/>
                  </a:lnTo>
                  <a:lnTo>
                    <a:pt x="48" y="66"/>
                  </a:lnTo>
                  <a:lnTo>
                    <a:pt x="66" y="30"/>
                  </a:lnTo>
                  <a:lnTo>
                    <a:pt x="66" y="0"/>
                  </a:lnTo>
                  <a:lnTo>
                    <a:pt x="42" y="12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9D992A88-B1DD-F440-A420-0BEAA01F9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27" y="4318239"/>
              <a:ext cx="271946" cy="316557"/>
            </a:xfrm>
            <a:custGeom>
              <a:avLst/>
              <a:gdLst>
                <a:gd name="T0" fmla="*/ 2147483647 w 174"/>
                <a:gd name="T1" fmla="*/ 2147483647 h 204"/>
                <a:gd name="T2" fmla="*/ 0 w 174"/>
                <a:gd name="T3" fmla="*/ 2147483647 h 204"/>
                <a:gd name="T4" fmla="*/ 0 w 174"/>
                <a:gd name="T5" fmla="*/ 2147483647 h 204"/>
                <a:gd name="T6" fmla="*/ 2147483647 w 174"/>
                <a:gd name="T7" fmla="*/ 2147483647 h 204"/>
                <a:gd name="T8" fmla="*/ 2147483647 w 174"/>
                <a:gd name="T9" fmla="*/ 2147483647 h 204"/>
                <a:gd name="T10" fmla="*/ 2147483647 w 174"/>
                <a:gd name="T11" fmla="*/ 2147483647 h 204"/>
                <a:gd name="T12" fmla="*/ 2147483647 w 174"/>
                <a:gd name="T13" fmla="*/ 2147483647 h 204"/>
                <a:gd name="T14" fmla="*/ 2147483647 w 174"/>
                <a:gd name="T15" fmla="*/ 0 h 204"/>
                <a:gd name="T16" fmla="*/ 2147483647 w 174"/>
                <a:gd name="T17" fmla="*/ 2147483647 h 204"/>
                <a:gd name="T18" fmla="*/ 2147483647 w 174"/>
                <a:gd name="T19" fmla="*/ 2147483647 h 204"/>
                <a:gd name="T20" fmla="*/ 2147483647 w 174"/>
                <a:gd name="T21" fmla="*/ 2147483647 h 204"/>
                <a:gd name="T22" fmla="*/ 2147483647 w 174"/>
                <a:gd name="T23" fmla="*/ 2147483647 h 204"/>
                <a:gd name="T24" fmla="*/ 2147483647 w 174"/>
                <a:gd name="T25" fmla="*/ 2147483647 h 204"/>
                <a:gd name="T26" fmla="*/ 2147483647 w 174"/>
                <a:gd name="T27" fmla="*/ 2147483647 h 204"/>
                <a:gd name="T28" fmla="*/ 2147483647 w 174"/>
                <a:gd name="T29" fmla="*/ 2147483647 h 204"/>
                <a:gd name="T30" fmla="*/ 2147483647 w 174"/>
                <a:gd name="T31" fmla="*/ 2147483647 h 204"/>
                <a:gd name="T32" fmla="*/ 2147483647 w 174"/>
                <a:gd name="T33" fmla="*/ 2147483647 h 204"/>
                <a:gd name="T34" fmla="*/ 2147483647 w 174"/>
                <a:gd name="T35" fmla="*/ 2147483647 h 204"/>
                <a:gd name="T36" fmla="*/ 2147483647 w 174"/>
                <a:gd name="T37" fmla="*/ 2147483647 h 204"/>
                <a:gd name="T38" fmla="*/ 2147483647 w 174"/>
                <a:gd name="T39" fmla="*/ 2147483647 h 204"/>
                <a:gd name="T40" fmla="*/ 2147483647 w 174"/>
                <a:gd name="T41" fmla="*/ 2147483647 h 204"/>
                <a:gd name="T42" fmla="*/ 2147483647 w 174"/>
                <a:gd name="T43" fmla="*/ 2147483647 h 204"/>
                <a:gd name="T44" fmla="*/ 2147483647 w 174"/>
                <a:gd name="T45" fmla="*/ 2147483647 h 204"/>
                <a:gd name="T46" fmla="*/ 2147483647 w 174"/>
                <a:gd name="T47" fmla="*/ 2147483647 h 2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4" h="204">
                  <a:moveTo>
                    <a:pt x="12" y="168"/>
                  </a:moveTo>
                  <a:lnTo>
                    <a:pt x="0" y="144"/>
                  </a:lnTo>
                  <a:lnTo>
                    <a:pt x="0" y="108"/>
                  </a:lnTo>
                  <a:lnTo>
                    <a:pt x="12" y="90"/>
                  </a:lnTo>
                  <a:lnTo>
                    <a:pt x="36" y="84"/>
                  </a:lnTo>
                  <a:lnTo>
                    <a:pt x="60" y="66"/>
                  </a:lnTo>
                  <a:lnTo>
                    <a:pt x="96" y="24"/>
                  </a:lnTo>
                  <a:lnTo>
                    <a:pt x="138" y="0"/>
                  </a:lnTo>
                  <a:lnTo>
                    <a:pt x="162" y="12"/>
                  </a:lnTo>
                  <a:lnTo>
                    <a:pt x="174" y="30"/>
                  </a:lnTo>
                  <a:lnTo>
                    <a:pt x="156" y="48"/>
                  </a:lnTo>
                  <a:lnTo>
                    <a:pt x="150" y="66"/>
                  </a:lnTo>
                  <a:lnTo>
                    <a:pt x="156" y="90"/>
                  </a:lnTo>
                  <a:lnTo>
                    <a:pt x="174" y="108"/>
                  </a:lnTo>
                  <a:lnTo>
                    <a:pt x="156" y="120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6" y="168"/>
                  </a:lnTo>
                  <a:lnTo>
                    <a:pt x="114" y="198"/>
                  </a:lnTo>
                  <a:lnTo>
                    <a:pt x="90" y="204"/>
                  </a:lnTo>
                  <a:lnTo>
                    <a:pt x="72" y="192"/>
                  </a:lnTo>
                  <a:lnTo>
                    <a:pt x="42" y="192"/>
                  </a:lnTo>
                  <a:lnTo>
                    <a:pt x="24" y="192"/>
                  </a:lnTo>
                  <a:lnTo>
                    <a:pt x="12" y="16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B4EDDA0C-936A-4F43-BDB4-A70AE2AE9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3740" y="4475570"/>
              <a:ext cx="169253" cy="206614"/>
            </a:xfrm>
            <a:custGeom>
              <a:avLst/>
              <a:gdLst>
                <a:gd name="T0" fmla="*/ 2147483647 w 108"/>
                <a:gd name="T1" fmla="*/ 2147483647 h 132"/>
                <a:gd name="T2" fmla="*/ 2147483647 w 108"/>
                <a:gd name="T3" fmla="*/ 2147483647 h 132"/>
                <a:gd name="T4" fmla="*/ 0 w 108"/>
                <a:gd name="T5" fmla="*/ 2147483647 h 132"/>
                <a:gd name="T6" fmla="*/ 2147483647 w 108"/>
                <a:gd name="T7" fmla="*/ 2147483647 h 132"/>
                <a:gd name="T8" fmla="*/ 2147483647 w 108"/>
                <a:gd name="T9" fmla="*/ 2147483647 h 132"/>
                <a:gd name="T10" fmla="*/ 2147483647 w 108"/>
                <a:gd name="T11" fmla="*/ 2147483647 h 132"/>
                <a:gd name="T12" fmla="*/ 2147483647 w 108"/>
                <a:gd name="T13" fmla="*/ 2147483647 h 132"/>
                <a:gd name="T14" fmla="*/ 2147483647 w 108"/>
                <a:gd name="T15" fmla="*/ 0 h 132"/>
                <a:gd name="T16" fmla="*/ 2147483647 w 108"/>
                <a:gd name="T17" fmla="*/ 2147483647 h 132"/>
                <a:gd name="T18" fmla="*/ 2147483647 w 108"/>
                <a:gd name="T19" fmla="*/ 2147483647 h 132"/>
                <a:gd name="T20" fmla="*/ 2147483647 w 108"/>
                <a:gd name="T21" fmla="*/ 2147483647 h 132"/>
                <a:gd name="T22" fmla="*/ 2147483647 w 108"/>
                <a:gd name="T23" fmla="*/ 2147483647 h 132"/>
                <a:gd name="T24" fmla="*/ 2147483647 w 108"/>
                <a:gd name="T25" fmla="*/ 2147483647 h 132"/>
                <a:gd name="T26" fmla="*/ 2147483647 w 108"/>
                <a:gd name="T27" fmla="*/ 2147483647 h 132"/>
                <a:gd name="T28" fmla="*/ 2147483647 w 108"/>
                <a:gd name="T29" fmla="*/ 2147483647 h 132"/>
                <a:gd name="T30" fmla="*/ 2147483647 w 108"/>
                <a:gd name="T31" fmla="*/ 2147483647 h 132"/>
                <a:gd name="T32" fmla="*/ 2147483647 w 108"/>
                <a:gd name="T33" fmla="*/ 2147483647 h 132"/>
                <a:gd name="T34" fmla="*/ 2147483647 w 108"/>
                <a:gd name="T35" fmla="*/ 2147483647 h 132"/>
                <a:gd name="T36" fmla="*/ 2147483647 w 108"/>
                <a:gd name="T37" fmla="*/ 2147483647 h 132"/>
                <a:gd name="T38" fmla="*/ 2147483647 w 108"/>
                <a:gd name="T39" fmla="*/ 2147483647 h 132"/>
                <a:gd name="T40" fmla="*/ 2147483647 w 108"/>
                <a:gd name="T41" fmla="*/ 2147483647 h 132"/>
                <a:gd name="T42" fmla="*/ 2147483647 w 108"/>
                <a:gd name="T43" fmla="*/ 2147483647 h 132"/>
                <a:gd name="T44" fmla="*/ 2147483647 w 108"/>
                <a:gd name="T45" fmla="*/ 2147483647 h 132"/>
                <a:gd name="T46" fmla="*/ 2147483647 w 108"/>
                <a:gd name="T47" fmla="*/ 2147483647 h 1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8" h="132">
                  <a:moveTo>
                    <a:pt x="12" y="126"/>
                  </a:moveTo>
                  <a:lnTo>
                    <a:pt x="12" y="108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24" y="24"/>
                  </a:lnTo>
                  <a:lnTo>
                    <a:pt x="36" y="12"/>
                  </a:lnTo>
                  <a:lnTo>
                    <a:pt x="66" y="6"/>
                  </a:lnTo>
                  <a:lnTo>
                    <a:pt x="108" y="0"/>
                  </a:lnTo>
                  <a:lnTo>
                    <a:pt x="108" y="12"/>
                  </a:lnTo>
                  <a:lnTo>
                    <a:pt x="90" y="12"/>
                  </a:lnTo>
                  <a:lnTo>
                    <a:pt x="54" y="24"/>
                  </a:lnTo>
                  <a:lnTo>
                    <a:pt x="42" y="42"/>
                  </a:lnTo>
                  <a:lnTo>
                    <a:pt x="84" y="42"/>
                  </a:lnTo>
                  <a:lnTo>
                    <a:pt x="90" y="60"/>
                  </a:lnTo>
                  <a:lnTo>
                    <a:pt x="78" y="66"/>
                  </a:lnTo>
                  <a:lnTo>
                    <a:pt x="66" y="78"/>
                  </a:lnTo>
                  <a:lnTo>
                    <a:pt x="90" y="102"/>
                  </a:lnTo>
                  <a:lnTo>
                    <a:pt x="96" y="126"/>
                  </a:lnTo>
                  <a:lnTo>
                    <a:pt x="72" y="126"/>
                  </a:lnTo>
                  <a:lnTo>
                    <a:pt x="54" y="108"/>
                  </a:lnTo>
                  <a:lnTo>
                    <a:pt x="36" y="84"/>
                  </a:lnTo>
                  <a:lnTo>
                    <a:pt x="36" y="114"/>
                  </a:lnTo>
                  <a:lnTo>
                    <a:pt x="36" y="132"/>
                  </a:lnTo>
                  <a:lnTo>
                    <a:pt x="12" y="12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C57E51CB-1529-304B-ABF2-39BEC41D5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9592" y="4710618"/>
              <a:ext cx="317587" cy="72031"/>
            </a:xfrm>
            <a:custGeom>
              <a:avLst/>
              <a:gdLst>
                <a:gd name="T0" fmla="*/ 0 w 34"/>
                <a:gd name="T1" fmla="*/ 2147483647 h 8"/>
                <a:gd name="T2" fmla="*/ 2147483647 w 34"/>
                <a:gd name="T3" fmla="*/ 0 h 8"/>
                <a:gd name="T4" fmla="*/ 2147483647 w 34"/>
                <a:gd name="T5" fmla="*/ 0 h 8"/>
                <a:gd name="T6" fmla="*/ 2147483647 w 34"/>
                <a:gd name="T7" fmla="*/ 2147483647 h 8"/>
                <a:gd name="T8" fmla="*/ 2147483647 w 34"/>
                <a:gd name="T9" fmla="*/ 2147483647 h 8"/>
                <a:gd name="T10" fmla="*/ 2147483647 w 34"/>
                <a:gd name="T11" fmla="*/ 2147483647 h 8"/>
                <a:gd name="T12" fmla="*/ 2147483647 w 34"/>
                <a:gd name="T13" fmla="*/ 2147483647 h 8"/>
                <a:gd name="T14" fmla="*/ 2147483647 w 34"/>
                <a:gd name="T15" fmla="*/ 2147483647 h 8"/>
                <a:gd name="T16" fmla="*/ 2147483647 w 34"/>
                <a:gd name="T17" fmla="*/ 2147483647 h 8"/>
                <a:gd name="T18" fmla="*/ 2147483647 w 34"/>
                <a:gd name="T19" fmla="*/ 2147483647 h 8"/>
                <a:gd name="T20" fmla="*/ 0 w 34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" h="8">
                  <a:moveTo>
                    <a:pt x="0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0" y="4"/>
                    <a:pt x="8" y="4"/>
                  </a:cubicBezTo>
                  <a:cubicBezTo>
                    <a:pt x="7" y="3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316EDFAE-6ACC-F644-B3A9-FBDB8B8F0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024" y="2756305"/>
              <a:ext cx="190172" cy="214198"/>
            </a:xfrm>
            <a:custGeom>
              <a:avLst/>
              <a:gdLst>
                <a:gd name="T0" fmla="*/ 0 w 120"/>
                <a:gd name="T1" fmla="*/ 2147483647 h 138"/>
                <a:gd name="T2" fmla="*/ 0 w 120"/>
                <a:gd name="T3" fmla="*/ 2147483647 h 138"/>
                <a:gd name="T4" fmla="*/ 2147483647 w 120"/>
                <a:gd name="T5" fmla="*/ 2147483647 h 138"/>
                <a:gd name="T6" fmla="*/ 2147483647 w 120"/>
                <a:gd name="T7" fmla="*/ 2147483647 h 138"/>
                <a:gd name="T8" fmla="*/ 2147483647 w 120"/>
                <a:gd name="T9" fmla="*/ 0 h 138"/>
                <a:gd name="T10" fmla="*/ 2147483647 w 120"/>
                <a:gd name="T11" fmla="*/ 2147483647 h 138"/>
                <a:gd name="T12" fmla="*/ 2147483647 w 120"/>
                <a:gd name="T13" fmla="*/ 2147483647 h 138"/>
                <a:gd name="T14" fmla="*/ 2147483647 w 120"/>
                <a:gd name="T15" fmla="*/ 2147483647 h 138"/>
                <a:gd name="T16" fmla="*/ 2147483647 w 120"/>
                <a:gd name="T17" fmla="*/ 2147483647 h 138"/>
                <a:gd name="T18" fmla="*/ 2147483647 w 120"/>
                <a:gd name="T19" fmla="*/ 2147483647 h 138"/>
                <a:gd name="T20" fmla="*/ 2147483647 w 120"/>
                <a:gd name="T21" fmla="*/ 2147483647 h 138"/>
                <a:gd name="T22" fmla="*/ 2147483647 w 120"/>
                <a:gd name="T23" fmla="*/ 2147483647 h 138"/>
                <a:gd name="T24" fmla="*/ 2147483647 w 120"/>
                <a:gd name="T25" fmla="*/ 2147483647 h 138"/>
                <a:gd name="T26" fmla="*/ 2147483647 w 120"/>
                <a:gd name="T27" fmla="*/ 2147483647 h 138"/>
                <a:gd name="T28" fmla="*/ 2147483647 w 120"/>
                <a:gd name="T29" fmla="*/ 2147483647 h 138"/>
                <a:gd name="T30" fmla="*/ 2147483647 w 120"/>
                <a:gd name="T31" fmla="*/ 2147483647 h 138"/>
                <a:gd name="T32" fmla="*/ 0 w 120"/>
                <a:gd name="T33" fmla="*/ 2147483647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0" h="138">
                  <a:moveTo>
                    <a:pt x="0" y="114"/>
                  </a:moveTo>
                  <a:lnTo>
                    <a:pt x="0" y="90"/>
                  </a:lnTo>
                  <a:lnTo>
                    <a:pt x="6" y="72"/>
                  </a:lnTo>
                  <a:lnTo>
                    <a:pt x="36" y="24"/>
                  </a:lnTo>
                  <a:lnTo>
                    <a:pt x="66" y="0"/>
                  </a:lnTo>
                  <a:lnTo>
                    <a:pt x="66" y="18"/>
                  </a:lnTo>
                  <a:lnTo>
                    <a:pt x="54" y="42"/>
                  </a:lnTo>
                  <a:lnTo>
                    <a:pt x="60" y="54"/>
                  </a:lnTo>
                  <a:lnTo>
                    <a:pt x="108" y="78"/>
                  </a:lnTo>
                  <a:lnTo>
                    <a:pt x="120" y="108"/>
                  </a:lnTo>
                  <a:lnTo>
                    <a:pt x="120" y="132"/>
                  </a:lnTo>
                  <a:lnTo>
                    <a:pt x="96" y="138"/>
                  </a:lnTo>
                  <a:lnTo>
                    <a:pt x="84" y="120"/>
                  </a:lnTo>
                  <a:lnTo>
                    <a:pt x="66" y="126"/>
                  </a:lnTo>
                  <a:lnTo>
                    <a:pt x="48" y="114"/>
                  </a:lnTo>
                  <a:lnTo>
                    <a:pt x="18" y="108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80D2A119-99FC-CF40-A1D1-07BF0BCDE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415" y="3838665"/>
              <a:ext cx="330900" cy="92881"/>
            </a:xfrm>
            <a:custGeom>
              <a:avLst/>
              <a:gdLst>
                <a:gd name="T0" fmla="*/ 2147483647 w 35"/>
                <a:gd name="T1" fmla="*/ 2147483647 h 10"/>
                <a:gd name="T2" fmla="*/ 2147483647 w 35"/>
                <a:gd name="T3" fmla="*/ 0 h 10"/>
                <a:gd name="T4" fmla="*/ 2147483647 w 35"/>
                <a:gd name="T5" fmla="*/ 0 h 10"/>
                <a:gd name="T6" fmla="*/ 2147483647 w 35"/>
                <a:gd name="T7" fmla="*/ 2147483647 h 10"/>
                <a:gd name="T8" fmla="*/ 2147483647 w 35"/>
                <a:gd name="T9" fmla="*/ 2147483647 h 10"/>
                <a:gd name="T10" fmla="*/ 2147483647 w 35"/>
                <a:gd name="T11" fmla="*/ 2147483647 h 10"/>
                <a:gd name="T12" fmla="*/ 2147483647 w 35"/>
                <a:gd name="T13" fmla="*/ 2147483647 h 10"/>
                <a:gd name="T14" fmla="*/ 2147483647 w 35"/>
                <a:gd name="T15" fmla="*/ 2147483647 h 10"/>
                <a:gd name="T16" fmla="*/ 2147483647 w 35"/>
                <a:gd name="T17" fmla="*/ 2147483647 h 10"/>
                <a:gd name="T18" fmla="*/ 2147483647 w 35"/>
                <a:gd name="T19" fmla="*/ 2147483647 h 10"/>
                <a:gd name="T20" fmla="*/ 2147483647 w 35"/>
                <a:gd name="T21" fmla="*/ 2147483647 h 10"/>
                <a:gd name="T22" fmla="*/ 2147483647 w 35"/>
                <a:gd name="T23" fmla="*/ 2147483647 h 10"/>
                <a:gd name="T24" fmla="*/ 2147483647 w 35"/>
                <a:gd name="T25" fmla="*/ 2147483647 h 10"/>
                <a:gd name="T26" fmla="*/ 2147483647 w 35"/>
                <a:gd name="T27" fmla="*/ 2147483647 h 10"/>
                <a:gd name="T28" fmla="*/ 0 w 35"/>
                <a:gd name="T29" fmla="*/ 2147483647 h 10"/>
                <a:gd name="T30" fmla="*/ 2147483647 w 35"/>
                <a:gd name="T31" fmla="*/ 2147483647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10">
                  <a:moveTo>
                    <a:pt x="2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5"/>
                    <a:pt x="28" y="6"/>
                  </a:cubicBezTo>
                  <a:cubicBezTo>
                    <a:pt x="30" y="7"/>
                    <a:pt x="33" y="7"/>
                    <a:pt x="33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10"/>
                    <a:pt x="33" y="10"/>
                  </a:cubicBezTo>
                  <a:cubicBezTo>
                    <a:pt x="31" y="10"/>
                    <a:pt x="25" y="10"/>
                    <a:pt x="25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4B745D78-570E-8441-84BF-F38E25776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315" y="3941025"/>
              <a:ext cx="205386" cy="56867"/>
            </a:xfrm>
            <a:custGeom>
              <a:avLst/>
              <a:gdLst>
                <a:gd name="T0" fmla="*/ 2147483647 w 132"/>
                <a:gd name="T1" fmla="*/ 0 h 36"/>
                <a:gd name="T2" fmla="*/ 2147483647 w 132"/>
                <a:gd name="T3" fmla="*/ 2147483647 h 36"/>
                <a:gd name="T4" fmla="*/ 0 w 132"/>
                <a:gd name="T5" fmla="*/ 2147483647 h 36"/>
                <a:gd name="T6" fmla="*/ 2147483647 w 132"/>
                <a:gd name="T7" fmla="*/ 2147483647 h 36"/>
                <a:gd name="T8" fmla="*/ 2147483647 w 132"/>
                <a:gd name="T9" fmla="*/ 2147483647 h 36"/>
                <a:gd name="T10" fmla="*/ 2147483647 w 132"/>
                <a:gd name="T11" fmla="*/ 2147483647 h 36"/>
                <a:gd name="T12" fmla="*/ 2147483647 w 132"/>
                <a:gd name="T13" fmla="*/ 2147483647 h 36"/>
                <a:gd name="T14" fmla="*/ 2147483647 w 132"/>
                <a:gd name="T15" fmla="*/ 2147483647 h 36"/>
                <a:gd name="T16" fmla="*/ 2147483647 w 132"/>
                <a:gd name="T17" fmla="*/ 2147483647 h 36"/>
                <a:gd name="T18" fmla="*/ 2147483647 w 132"/>
                <a:gd name="T19" fmla="*/ 0 h 36"/>
                <a:gd name="T20" fmla="*/ 2147483647 w 132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" h="36">
                  <a:moveTo>
                    <a:pt x="24" y="0"/>
                  </a:moveTo>
                  <a:lnTo>
                    <a:pt x="24" y="12"/>
                  </a:lnTo>
                  <a:lnTo>
                    <a:pt x="0" y="18"/>
                  </a:lnTo>
                  <a:lnTo>
                    <a:pt x="30" y="30"/>
                  </a:lnTo>
                  <a:lnTo>
                    <a:pt x="42" y="36"/>
                  </a:lnTo>
                  <a:lnTo>
                    <a:pt x="66" y="36"/>
                  </a:lnTo>
                  <a:lnTo>
                    <a:pt x="84" y="24"/>
                  </a:lnTo>
                  <a:lnTo>
                    <a:pt x="132" y="30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AD11B2F6-7F87-CD46-A3E3-830D32F3B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9272" y="3311702"/>
              <a:ext cx="93184" cy="54970"/>
            </a:xfrm>
            <a:custGeom>
              <a:avLst/>
              <a:gdLst>
                <a:gd name="T0" fmla="*/ 0 w 60"/>
                <a:gd name="T1" fmla="*/ 2147483647 h 36"/>
                <a:gd name="T2" fmla="*/ 2147483647 w 60"/>
                <a:gd name="T3" fmla="*/ 0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2147483647 h 36"/>
                <a:gd name="T10" fmla="*/ 2147483647 w 60"/>
                <a:gd name="T11" fmla="*/ 2147483647 h 36"/>
                <a:gd name="T12" fmla="*/ 0 w 60"/>
                <a:gd name="T13" fmla="*/ 214748364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36">
                  <a:moveTo>
                    <a:pt x="0" y="12"/>
                  </a:moveTo>
                  <a:lnTo>
                    <a:pt x="36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54" y="36"/>
                  </a:lnTo>
                  <a:lnTo>
                    <a:pt x="3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1D391273-13DD-9E4E-9270-DA781807E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676" y="3205551"/>
              <a:ext cx="38034" cy="73926"/>
            </a:xfrm>
            <a:custGeom>
              <a:avLst/>
              <a:gdLst>
                <a:gd name="T0" fmla="*/ 0 w 24"/>
                <a:gd name="T1" fmla="*/ 2147483647 h 48"/>
                <a:gd name="T2" fmla="*/ 2147483647 w 24"/>
                <a:gd name="T3" fmla="*/ 2147483647 h 48"/>
                <a:gd name="T4" fmla="*/ 2147483647 w 24"/>
                <a:gd name="T5" fmla="*/ 0 h 48"/>
                <a:gd name="T6" fmla="*/ 2147483647 w 24"/>
                <a:gd name="T7" fmla="*/ 2147483647 h 48"/>
                <a:gd name="T8" fmla="*/ 2147483647 w 24"/>
                <a:gd name="T9" fmla="*/ 2147483647 h 48"/>
                <a:gd name="T10" fmla="*/ 0 w 24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48">
                  <a:moveTo>
                    <a:pt x="0" y="48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4E005B52-73A4-B040-BFC7-643A8C419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5168" y="3129729"/>
              <a:ext cx="47542" cy="56867"/>
            </a:xfrm>
            <a:custGeom>
              <a:avLst/>
              <a:gdLst>
                <a:gd name="T0" fmla="*/ 0 w 30"/>
                <a:gd name="T1" fmla="*/ 2147483647 h 37"/>
                <a:gd name="T2" fmla="*/ 2147483647 w 30"/>
                <a:gd name="T3" fmla="*/ 0 h 37"/>
                <a:gd name="T4" fmla="*/ 2147483647 w 30"/>
                <a:gd name="T5" fmla="*/ 2147483647 h 37"/>
                <a:gd name="T6" fmla="*/ 2147483647 w 30"/>
                <a:gd name="T7" fmla="*/ 2147483647 h 37"/>
                <a:gd name="T8" fmla="*/ 0 w 30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7">
                  <a:moveTo>
                    <a:pt x="0" y="12"/>
                  </a:moveTo>
                  <a:lnTo>
                    <a:pt x="24" y="0"/>
                  </a:lnTo>
                  <a:lnTo>
                    <a:pt x="30" y="24"/>
                  </a:lnTo>
                  <a:lnTo>
                    <a:pt x="24" y="37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3D894711-02C3-8C44-9208-B201F5258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735" y="3340135"/>
              <a:ext cx="47544" cy="9478"/>
            </a:xfrm>
            <a:custGeom>
              <a:avLst/>
              <a:gdLst>
                <a:gd name="T0" fmla="*/ 2147483647 w 30"/>
                <a:gd name="T1" fmla="*/ 0 h 6"/>
                <a:gd name="T2" fmla="*/ 2147483647 w 30"/>
                <a:gd name="T3" fmla="*/ 0 h 6"/>
                <a:gd name="T4" fmla="*/ 0 w 30"/>
                <a:gd name="T5" fmla="*/ 2147483647 h 6"/>
                <a:gd name="T6" fmla="*/ 2147483647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6">
                  <a:moveTo>
                    <a:pt x="24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6191D05-8A32-F546-9573-E0773ED09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4383" y="3616885"/>
              <a:ext cx="0" cy="3791"/>
            </a:xfrm>
            <a:prstGeom prst="rect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15000"/>
                </a:spcBef>
              </a:pPr>
              <a:endParaRPr lang="en-US" sz="788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804CA880-4C59-0542-B756-B3407CF2C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4403" y="3161953"/>
              <a:ext cx="589534" cy="214198"/>
            </a:xfrm>
            <a:custGeom>
              <a:avLst/>
              <a:gdLst>
                <a:gd name="T0" fmla="*/ 2147483647 w 10616"/>
                <a:gd name="T1" fmla="*/ 2147483647 h 10000"/>
                <a:gd name="T2" fmla="*/ 2147483647 w 10616"/>
                <a:gd name="T3" fmla="*/ 2147483647 h 10000"/>
                <a:gd name="T4" fmla="*/ 2147483647 w 10616"/>
                <a:gd name="T5" fmla="*/ 2147483647 h 10000"/>
                <a:gd name="T6" fmla="*/ 2147483647 w 10616"/>
                <a:gd name="T7" fmla="*/ 2147483647 h 10000"/>
                <a:gd name="T8" fmla="*/ 2147483647 w 10616"/>
                <a:gd name="T9" fmla="*/ 2147483647 h 10000"/>
                <a:gd name="T10" fmla="*/ 2147483647 w 10616"/>
                <a:gd name="T11" fmla="*/ 2147483647 h 10000"/>
                <a:gd name="T12" fmla="*/ 2147483647 w 10616"/>
                <a:gd name="T13" fmla="*/ 2147483647 h 10000"/>
                <a:gd name="T14" fmla="*/ 2147483647 w 10616"/>
                <a:gd name="T15" fmla="*/ 2147483647 h 10000"/>
                <a:gd name="T16" fmla="*/ 2147483647 w 10616"/>
                <a:gd name="T17" fmla="*/ 2147483647 h 10000"/>
                <a:gd name="T18" fmla="*/ 2147483647 w 10616"/>
                <a:gd name="T19" fmla="*/ 2147483647 h 10000"/>
                <a:gd name="T20" fmla="*/ 2147483647 w 10616"/>
                <a:gd name="T21" fmla="*/ 808041496 h 10000"/>
                <a:gd name="T22" fmla="*/ 2147483647 w 10616"/>
                <a:gd name="T23" fmla="*/ 808041496 h 10000"/>
                <a:gd name="T24" fmla="*/ 2147483647 w 10616"/>
                <a:gd name="T25" fmla="*/ 0 h 10000"/>
                <a:gd name="T26" fmla="*/ 2147483647 w 10616"/>
                <a:gd name="T27" fmla="*/ 0 h 10000"/>
                <a:gd name="T28" fmla="*/ 2147483647 w 10616"/>
                <a:gd name="T29" fmla="*/ 2147483647 h 10000"/>
                <a:gd name="T30" fmla="*/ 2147483647 w 10616"/>
                <a:gd name="T31" fmla="*/ 2147483647 h 10000"/>
                <a:gd name="T32" fmla="*/ 2147483647 w 10616"/>
                <a:gd name="T33" fmla="*/ 2147483647 h 10000"/>
                <a:gd name="T34" fmla="*/ 2147483647 w 10616"/>
                <a:gd name="T35" fmla="*/ 2147483647 h 10000"/>
                <a:gd name="T36" fmla="*/ 2147483647 w 10616"/>
                <a:gd name="T37" fmla="*/ 808041496 h 10000"/>
                <a:gd name="T38" fmla="*/ 2147483647 w 10616"/>
                <a:gd name="T39" fmla="*/ 0 h 10000"/>
                <a:gd name="T40" fmla="*/ 2147483647 w 10616"/>
                <a:gd name="T41" fmla="*/ 0 h 10000"/>
                <a:gd name="T42" fmla="*/ 2147483647 w 10616"/>
                <a:gd name="T43" fmla="*/ 0 h 10000"/>
                <a:gd name="T44" fmla="*/ 2147483647 w 10616"/>
                <a:gd name="T45" fmla="*/ 808041496 h 10000"/>
                <a:gd name="T46" fmla="*/ 2147483647 w 10616"/>
                <a:gd name="T47" fmla="*/ 2147483647 h 10000"/>
                <a:gd name="T48" fmla="*/ 2147483647 w 10616"/>
                <a:gd name="T49" fmla="*/ 2147483647 h 10000"/>
                <a:gd name="T50" fmla="*/ 2147483647 w 10616"/>
                <a:gd name="T51" fmla="*/ 2147483647 h 10000"/>
                <a:gd name="T52" fmla="*/ 2147483647 w 10616"/>
                <a:gd name="T53" fmla="*/ 2147483647 h 10000"/>
                <a:gd name="T54" fmla="*/ 2147483647 w 10616"/>
                <a:gd name="T55" fmla="*/ 2147483647 h 10000"/>
                <a:gd name="T56" fmla="*/ 2147483647 w 10616"/>
                <a:gd name="T57" fmla="*/ 2147483647 h 10000"/>
                <a:gd name="T58" fmla="*/ 2147483647 w 10616"/>
                <a:gd name="T59" fmla="*/ 2147483647 h 10000"/>
                <a:gd name="T60" fmla="*/ 2147483647 w 10616"/>
                <a:gd name="T61" fmla="*/ 2147483647 h 10000"/>
                <a:gd name="T62" fmla="*/ 0 w 10616"/>
                <a:gd name="T63" fmla="*/ 2147483647 h 10000"/>
                <a:gd name="T64" fmla="*/ 2147483647 w 10616"/>
                <a:gd name="T65" fmla="*/ 2147483647 h 10000"/>
                <a:gd name="T66" fmla="*/ 2147483647 w 10616"/>
                <a:gd name="T67" fmla="*/ 2147483647 h 10000"/>
                <a:gd name="T68" fmla="*/ 2147483647 w 10616"/>
                <a:gd name="T69" fmla="*/ 2147483647 h 10000"/>
                <a:gd name="T70" fmla="*/ 2147483647 w 10616"/>
                <a:gd name="T71" fmla="*/ 2147483647 h 10000"/>
                <a:gd name="T72" fmla="*/ 2147483647 w 10616"/>
                <a:gd name="T73" fmla="*/ 2147483647 h 10000"/>
                <a:gd name="T74" fmla="*/ 2147483647 w 10616"/>
                <a:gd name="T75" fmla="*/ 2147483647 h 10000"/>
                <a:gd name="T76" fmla="*/ 2147483647 w 10616"/>
                <a:gd name="T77" fmla="*/ 2147483647 h 10000"/>
                <a:gd name="T78" fmla="*/ 2147483647 w 10616"/>
                <a:gd name="T79" fmla="*/ 2147483647 h 10000"/>
                <a:gd name="T80" fmla="*/ 2147483647 w 10616"/>
                <a:gd name="T81" fmla="*/ 2147483647 h 10000"/>
                <a:gd name="T82" fmla="*/ 2147483647 w 10616"/>
                <a:gd name="T83" fmla="*/ 2147483647 h 10000"/>
                <a:gd name="T84" fmla="*/ 2147483647 w 10616"/>
                <a:gd name="T85" fmla="*/ 2147483647 h 1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616" h="10000">
                  <a:moveTo>
                    <a:pt x="6379" y="8696"/>
                  </a:moveTo>
                  <a:lnTo>
                    <a:pt x="6718" y="9130"/>
                  </a:lnTo>
                  <a:lnTo>
                    <a:pt x="8582" y="8696"/>
                  </a:lnTo>
                  <a:lnTo>
                    <a:pt x="9430" y="8261"/>
                  </a:lnTo>
                  <a:lnTo>
                    <a:pt x="10277" y="7826"/>
                  </a:lnTo>
                  <a:lnTo>
                    <a:pt x="10616" y="8261"/>
                  </a:lnTo>
                  <a:cubicBezTo>
                    <a:pt x="10560" y="7826"/>
                    <a:pt x="10503" y="7392"/>
                    <a:pt x="10447" y="6957"/>
                  </a:cubicBezTo>
                  <a:lnTo>
                    <a:pt x="10447" y="3913"/>
                  </a:lnTo>
                  <a:cubicBezTo>
                    <a:pt x="10503" y="3768"/>
                    <a:pt x="10560" y="3623"/>
                    <a:pt x="10616" y="3478"/>
                  </a:cubicBezTo>
                  <a:lnTo>
                    <a:pt x="9938" y="1304"/>
                  </a:lnTo>
                  <a:lnTo>
                    <a:pt x="9599" y="435"/>
                  </a:lnTo>
                  <a:lnTo>
                    <a:pt x="9091" y="435"/>
                  </a:lnTo>
                  <a:cubicBezTo>
                    <a:pt x="9034" y="290"/>
                    <a:pt x="8978" y="145"/>
                    <a:pt x="8921" y="0"/>
                  </a:cubicBezTo>
                  <a:lnTo>
                    <a:pt x="8243" y="1304"/>
                  </a:lnTo>
                  <a:lnTo>
                    <a:pt x="7396" y="1304"/>
                  </a:lnTo>
                  <a:lnTo>
                    <a:pt x="7226" y="1304"/>
                  </a:lnTo>
                  <a:lnTo>
                    <a:pt x="6548" y="435"/>
                  </a:lnTo>
                  <a:lnTo>
                    <a:pt x="6040" y="0"/>
                  </a:lnTo>
                  <a:lnTo>
                    <a:pt x="4684" y="0"/>
                  </a:lnTo>
                  <a:lnTo>
                    <a:pt x="4345" y="0"/>
                  </a:lnTo>
                  <a:lnTo>
                    <a:pt x="3836" y="435"/>
                  </a:lnTo>
                  <a:lnTo>
                    <a:pt x="3497" y="1304"/>
                  </a:lnTo>
                  <a:lnTo>
                    <a:pt x="2650" y="1739"/>
                  </a:lnTo>
                  <a:cubicBezTo>
                    <a:pt x="2593" y="1594"/>
                    <a:pt x="2537" y="1449"/>
                    <a:pt x="2480" y="1304"/>
                  </a:cubicBezTo>
                  <a:lnTo>
                    <a:pt x="2311" y="1304"/>
                  </a:lnTo>
                  <a:lnTo>
                    <a:pt x="1972" y="2609"/>
                  </a:lnTo>
                  <a:cubicBezTo>
                    <a:pt x="1746" y="2609"/>
                    <a:pt x="1494" y="2631"/>
                    <a:pt x="1294" y="2609"/>
                  </a:cubicBezTo>
                  <a:cubicBezTo>
                    <a:pt x="1094" y="2587"/>
                    <a:pt x="883" y="2261"/>
                    <a:pt x="770" y="2478"/>
                  </a:cubicBezTo>
                  <a:cubicBezTo>
                    <a:pt x="657" y="2695"/>
                    <a:pt x="333" y="2962"/>
                    <a:pt x="205" y="3117"/>
                  </a:cubicBezTo>
                  <a:cubicBezTo>
                    <a:pt x="77" y="3272"/>
                    <a:pt x="0" y="3266"/>
                    <a:pt x="0" y="3407"/>
                  </a:cubicBezTo>
                  <a:cubicBezTo>
                    <a:pt x="113" y="3701"/>
                    <a:pt x="482" y="5084"/>
                    <a:pt x="698" y="5748"/>
                  </a:cubicBezTo>
                  <a:cubicBezTo>
                    <a:pt x="914" y="6412"/>
                    <a:pt x="1138" y="6900"/>
                    <a:pt x="1294" y="7391"/>
                  </a:cubicBezTo>
                  <a:cubicBezTo>
                    <a:pt x="1450" y="7882"/>
                    <a:pt x="1520" y="8261"/>
                    <a:pt x="1633" y="8696"/>
                  </a:cubicBezTo>
                  <a:lnTo>
                    <a:pt x="3158" y="9130"/>
                  </a:lnTo>
                  <a:lnTo>
                    <a:pt x="3328" y="9130"/>
                  </a:lnTo>
                  <a:lnTo>
                    <a:pt x="4514" y="10000"/>
                  </a:lnTo>
                  <a:lnTo>
                    <a:pt x="5192" y="9130"/>
                  </a:lnTo>
                  <a:lnTo>
                    <a:pt x="5870" y="10000"/>
                  </a:lnTo>
                  <a:lnTo>
                    <a:pt x="6379" y="869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F35B550D-6CC4-224D-98FF-791CE4616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1072" y="3340135"/>
              <a:ext cx="216797" cy="174391"/>
            </a:xfrm>
            <a:custGeom>
              <a:avLst/>
              <a:gdLst>
                <a:gd name="T0" fmla="*/ 2147483647 w 139"/>
                <a:gd name="T1" fmla="*/ 2147483647 h 114"/>
                <a:gd name="T2" fmla="*/ 2147483647 w 139"/>
                <a:gd name="T3" fmla="*/ 2147483647 h 114"/>
                <a:gd name="T4" fmla="*/ 2147483647 w 139"/>
                <a:gd name="T5" fmla="*/ 2147483647 h 114"/>
                <a:gd name="T6" fmla="*/ 2147483647 w 139"/>
                <a:gd name="T7" fmla="*/ 2147483647 h 114"/>
                <a:gd name="T8" fmla="*/ 2147483647 w 139"/>
                <a:gd name="T9" fmla="*/ 2147483647 h 114"/>
                <a:gd name="T10" fmla="*/ 2147483647 w 139"/>
                <a:gd name="T11" fmla="*/ 2147483647 h 114"/>
                <a:gd name="T12" fmla="*/ 2147483647 w 139"/>
                <a:gd name="T13" fmla="*/ 0 h 114"/>
                <a:gd name="T14" fmla="*/ 2147483647 w 139"/>
                <a:gd name="T15" fmla="*/ 2147483647 h 114"/>
                <a:gd name="T16" fmla="*/ 2147483647 w 139"/>
                <a:gd name="T17" fmla="*/ 2147483647 h 114"/>
                <a:gd name="T18" fmla="*/ 2147483647 w 139"/>
                <a:gd name="T19" fmla="*/ 2147483647 h 114"/>
                <a:gd name="T20" fmla="*/ 2147483647 w 139"/>
                <a:gd name="T21" fmla="*/ 2147483647 h 114"/>
                <a:gd name="T22" fmla="*/ 2147483647 w 139"/>
                <a:gd name="T23" fmla="*/ 2147483647 h 114"/>
                <a:gd name="T24" fmla="*/ 2147483647 w 139"/>
                <a:gd name="T25" fmla="*/ 2147483647 h 114"/>
                <a:gd name="T26" fmla="*/ 0 w 139"/>
                <a:gd name="T27" fmla="*/ 2147483647 h 114"/>
                <a:gd name="T28" fmla="*/ 2147483647 w 139"/>
                <a:gd name="T29" fmla="*/ 2147483647 h 114"/>
                <a:gd name="T30" fmla="*/ 2147483647 w 139"/>
                <a:gd name="T31" fmla="*/ 2147483647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9" h="114">
                  <a:moveTo>
                    <a:pt x="25" y="114"/>
                  </a:moveTo>
                  <a:lnTo>
                    <a:pt x="61" y="96"/>
                  </a:lnTo>
                  <a:lnTo>
                    <a:pt x="73" y="90"/>
                  </a:lnTo>
                  <a:lnTo>
                    <a:pt x="115" y="66"/>
                  </a:lnTo>
                  <a:lnTo>
                    <a:pt x="127" y="24"/>
                  </a:lnTo>
                  <a:lnTo>
                    <a:pt x="139" y="6"/>
                  </a:lnTo>
                  <a:lnTo>
                    <a:pt x="139" y="0"/>
                  </a:lnTo>
                  <a:lnTo>
                    <a:pt x="115" y="6"/>
                  </a:lnTo>
                  <a:lnTo>
                    <a:pt x="49" y="12"/>
                  </a:lnTo>
                  <a:lnTo>
                    <a:pt x="37" y="6"/>
                  </a:lnTo>
                  <a:lnTo>
                    <a:pt x="19" y="24"/>
                  </a:lnTo>
                  <a:lnTo>
                    <a:pt x="25" y="48"/>
                  </a:lnTo>
                  <a:lnTo>
                    <a:pt x="0" y="102"/>
                  </a:lnTo>
                  <a:lnTo>
                    <a:pt x="13" y="102"/>
                  </a:lnTo>
                  <a:lnTo>
                    <a:pt x="25" y="1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3E2FAF95-2541-3F4B-87BD-E075552D4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545" y="3478511"/>
              <a:ext cx="152138" cy="138375"/>
            </a:xfrm>
            <a:custGeom>
              <a:avLst/>
              <a:gdLst>
                <a:gd name="T0" fmla="*/ 2147483647 w 97"/>
                <a:gd name="T1" fmla="*/ 2147483647 h 90"/>
                <a:gd name="T2" fmla="*/ 2147483647 w 97"/>
                <a:gd name="T3" fmla="*/ 0 h 90"/>
                <a:gd name="T4" fmla="*/ 2147483647 w 97"/>
                <a:gd name="T5" fmla="*/ 2147483647 h 90"/>
                <a:gd name="T6" fmla="*/ 2147483647 w 97"/>
                <a:gd name="T7" fmla="*/ 2147483647 h 90"/>
                <a:gd name="T8" fmla="*/ 2147483647 w 97"/>
                <a:gd name="T9" fmla="*/ 2147483647 h 90"/>
                <a:gd name="T10" fmla="*/ 2147483647 w 97"/>
                <a:gd name="T11" fmla="*/ 2147483647 h 90"/>
                <a:gd name="T12" fmla="*/ 2147483647 w 97"/>
                <a:gd name="T13" fmla="*/ 2147483647 h 90"/>
                <a:gd name="T14" fmla="*/ 0 w 97"/>
                <a:gd name="T15" fmla="*/ 2147483647 h 90"/>
                <a:gd name="T16" fmla="*/ 2147483647 w 97"/>
                <a:gd name="T17" fmla="*/ 2147483647 h 90"/>
                <a:gd name="T18" fmla="*/ 2147483647 w 97"/>
                <a:gd name="T19" fmla="*/ 2147483647 h 90"/>
                <a:gd name="T20" fmla="*/ 2147483647 w 97"/>
                <a:gd name="T21" fmla="*/ 2147483647 h 90"/>
                <a:gd name="T22" fmla="*/ 2147483647 w 97"/>
                <a:gd name="T23" fmla="*/ 2147483647 h 90"/>
                <a:gd name="T24" fmla="*/ 2147483647 w 97"/>
                <a:gd name="T25" fmla="*/ 2147483647 h 90"/>
                <a:gd name="T26" fmla="*/ 2147483647 w 97"/>
                <a:gd name="T27" fmla="*/ 2147483647 h 90"/>
                <a:gd name="T28" fmla="*/ 2147483647 w 97"/>
                <a:gd name="T29" fmla="*/ 2147483647 h 90"/>
                <a:gd name="T30" fmla="*/ 2147483647 w 97"/>
                <a:gd name="T31" fmla="*/ 2147483647 h 90"/>
                <a:gd name="T32" fmla="*/ 2147483647 w 97"/>
                <a:gd name="T33" fmla="*/ 2147483647 h 90"/>
                <a:gd name="T34" fmla="*/ 2147483647 w 97"/>
                <a:gd name="T35" fmla="*/ 2147483647 h 90"/>
                <a:gd name="T36" fmla="*/ 2147483647 w 97"/>
                <a:gd name="T37" fmla="*/ 2147483647 h 90"/>
                <a:gd name="T38" fmla="*/ 2147483647 w 97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0944C817-D158-1042-A163-9BC7839F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545" y="3478511"/>
              <a:ext cx="152138" cy="138375"/>
            </a:xfrm>
            <a:custGeom>
              <a:avLst/>
              <a:gdLst>
                <a:gd name="T0" fmla="*/ 2147483647 w 97"/>
                <a:gd name="T1" fmla="*/ 2147483647 h 90"/>
                <a:gd name="T2" fmla="*/ 2147483647 w 97"/>
                <a:gd name="T3" fmla="*/ 0 h 90"/>
                <a:gd name="T4" fmla="*/ 2147483647 w 97"/>
                <a:gd name="T5" fmla="*/ 2147483647 h 90"/>
                <a:gd name="T6" fmla="*/ 2147483647 w 97"/>
                <a:gd name="T7" fmla="*/ 2147483647 h 90"/>
                <a:gd name="T8" fmla="*/ 2147483647 w 97"/>
                <a:gd name="T9" fmla="*/ 2147483647 h 90"/>
                <a:gd name="T10" fmla="*/ 2147483647 w 97"/>
                <a:gd name="T11" fmla="*/ 2147483647 h 90"/>
                <a:gd name="T12" fmla="*/ 2147483647 w 97"/>
                <a:gd name="T13" fmla="*/ 2147483647 h 90"/>
                <a:gd name="T14" fmla="*/ 0 w 97"/>
                <a:gd name="T15" fmla="*/ 2147483647 h 90"/>
                <a:gd name="T16" fmla="*/ 2147483647 w 97"/>
                <a:gd name="T17" fmla="*/ 2147483647 h 90"/>
                <a:gd name="T18" fmla="*/ 2147483647 w 97"/>
                <a:gd name="T19" fmla="*/ 2147483647 h 90"/>
                <a:gd name="T20" fmla="*/ 2147483647 w 97"/>
                <a:gd name="T21" fmla="*/ 2147483647 h 90"/>
                <a:gd name="T22" fmla="*/ 2147483647 w 97"/>
                <a:gd name="T23" fmla="*/ 2147483647 h 90"/>
                <a:gd name="T24" fmla="*/ 2147483647 w 97"/>
                <a:gd name="T25" fmla="*/ 2147483647 h 90"/>
                <a:gd name="T26" fmla="*/ 2147483647 w 97"/>
                <a:gd name="T27" fmla="*/ 2147483647 h 90"/>
                <a:gd name="T28" fmla="*/ 2147483647 w 97"/>
                <a:gd name="T29" fmla="*/ 2147483647 h 90"/>
                <a:gd name="T30" fmla="*/ 2147483647 w 97"/>
                <a:gd name="T31" fmla="*/ 2147483647 h 90"/>
                <a:gd name="T32" fmla="*/ 2147483647 w 97"/>
                <a:gd name="T33" fmla="*/ 2147483647 h 90"/>
                <a:gd name="T34" fmla="*/ 2147483647 w 97"/>
                <a:gd name="T35" fmla="*/ 2147483647 h 90"/>
                <a:gd name="T36" fmla="*/ 2147483647 w 97"/>
                <a:gd name="T37" fmla="*/ 2147483647 h 90"/>
                <a:gd name="T38" fmla="*/ 2147483647 w 97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6AD7EDD6-09C1-5A46-B31E-684A8118B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323" y="3740097"/>
              <a:ext cx="142629" cy="92881"/>
            </a:xfrm>
            <a:custGeom>
              <a:avLst/>
              <a:gdLst>
                <a:gd name="T0" fmla="*/ 2147483647 w 90"/>
                <a:gd name="T1" fmla="*/ 2147483647 h 60"/>
                <a:gd name="T2" fmla="*/ 2147483647 w 90"/>
                <a:gd name="T3" fmla="*/ 2147483647 h 60"/>
                <a:gd name="T4" fmla="*/ 2147483647 w 90"/>
                <a:gd name="T5" fmla="*/ 2147483647 h 60"/>
                <a:gd name="T6" fmla="*/ 2147483647 w 90"/>
                <a:gd name="T7" fmla="*/ 2147483647 h 60"/>
                <a:gd name="T8" fmla="*/ 2147483647 w 90"/>
                <a:gd name="T9" fmla="*/ 0 h 60"/>
                <a:gd name="T10" fmla="*/ 2147483647 w 90"/>
                <a:gd name="T11" fmla="*/ 2147483647 h 60"/>
                <a:gd name="T12" fmla="*/ 2147483647 w 90"/>
                <a:gd name="T13" fmla="*/ 2147483647 h 60"/>
                <a:gd name="T14" fmla="*/ 0 w 90"/>
                <a:gd name="T15" fmla="*/ 2147483647 h 60"/>
                <a:gd name="T16" fmla="*/ 2147483647 w 90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" h="60">
                  <a:moveTo>
                    <a:pt x="18" y="48"/>
                  </a:moveTo>
                  <a:lnTo>
                    <a:pt x="66" y="60"/>
                  </a:lnTo>
                  <a:lnTo>
                    <a:pt x="78" y="30"/>
                  </a:lnTo>
                  <a:lnTo>
                    <a:pt x="90" y="24"/>
                  </a:lnTo>
                  <a:lnTo>
                    <a:pt x="84" y="0"/>
                  </a:lnTo>
                  <a:lnTo>
                    <a:pt x="30" y="18"/>
                  </a:lnTo>
                  <a:lnTo>
                    <a:pt x="6" y="6"/>
                  </a:lnTo>
                  <a:lnTo>
                    <a:pt x="0" y="24"/>
                  </a:lnTo>
                  <a:lnTo>
                    <a:pt x="18" y="4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D9AA13C8-EF79-BB4E-802D-34048FE19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242" y="3776111"/>
              <a:ext cx="224403" cy="259691"/>
            </a:xfrm>
            <a:custGeom>
              <a:avLst/>
              <a:gdLst>
                <a:gd name="T0" fmla="*/ 2147483647 w 24"/>
                <a:gd name="T1" fmla="*/ 2147483647 h 28"/>
                <a:gd name="T2" fmla="*/ 2147483647 w 24"/>
                <a:gd name="T3" fmla="*/ 2147483647 h 28"/>
                <a:gd name="T4" fmla="*/ 2147483647 w 24"/>
                <a:gd name="T5" fmla="*/ 2147483647 h 28"/>
                <a:gd name="T6" fmla="*/ 2147483647 w 24"/>
                <a:gd name="T7" fmla="*/ 2147483647 h 28"/>
                <a:gd name="T8" fmla="*/ 0 w 24"/>
                <a:gd name="T9" fmla="*/ 2147483647 h 28"/>
                <a:gd name="T10" fmla="*/ 2147483647 w 24"/>
                <a:gd name="T11" fmla="*/ 2147483647 h 28"/>
                <a:gd name="T12" fmla="*/ 2147483647 w 24"/>
                <a:gd name="T13" fmla="*/ 2147483647 h 28"/>
                <a:gd name="T14" fmla="*/ 2147483647 w 24"/>
                <a:gd name="T15" fmla="*/ 2147483647 h 28"/>
                <a:gd name="T16" fmla="*/ 2147483647 w 24"/>
                <a:gd name="T17" fmla="*/ 2147483647 h 28"/>
                <a:gd name="T18" fmla="*/ 2147483647 w 24"/>
                <a:gd name="T19" fmla="*/ 2147483647 h 28"/>
                <a:gd name="T20" fmla="*/ 2147483647 w 24"/>
                <a:gd name="T21" fmla="*/ 2147483647 h 28"/>
                <a:gd name="T22" fmla="*/ 2147483647 w 24"/>
                <a:gd name="T23" fmla="*/ 2147483647 h 28"/>
                <a:gd name="T24" fmla="*/ 2147483647 w 24"/>
                <a:gd name="T25" fmla="*/ 0 h 28"/>
                <a:gd name="T26" fmla="*/ 2147483647 w 24"/>
                <a:gd name="T27" fmla="*/ 0 h 28"/>
                <a:gd name="T28" fmla="*/ 2147483647 w 24"/>
                <a:gd name="T29" fmla="*/ 2147483647 h 28"/>
                <a:gd name="T30" fmla="*/ 2147483647 w 24"/>
                <a:gd name="T31" fmla="*/ 2147483647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" h="28">
                  <a:moveTo>
                    <a:pt x="9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8"/>
                    <a:pt x="0" y="18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9" y="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976F8D17-7B54-5E4C-8403-08FB3BE6C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8787" y="3942920"/>
              <a:ext cx="317588" cy="197137"/>
            </a:xfrm>
            <a:custGeom>
              <a:avLst/>
              <a:gdLst>
                <a:gd name="T0" fmla="*/ 2147483647 w 34"/>
                <a:gd name="T1" fmla="*/ 0 h 21"/>
                <a:gd name="T2" fmla="*/ 2147483647 w 34"/>
                <a:gd name="T3" fmla="*/ 2147483647 h 21"/>
                <a:gd name="T4" fmla="*/ 2147483647 w 34"/>
                <a:gd name="T5" fmla="*/ 2147483647 h 21"/>
                <a:gd name="T6" fmla="*/ 2147483647 w 34"/>
                <a:gd name="T7" fmla="*/ 2147483647 h 21"/>
                <a:gd name="T8" fmla="*/ 0 w 34"/>
                <a:gd name="T9" fmla="*/ 2147483647 h 21"/>
                <a:gd name="T10" fmla="*/ 2147483647 w 34"/>
                <a:gd name="T11" fmla="*/ 2147483647 h 21"/>
                <a:gd name="T12" fmla="*/ 2147483647 w 34"/>
                <a:gd name="T13" fmla="*/ 2147483647 h 21"/>
                <a:gd name="T14" fmla="*/ 2147483647 w 34"/>
                <a:gd name="T15" fmla="*/ 2147483647 h 21"/>
                <a:gd name="T16" fmla="*/ 2147483647 w 34"/>
                <a:gd name="T17" fmla="*/ 2147483647 h 21"/>
                <a:gd name="T18" fmla="*/ 2147483647 w 34"/>
                <a:gd name="T19" fmla="*/ 2147483647 h 21"/>
                <a:gd name="T20" fmla="*/ 2147483647 w 34"/>
                <a:gd name="T21" fmla="*/ 2147483647 h 21"/>
                <a:gd name="T22" fmla="*/ 2147483647 w 34"/>
                <a:gd name="T23" fmla="*/ 2147483647 h 21"/>
                <a:gd name="T24" fmla="*/ 2147483647 w 34"/>
                <a:gd name="T25" fmla="*/ 2147483647 h 21"/>
                <a:gd name="T26" fmla="*/ 2147483647 w 34"/>
                <a:gd name="T27" fmla="*/ 0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21">
                  <a:moveTo>
                    <a:pt x="30" y="0"/>
                  </a:moveTo>
                  <a:cubicBezTo>
                    <a:pt x="25" y="2"/>
                    <a:pt x="18" y="3"/>
                    <a:pt x="18" y="4"/>
                  </a:cubicBezTo>
                  <a:cubicBezTo>
                    <a:pt x="16" y="5"/>
                    <a:pt x="14" y="7"/>
                    <a:pt x="1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83881B69-5C2F-E84B-8B68-43CAF6A20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4383" y="3514526"/>
              <a:ext cx="589534" cy="504216"/>
            </a:xfrm>
            <a:custGeom>
              <a:avLst/>
              <a:gdLst>
                <a:gd name="T0" fmla="*/ 2147483647 w 63"/>
                <a:gd name="T1" fmla="*/ 2147483647 h 54"/>
                <a:gd name="T2" fmla="*/ 2147483647 w 63"/>
                <a:gd name="T3" fmla="*/ 2147483647 h 54"/>
                <a:gd name="T4" fmla="*/ 2147483647 w 63"/>
                <a:gd name="T5" fmla="*/ 2147483647 h 54"/>
                <a:gd name="T6" fmla="*/ 2147483647 w 63"/>
                <a:gd name="T7" fmla="*/ 2147483647 h 54"/>
                <a:gd name="T8" fmla="*/ 2147483647 w 63"/>
                <a:gd name="T9" fmla="*/ 2147483647 h 54"/>
                <a:gd name="T10" fmla="*/ 2147483647 w 63"/>
                <a:gd name="T11" fmla="*/ 2147483647 h 54"/>
                <a:gd name="T12" fmla="*/ 2147483647 w 63"/>
                <a:gd name="T13" fmla="*/ 2147483647 h 54"/>
                <a:gd name="T14" fmla="*/ 2147483647 w 63"/>
                <a:gd name="T15" fmla="*/ 2147483647 h 54"/>
                <a:gd name="T16" fmla="*/ 2147483647 w 63"/>
                <a:gd name="T17" fmla="*/ 2147483647 h 54"/>
                <a:gd name="T18" fmla="*/ 2147483647 w 63"/>
                <a:gd name="T19" fmla="*/ 2147483647 h 54"/>
                <a:gd name="T20" fmla="*/ 2147483647 w 63"/>
                <a:gd name="T21" fmla="*/ 2147483647 h 54"/>
                <a:gd name="T22" fmla="*/ 2147483647 w 63"/>
                <a:gd name="T23" fmla="*/ 2147483647 h 54"/>
                <a:gd name="T24" fmla="*/ 2147483647 w 63"/>
                <a:gd name="T25" fmla="*/ 2147483647 h 54"/>
                <a:gd name="T26" fmla="*/ 2147483647 w 63"/>
                <a:gd name="T27" fmla="*/ 2147483647 h 54"/>
                <a:gd name="T28" fmla="*/ 2147483647 w 63"/>
                <a:gd name="T29" fmla="*/ 0 h 54"/>
                <a:gd name="T30" fmla="*/ 2147483647 w 63"/>
                <a:gd name="T31" fmla="*/ 0 h 54"/>
                <a:gd name="T32" fmla="*/ 2147483647 w 63"/>
                <a:gd name="T33" fmla="*/ 2147483647 h 54"/>
                <a:gd name="T34" fmla="*/ 2147483647 w 63"/>
                <a:gd name="T35" fmla="*/ 2147483647 h 54"/>
                <a:gd name="T36" fmla="*/ 2147483647 w 63"/>
                <a:gd name="T37" fmla="*/ 2147483647 h 54"/>
                <a:gd name="T38" fmla="*/ 2147483647 w 63"/>
                <a:gd name="T39" fmla="*/ 2147483647 h 54"/>
                <a:gd name="T40" fmla="*/ 2147483647 w 63"/>
                <a:gd name="T41" fmla="*/ 2147483647 h 54"/>
                <a:gd name="T42" fmla="*/ 2147483647 w 63"/>
                <a:gd name="T43" fmla="*/ 2147483647 h 54"/>
                <a:gd name="T44" fmla="*/ 0 w 63"/>
                <a:gd name="T45" fmla="*/ 2147483647 h 54"/>
                <a:gd name="T46" fmla="*/ 2147483647 w 63"/>
                <a:gd name="T47" fmla="*/ 2147483647 h 54"/>
                <a:gd name="T48" fmla="*/ 2147483647 w 63"/>
                <a:gd name="T49" fmla="*/ 2147483647 h 54"/>
                <a:gd name="T50" fmla="*/ 2147483647 w 63"/>
                <a:gd name="T51" fmla="*/ 2147483647 h 54"/>
                <a:gd name="T52" fmla="*/ 2147483647 w 63"/>
                <a:gd name="T53" fmla="*/ 2147483647 h 54"/>
                <a:gd name="T54" fmla="*/ 2147483647 w 63"/>
                <a:gd name="T55" fmla="*/ 2147483647 h 54"/>
                <a:gd name="T56" fmla="*/ 2147483647 w 63"/>
                <a:gd name="T57" fmla="*/ 2147483647 h 54"/>
                <a:gd name="T58" fmla="*/ 2147483647 w 63"/>
                <a:gd name="T59" fmla="*/ 2147483647 h 54"/>
                <a:gd name="T60" fmla="*/ 2147483647 w 63"/>
                <a:gd name="T61" fmla="*/ 2147483647 h 54"/>
                <a:gd name="T62" fmla="*/ 2147483647 w 63"/>
                <a:gd name="T63" fmla="*/ 2147483647 h 54"/>
                <a:gd name="T64" fmla="*/ 2147483647 w 63"/>
                <a:gd name="T65" fmla="*/ 2147483647 h 54"/>
                <a:gd name="T66" fmla="*/ 2147483647 w 63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54">
                  <a:moveTo>
                    <a:pt x="63" y="34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40" y="51"/>
                    <a:pt x="42" y="50"/>
                  </a:cubicBezTo>
                  <a:cubicBezTo>
                    <a:pt x="42" y="49"/>
                    <a:pt x="49" y="48"/>
                    <a:pt x="54" y="46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8A61DC46-E106-AA4B-AFDD-B017AF262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242" y="3832978"/>
              <a:ext cx="93185" cy="109942"/>
            </a:xfrm>
            <a:custGeom>
              <a:avLst/>
              <a:gdLst>
                <a:gd name="T0" fmla="*/ 0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0 h 12"/>
                <a:gd name="T8" fmla="*/ 2147483647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3" y="12"/>
                    <a:pt x="4" y="11"/>
                    <a:pt x="4" y="1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E0DA0EA2-A640-0B42-B59E-1B42F07FF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5175" y="3328762"/>
              <a:ext cx="298570" cy="299497"/>
            </a:xfrm>
            <a:custGeom>
              <a:avLst/>
              <a:gdLst>
                <a:gd name="T0" fmla="*/ 2147483647 w 192"/>
                <a:gd name="T1" fmla="*/ 2147483647 h 192"/>
                <a:gd name="T2" fmla="*/ 2147483647 w 192"/>
                <a:gd name="T3" fmla="*/ 2147483647 h 192"/>
                <a:gd name="T4" fmla="*/ 2147483647 w 192"/>
                <a:gd name="T5" fmla="*/ 2147483647 h 192"/>
                <a:gd name="T6" fmla="*/ 2147483647 w 192"/>
                <a:gd name="T7" fmla="*/ 2147483647 h 192"/>
                <a:gd name="T8" fmla="*/ 2147483647 w 192"/>
                <a:gd name="T9" fmla="*/ 2147483647 h 192"/>
                <a:gd name="T10" fmla="*/ 2147483647 w 192"/>
                <a:gd name="T11" fmla="*/ 0 h 192"/>
                <a:gd name="T12" fmla="*/ 2147483647 w 192"/>
                <a:gd name="T13" fmla="*/ 2147483647 h 192"/>
                <a:gd name="T14" fmla="*/ 2147483647 w 192"/>
                <a:gd name="T15" fmla="*/ 2147483647 h 192"/>
                <a:gd name="T16" fmla="*/ 2147483647 w 192"/>
                <a:gd name="T17" fmla="*/ 2147483647 h 192"/>
                <a:gd name="T18" fmla="*/ 2147483647 w 192"/>
                <a:gd name="T19" fmla="*/ 2147483647 h 192"/>
                <a:gd name="T20" fmla="*/ 2147483647 w 192"/>
                <a:gd name="T21" fmla="*/ 2147483647 h 192"/>
                <a:gd name="T22" fmla="*/ 0 w 192"/>
                <a:gd name="T23" fmla="*/ 2147483647 h 192"/>
                <a:gd name="T24" fmla="*/ 0 w 192"/>
                <a:gd name="T25" fmla="*/ 2147483647 h 192"/>
                <a:gd name="T26" fmla="*/ 2147483647 w 192"/>
                <a:gd name="T27" fmla="*/ 2147483647 h 192"/>
                <a:gd name="T28" fmla="*/ 2147483647 w 192"/>
                <a:gd name="T29" fmla="*/ 2147483647 h 192"/>
                <a:gd name="T30" fmla="*/ 2147483647 w 192"/>
                <a:gd name="T31" fmla="*/ 2147483647 h 192"/>
                <a:gd name="T32" fmla="*/ 2147483647 w 192"/>
                <a:gd name="T33" fmla="*/ 2147483647 h 192"/>
                <a:gd name="T34" fmla="*/ 2147483647 w 192"/>
                <a:gd name="T35" fmla="*/ 2147483647 h 192"/>
                <a:gd name="T36" fmla="*/ 2147483647 w 192"/>
                <a:gd name="T37" fmla="*/ 2147483647 h 192"/>
                <a:gd name="T38" fmla="*/ 2147483647 w 192"/>
                <a:gd name="T39" fmla="*/ 2147483647 h 192"/>
                <a:gd name="T40" fmla="*/ 2147483647 w 192"/>
                <a:gd name="T41" fmla="*/ 2147483647 h 192"/>
                <a:gd name="T42" fmla="*/ 2147483647 w 192"/>
                <a:gd name="T43" fmla="*/ 2147483647 h 192"/>
                <a:gd name="T44" fmla="*/ 2147483647 w 192"/>
                <a:gd name="T45" fmla="*/ 2147483647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2" h="192">
                  <a:moveTo>
                    <a:pt x="168" y="120"/>
                  </a:moveTo>
                  <a:lnTo>
                    <a:pt x="132" y="90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14" y="6"/>
                  </a:lnTo>
                  <a:lnTo>
                    <a:pt x="10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54" y="30"/>
                  </a:lnTo>
                  <a:lnTo>
                    <a:pt x="42" y="72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24" y="126"/>
                  </a:lnTo>
                  <a:lnTo>
                    <a:pt x="84" y="156"/>
                  </a:lnTo>
                  <a:lnTo>
                    <a:pt x="102" y="174"/>
                  </a:lnTo>
                  <a:lnTo>
                    <a:pt x="150" y="180"/>
                  </a:lnTo>
                  <a:lnTo>
                    <a:pt x="168" y="192"/>
                  </a:lnTo>
                  <a:lnTo>
                    <a:pt x="186" y="192"/>
                  </a:lnTo>
                  <a:lnTo>
                    <a:pt x="180" y="180"/>
                  </a:lnTo>
                  <a:lnTo>
                    <a:pt x="192" y="174"/>
                  </a:lnTo>
                  <a:lnTo>
                    <a:pt x="180" y="150"/>
                  </a:lnTo>
                  <a:lnTo>
                    <a:pt x="168" y="12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6AD63B1C-614B-4C4F-A6F0-47C04D893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330" y="3247254"/>
              <a:ext cx="562910" cy="509902"/>
            </a:xfrm>
            <a:custGeom>
              <a:avLst/>
              <a:gdLst>
                <a:gd name="T0" fmla="*/ 2147483647 w 60"/>
                <a:gd name="T1" fmla="*/ 2147483647 h 55"/>
                <a:gd name="T2" fmla="*/ 2147483647 w 60"/>
                <a:gd name="T3" fmla="*/ 2147483647 h 55"/>
                <a:gd name="T4" fmla="*/ 2147483647 w 60"/>
                <a:gd name="T5" fmla="*/ 2147483647 h 55"/>
                <a:gd name="T6" fmla="*/ 2147483647 w 60"/>
                <a:gd name="T7" fmla="*/ 2147483647 h 55"/>
                <a:gd name="T8" fmla="*/ 2147483647 w 60"/>
                <a:gd name="T9" fmla="*/ 2147483647 h 55"/>
                <a:gd name="T10" fmla="*/ 2147483647 w 60"/>
                <a:gd name="T11" fmla="*/ 2147483647 h 55"/>
                <a:gd name="T12" fmla="*/ 2147483647 w 60"/>
                <a:gd name="T13" fmla="*/ 2147483647 h 55"/>
                <a:gd name="T14" fmla="*/ 2147483647 w 60"/>
                <a:gd name="T15" fmla="*/ 2147483647 h 55"/>
                <a:gd name="T16" fmla="*/ 2147483647 w 60"/>
                <a:gd name="T17" fmla="*/ 2147483647 h 55"/>
                <a:gd name="T18" fmla="*/ 2147483647 w 60"/>
                <a:gd name="T19" fmla="*/ 2147483647 h 55"/>
                <a:gd name="T20" fmla="*/ 2147483647 w 60"/>
                <a:gd name="T21" fmla="*/ 2147483647 h 55"/>
                <a:gd name="T22" fmla="*/ 2147483647 w 60"/>
                <a:gd name="T23" fmla="*/ 2147483647 h 55"/>
                <a:gd name="T24" fmla="*/ 2147483647 w 60"/>
                <a:gd name="T25" fmla="*/ 2147483647 h 55"/>
                <a:gd name="T26" fmla="*/ 2147483647 w 60"/>
                <a:gd name="T27" fmla="*/ 2147483647 h 55"/>
                <a:gd name="T28" fmla="*/ 2147483647 w 60"/>
                <a:gd name="T29" fmla="*/ 2147483647 h 55"/>
                <a:gd name="T30" fmla="*/ 2147483647 w 60"/>
                <a:gd name="T31" fmla="*/ 2147483647 h 55"/>
                <a:gd name="T32" fmla="*/ 2147483647 w 60"/>
                <a:gd name="T33" fmla="*/ 2147483647 h 55"/>
                <a:gd name="T34" fmla="*/ 2147483647 w 60"/>
                <a:gd name="T35" fmla="*/ 2147483647 h 55"/>
                <a:gd name="T36" fmla="*/ 2147483647 w 60"/>
                <a:gd name="T37" fmla="*/ 2147483647 h 55"/>
                <a:gd name="T38" fmla="*/ 2147483647 w 60"/>
                <a:gd name="T39" fmla="*/ 2147483647 h 55"/>
                <a:gd name="T40" fmla="*/ 2147483647 w 60"/>
                <a:gd name="T41" fmla="*/ 0 h 55"/>
                <a:gd name="T42" fmla="*/ 2147483647 w 60"/>
                <a:gd name="T43" fmla="*/ 2147483647 h 55"/>
                <a:gd name="T44" fmla="*/ 2147483647 w 60"/>
                <a:gd name="T45" fmla="*/ 2147483647 h 55"/>
                <a:gd name="T46" fmla="*/ 0 w 60"/>
                <a:gd name="T47" fmla="*/ 0 h 55"/>
                <a:gd name="T48" fmla="*/ 0 w 60"/>
                <a:gd name="T49" fmla="*/ 0 h 55"/>
                <a:gd name="T50" fmla="*/ 0 w 60"/>
                <a:gd name="T51" fmla="*/ 2147483647 h 55"/>
                <a:gd name="T52" fmla="*/ 2147483647 w 60"/>
                <a:gd name="T53" fmla="*/ 2147483647 h 55"/>
                <a:gd name="T54" fmla="*/ 2147483647 w 60"/>
                <a:gd name="T55" fmla="*/ 2147483647 h 55"/>
                <a:gd name="T56" fmla="*/ 2147483647 w 60"/>
                <a:gd name="T57" fmla="*/ 2147483647 h 55"/>
                <a:gd name="T58" fmla="*/ 2147483647 w 60"/>
                <a:gd name="T59" fmla="*/ 2147483647 h 55"/>
                <a:gd name="T60" fmla="*/ 2147483647 w 60"/>
                <a:gd name="T61" fmla="*/ 2147483647 h 55"/>
                <a:gd name="T62" fmla="*/ 2147483647 w 60"/>
                <a:gd name="T63" fmla="*/ 2147483647 h 55"/>
                <a:gd name="T64" fmla="*/ 2147483647 w 60"/>
                <a:gd name="T65" fmla="*/ 2147483647 h 55"/>
                <a:gd name="T66" fmla="*/ 2147483647 w 60"/>
                <a:gd name="T67" fmla="*/ 2147483647 h 55"/>
                <a:gd name="T68" fmla="*/ 2147483647 w 60"/>
                <a:gd name="T69" fmla="*/ 2147483647 h 55"/>
                <a:gd name="T70" fmla="*/ 2147483647 w 60"/>
                <a:gd name="T71" fmla="*/ 2147483647 h 55"/>
                <a:gd name="T72" fmla="*/ 2147483647 w 60"/>
                <a:gd name="T73" fmla="*/ 2147483647 h 55"/>
                <a:gd name="T74" fmla="*/ 2147483647 w 60"/>
                <a:gd name="T75" fmla="*/ 2147483647 h 55"/>
                <a:gd name="T76" fmla="*/ 2147483647 w 60"/>
                <a:gd name="T77" fmla="*/ 2147483647 h 55"/>
                <a:gd name="T78" fmla="*/ 2147483647 w 60"/>
                <a:gd name="T79" fmla="*/ 2147483647 h 55"/>
                <a:gd name="T80" fmla="*/ 2147483647 w 60"/>
                <a:gd name="T81" fmla="*/ 2147483647 h 55"/>
                <a:gd name="T82" fmla="*/ 2147483647 w 60"/>
                <a:gd name="T83" fmla="*/ 2147483647 h 55"/>
                <a:gd name="T84" fmla="*/ 2147483647 w 60"/>
                <a:gd name="T85" fmla="*/ 2147483647 h 55"/>
                <a:gd name="T86" fmla="*/ 2147483647 w 60"/>
                <a:gd name="T87" fmla="*/ 2147483647 h 55"/>
                <a:gd name="T88" fmla="*/ 2147483647 w 60"/>
                <a:gd name="T89" fmla="*/ 2147483647 h 55"/>
                <a:gd name="T90" fmla="*/ 2147483647 w 60"/>
                <a:gd name="T91" fmla="*/ 2147483647 h 55"/>
                <a:gd name="T92" fmla="*/ 2147483647 w 60"/>
                <a:gd name="T93" fmla="*/ 2147483647 h 55"/>
                <a:gd name="T94" fmla="*/ 2147483647 w 60"/>
                <a:gd name="T95" fmla="*/ 2147483647 h 55"/>
                <a:gd name="T96" fmla="*/ 2147483647 w 60"/>
                <a:gd name="T97" fmla="*/ 2147483647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0" h="55">
                  <a:moveTo>
                    <a:pt x="53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"/>
                    <a:pt x="0" y="7"/>
                  </a:cubicBezTo>
                  <a:cubicBezTo>
                    <a:pt x="0" y="7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8"/>
                    <a:pt x="53" y="38"/>
                    <a:pt x="53" y="38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6BD36FE9-43B3-F143-9F3A-3EA7308B7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987" y="2500407"/>
              <a:ext cx="190172" cy="128897"/>
            </a:xfrm>
            <a:custGeom>
              <a:avLst/>
              <a:gdLst>
                <a:gd name="T0" fmla="*/ 2147483647 w 20"/>
                <a:gd name="T1" fmla="*/ 2147483647 h 14"/>
                <a:gd name="T2" fmla="*/ 2147483647 w 20"/>
                <a:gd name="T3" fmla="*/ 2147483647 h 14"/>
                <a:gd name="T4" fmla="*/ 2147483647 w 20"/>
                <a:gd name="T5" fmla="*/ 0 h 14"/>
                <a:gd name="T6" fmla="*/ 2147483647 w 20"/>
                <a:gd name="T7" fmla="*/ 2147483647 h 14"/>
                <a:gd name="T8" fmla="*/ 2147483647 w 20"/>
                <a:gd name="T9" fmla="*/ 0 h 14"/>
                <a:gd name="T10" fmla="*/ 2147483647 w 20"/>
                <a:gd name="T11" fmla="*/ 0 h 14"/>
                <a:gd name="T12" fmla="*/ 2147483647 w 20"/>
                <a:gd name="T13" fmla="*/ 2147483647 h 14"/>
                <a:gd name="T14" fmla="*/ 2147483647 w 20"/>
                <a:gd name="T15" fmla="*/ 2147483647 h 14"/>
                <a:gd name="T16" fmla="*/ 0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2147483647 h 14"/>
                <a:gd name="T22" fmla="*/ 2147483647 w 20"/>
                <a:gd name="T23" fmla="*/ 2147483647 h 14"/>
                <a:gd name="T24" fmla="*/ 2147483647 w 20"/>
                <a:gd name="T25" fmla="*/ 2147483647 h 14"/>
                <a:gd name="T26" fmla="*/ 2147483647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2147483647 h 14"/>
                <a:gd name="T32" fmla="*/ 2147483647 w 20"/>
                <a:gd name="T33" fmla="*/ 2147483647 h 14"/>
                <a:gd name="T34" fmla="*/ 2147483647 w 20"/>
                <a:gd name="T35" fmla="*/ 2147483647 h 14"/>
                <a:gd name="T36" fmla="*/ 2147483647 w 20"/>
                <a:gd name="T37" fmla="*/ 2147483647 h 14"/>
                <a:gd name="T38" fmla="*/ 2147483647 w 20"/>
                <a:gd name="T39" fmla="*/ 2147483647 h 14"/>
                <a:gd name="T40" fmla="*/ 2147483647 w 20"/>
                <a:gd name="T41" fmla="*/ 2147483647 h 14"/>
                <a:gd name="T42" fmla="*/ 2147483647 w 20"/>
                <a:gd name="T43" fmla="*/ 2147483647 h 14"/>
                <a:gd name="T44" fmla="*/ 2147483647 w 20"/>
                <a:gd name="T45" fmla="*/ 2147483647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" h="14">
                  <a:moveTo>
                    <a:pt x="19" y="4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5" y="12"/>
                    <a:pt x="16" y="12"/>
                  </a:cubicBezTo>
                  <a:cubicBezTo>
                    <a:pt x="17" y="12"/>
                    <a:pt x="16" y="9"/>
                    <a:pt x="16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3E2F0FB0-63BC-6A43-B4DA-A4304F8DB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0663" y="2322225"/>
              <a:ext cx="142630" cy="121315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2147483647 h 78"/>
                <a:gd name="T10" fmla="*/ 2147483647 w 90"/>
                <a:gd name="T11" fmla="*/ 0 h 78"/>
                <a:gd name="T12" fmla="*/ 2147483647 w 90"/>
                <a:gd name="T13" fmla="*/ 0 h 78"/>
                <a:gd name="T14" fmla="*/ 2147483647 w 90"/>
                <a:gd name="T15" fmla="*/ 0 h 78"/>
                <a:gd name="T16" fmla="*/ 0 w 90"/>
                <a:gd name="T17" fmla="*/ 2147483647 h 78"/>
                <a:gd name="T18" fmla="*/ 0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2147483647 w 90"/>
                <a:gd name="T31" fmla="*/ 2147483647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0" h="78">
                  <a:moveTo>
                    <a:pt x="54" y="66"/>
                  </a:moveTo>
                  <a:lnTo>
                    <a:pt x="78" y="78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90" y="6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36" y="54"/>
                  </a:lnTo>
                  <a:lnTo>
                    <a:pt x="54" y="6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A7909906-4997-994D-A4D4-1E61AF482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958" y="2509884"/>
              <a:ext cx="279553" cy="252109"/>
            </a:xfrm>
            <a:custGeom>
              <a:avLst/>
              <a:gdLst>
                <a:gd name="T0" fmla="*/ 2147483647 w 30"/>
                <a:gd name="T1" fmla="*/ 2147483647 h 27"/>
                <a:gd name="T2" fmla="*/ 2147483647 w 30"/>
                <a:gd name="T3" fmla="*/ 2147483647 h 27"/>
                <a:gd name="T4" fmla="*/ 2147483647 w 30"/>
                <a:gd name="T5" fmla="*/ 2147483647 h 27"/>
                <a:gd name="T6" fmla="*/ 2147483647 w 30"/>
                <a:gd name="T7" fmla="*/ 2147483647 h 27"/>
                <a:gd name="T8" fmla="*/ 2147483647 w 30"/>
                <a:gd name="T9" fmla="*/ 0 h 27"/>
                <a:gd name="T10" fmla="*/ 2147483647 w 30"/>
                <a:gd name="T11" fmla="*/ 2147483647 h 27"/>
                <a:gd name="T12" fmla="*/ 2147483647 w 30"/>
                <a:gd name="T13" fmla="*/ 2147483647 h 27"/>
                <a:gd name="T14" fmla="*/ 2147483647 w 30"/>
                <a:gd name="T15" fmla="*/ 2147483647 h 27"/>
                <a:gd name="T16" fmla="*/ 2147483647 w 30"/>
                <a:gd name="T17" fmla="*/ 2147483647 h 27"/>
                <a:gd name="T18" fmla="*/ 2147483647 w 30"/>
                <a:gd name="T19" fmla="*/ 2147483647 h 27"/>
                <a:gd name="T20" fmla="*/ 2147483647 w 30"/>
                <a:gd name="T21" fmla="*/ 2147483647 h 27"/>
                <a:gd name="T22" fmla="*/ 2147483647 w 30"/>
                <a:gd name="T23" fmla="*/ 2147483647 h 27"/>
                <a:gd name="T24" fmla="*/ 2147483647 w 30"/>
                <a:gd name="T25" fmla="*/ 2147483647 h 27"/>
                <a:gd name="T26" fmla="*/ 2147483647 w 30"/>
                <a:gd name="T27" fmla="*/ 2147483647 h 27"/>
                <a:gd name="T28" fmla="*/ 2147483647 w 30"/>
                <a:gd name="T29" fmla="*/ 2147483647 h 27"/>
                <a:gd name="T30" fmla="*/ 2147483647 w 30"/>
                <a:gd name="T31" fmla="*/ 2147483647 h 27"/>
                <a:gd name="T32" fmla="*/ 0 w 30"/>
                <a:gd name="T33" fmla="*/ 2147483647 h 27"/>
                <a:gd name="T34" fmla="*/ 2147483647 w 30"/>
                <a:gd name="T35" fmla="*/ 2147483647 h 27"/>
                <a:gd name="T36" fmla="*/ 2147483647 w 30"/>
                <a:gd name="T37" fmla="*/ 2147483647 h 27"/>
                <a:gd name="T38" fmla="*/ 2147483647 w 30"/>
                <a:gd name="T39" fmla="*/ 2147483647 h 27"/>
                <a:gd name="T40" fmla="*/ 2147483647 w 30"/>
                <a:gd name="T41" fmla="*/ 2147483647 h 27"/>
                <a:gd name="T42" fmla="*/ 2147483647 w 30"/>
                <a:gd name="T43" fmla="*/ 2147483647 h 27"/>
                <a:gd name="T44" fmla="*/ 2147483647 w 30"/>
                <a:gd name="T45" fmla="*/ 2147483647 h 27"/>
                <a:gd name="T46" fmla="*/ 2147483647 w 30"/>
                <a:gd name="T47" fmla="*/ 2147483647 h 27"/>
                <a:gd name="T48" fmla="*/ 2147483647 w 30"/>
                <a:gd name="T49" fmla="*/ 2147483647 h 27"/>
                <a:gd name="T50" fmla="*/ 2147483647 w 30"/>
                <a:gd name="T51" fmla="*/ 2147483647 h 27"/>
                <a:gd name="T52" fmla="*/ 2147483647 w 30"/>
                <a:gd name="T53" fmla="*/ 2147483647 h 27"/>
                <a:gd name="T54" fmla="*/ 2147483647 w 30"/>
                <a:gd name="T55" fmla="*/ 2147483647 h 27"/>
                <a:gd name="T56" fmla="*/ 2147483647 w 30"/>
                <a:gd name="T57" fmla="*/ 214748364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30" y="14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11"/>
                    <a:pt x="8" y="11"/>
                  </a:cubicBezTo>
                  <a:cubicBezTo>
                    <a:pt x="7" y="11"/>
                    <a:pt x="5" y="11"/>
                    <a:pt x="5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9" y="16"/>
                    <a:pt x="29" y="16"/>
                    <a:pt x="29" y="16"/>
                  </a:cubicBezTo>
                  <a:lnTo>
                    <a:pt x="30" y="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93BE5F2B-A8AF-2D4B-A1B9-35159B64C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496" y="2407524"/>
              <a:ext cx="228207" cy="128897"/>
            </a:xfrm>
            <a:custGeom>
              <a:avLst/>
              <a:gdLst>
                <a:gd name="T0" fmla="*/ 2147483647 w 24"/>
                <a:gd name="T1" fmla="*/ 2147483647 h 14"/>
                <a:gd name="T2" fmla="*/ 2147483647 w 24"/>
                <a:gd name="T3" fmla="*/ 2147483647 h 14"/>
                <a:gd name="T4" fmla="*/ 2147483647 w 24"/>
                <a:gd name="T5" fmla="*/ 2147483647 h 14"/>
                <a:gd name="T6" fmla="*/ 2147483647 w 24"/>
                <a:gd name="T7" fmla="*/ 2147483647 h 14"/>
                <a:gd name="T8" fmla="*/ 2147483647 w 24"/>
                <a:gd name="T9" fmla="*/ 2147483647 h 14"/>
                <a:gd name="T10" fmla="*/ 2147483647 w 24"/>
                <a:gd name="T11" fmla="*/ 2147483647 h 14"/>
                <a:gd name="T12" fmla="*/ 2147483647 w 24"/>
                <a:gd name="T13" fmla="*/ 2147483647 h 14"/>
                <a:gd name="T14" fmla="*/ 2147483647 w 24"/>
                <a:gd name="T15" fmla="*/ 2147483647 h 14"/>
                <a:gd name="T16" fmla="*/ 2147483647 w 24"/>
                <a:gd name="T17" fmla="*/ 2147483647 h 14"/>
                <a:gd name="T18" fmla="*/ 2147483647 w 24"/>
                <a:gd name="T19" fmla="*/ 2147483647 h 14"/>
                <a:gd name="T20" fmla="*/ 2147483647 w 24"/>
                <a:gd name="T21" fmla="*/ 2147483647 h 14"/>
                <a:gd name="T22" fmla="*/ 2147483647 w 24"/>
                <a:gd name="T23" fmla="*/ 0 h 14"/>
                <a:gd name="T24" fmla="*/ 2147483647 w 24"/>
                <a:gd name="T25" fmla="*/ 2147483647 h 14"/>
                <a:gd name="T26" fmla="*/ 2147483647 w 24"/>
                <a:gd name="T27" fmla="*/ 2147483647 h 14"/>
                <a:gd name="T28" fmla="*/ 2147483647 w 24"/>
                <a:gd name="T29" fmla="*/ 2147483647 h 14"/>
                <a:gd name="T30" fmla="*/ 2147483647 w 24"/>
                <a:gd name="T31" fmla="*/ 2147483647 h 14"/>
                <a:gd name="T32" fmla="*/ 2147483647 w 24"/>
                <a:gd name="T33" fmla="*/ 2147483647 h 14"/>
                <a:gd name="T34" fmla="*/ 2147483647 w 24"/>
                <a:gd name="T35" fmla="*/ 2147483647 h 14"/>
                <a:gd name="T36" fmla="*/ 0 w 24"/>
                <a:gd name="T37" fmla="*/ 2147483647 h 14"/>
                <a:gd name="T38" fmla="*/ 2147483647 w 24"/>
                <a:gd name="T39" fmla="*/ 2147483647 h 14"/>
                <a:gd name="T40" fmla="*/ 2147483647 w 24"/>
                <a:gd name="T41" fmla="*/ 2147483647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" h="14">
                  <a:moveTo>
                    <a:pt x="8" y="10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8" y="1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AA70A362-4D64-5F41-BA96-30A7553CD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317" y="4140057"/>
              <a:ext cx="226305" cy="168705"/>
            </a:xfrm>
            <a:custGeom>
              <a:avLst/>
              <a:gdLst>
                <a:gd name="T0" fmla="*/ 2147483647 w 24"/>
                <a:gd name="T1" fmla="*/ 2147483647 h 18"/>
                <a:gd name="T2" fmla="*/ 2147483647 w 24"/>
                <a:gd name="T3" fmla="*/ 2147483647 h 18"/>
                <a:gd name="T4" fmla="*/ 2147483647 w 24"/>
                <a:gd name="T5" fmla="*/ 2147483647 h 18"/>
                <a:gd name="T6" fmla="*/ 2147483647 w 24"/>
                <a:gd name="T7" fmla="*/ 2147483647 h 18"/>
                <a:gd name="T8" fmla="*/ 2147483647 w 24"/>
                <a:gd name="T9" fmla="*/ 2147483647 h 18"/>
                <a:gd name="T10" fmla="*/ 2147483647 w 24"/>
                <a:gd name="T11" fmla="*/ 2147483647 h 18"/>
                <a:gd name="T12" fmla="*/ 2147483647 w 24"/>
                <a:gd name="T13" fmla="*/ 2147483647 h 18"/>
                <a:gd name="T14" fmla="*/ 2147483647 w 24"/>
                <a:gd name="T15" fmla="*/ 2147483647 h 18"/>
                <a:gd name="T16" fmla="*/ 2147483647 w 24"/>
                <a:gd name="T17" fmla="*/ 2147483647 h 18"/>
                <a:gd name="T18" fmla="*/ 2147483647 w 24"/>
                <a:gd name="T19" fmla="*/ 2147483647 h 18"/>
                <a:gd name="T20" fmla="*/ 2147483647 w 24"/>
                <a:gd name="T21" fmla="*/ 2147483647 h 18"/>
                <a:gd name="T22" fmla="*/ 2147483647 w 24"/>
                <a:gd name="T23" fmla="*/ 2147483647 h 18"/>
                <a:gd name="T24" fmla="*/ 2147483647 w 24"/>
                <a:gd name="T25" fmla="*/ 2147483647 h 18"/>
                <a:gd name="T26" fmla="*/ 2147483647 w 24"/>
                <a:gd name="T27" fmla="*/ 2147483647 h 18"/>
                <a:gd name="T28" fmla="*/ 2147483647 w 24"/>
                <a:gd name="T29" fmla="*/ 2147483647 h 18"/>
                <a:gd name="T30" fmla="*/ 2147483647 w 24"/>
                <a:gd name="T31" fmla="*/ 2147483647 h 18"/>
                <a:gd name="T32" fmla="*/ 2147483647 w 24"/>
                <a:gd name="T33" fmla="*/ 0 h 18"/>
                <a:gd name="T34" fmla="*/ 2147483647 w 24"/>
                <a:gd name="T35" fmla="*/ 0 h 18"/>
                <a:gd name="T36" fmla="*/ 2147483647 w 24"/>
                <a:gd name="T37" fmla="*/ 2147483647 h 18"/>
                <a:gd name="T38" fmla="*/ 2147483647 w 24"/>
                <a:gd name="T39" fmla="*/ 2147483647 h 18"/>
                <a:gd name="T40" fmla="*/ 2147483647 w 24"/>
                <a:gd name="T41" fmla="*/ 2147483647 h 18"/>
                <a:gd name="T42" fmla="*/ 0 w 24"/>
                <a:gd name="T43" fmla="*/ 2147483647 h 18"/>
                <a:gd name="T44" fmla="*/ 2147483647 w 24"/>
                <a:gd name="T45" fmla="*/ 2147483647 h 18"/>
                <a:gd name="T46" fmla="*/ 2147483647 w 24"/>
                <a:gd name="T47" fmla="*/ 2147483647 h 18"/>
                <a:gd name="T48" fmla="*/ 2147483647 w 24"/>
                <a:gd name="T49" fmla="*/ 2147483647 h 18"/>
                <a:gd name="T50" fmla="*/ 2147483647 w 24"/>
                <a:gd name="T51" fmla="*/ 2147483647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18">
                  <a:moveTo>
                    <a:pt x="9" y="1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9" y="18"/>
                    <a:pt x="20" y="18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7"/>
                    <a:pt x="24" y="16"/>
                    <a:pt x="24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1"/>
                    <a:pt x="20" y="1"/>
                  </a:cubicBezTo>
                  <a:cubicBezTo>
                    <a:pt x="20" y="1"/>
                    <a:pt x="16" y="2"/>
                    <a:pt x="16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9" y="1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0D3968BB-D199-A848-8CF2-79FB2B197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166" y="4018742"/>
              <a:ext cx="176861" cy="132689"/>
            </a:xfrm>
            <a:custGeom>
              <a:avLst/>
              <a:gdLst>
                <a:gd name="T0" fmla="*/ 2147483647 w 114"/>
                <a:gd name="T1" fmla="*/ 2147483647 h 85"/>
                <a:gd name="T2" fmla="*/ 2147483647 w 114"/>
                <a:gd name="T3" fmla="*/ 2147483647 h 85"/>
                <a:gd name="T4" fmla="*/ 2147483647 w 114"/>
                <a:gd name="T5" fmla="*/ 2147483647 h 85"/>
                <a:gd name="T6" fmla="*/ 2147483647 w 114"/>
                <a:gd name="T7" fmla="*/ 2147483647 h 85"/>
                <a:gd name="T8" fmla="*/ 2147483647 w 114"/>
                <a:gd name="T9" fmla="*/ 2147483647 h 85"/>
                <a:gd name="T10" fmla="*/ 2147483647 w 114"/>
                <a:gd name="T11" fmla="*/ 2147483647 h 85"/>
                <a:gd name="T12" fmla="*/ 2147483647 w 114"/>
                <a:gd name="T13" fmla="*/ 2147483647 h 85"/>
                <a:gd name="T14" fmla="*/ 2147483647 w 114"/>
                <a:gd name="T15" fmla="*/ 2147483647 h 85"/>
                <a:gd name="T16" fmla="*/ 2147483647 w 114"/>
                <a:gd name="T17" fmla="*/ 2147483647 h 85"/>
                <a:gd name="T18" fmla="*/ 2147483647 w 114"/>
                <a:gd name="T19" fmla="*/ 2147483647 h 85"/>
                <a:gd name="T20" fmla="*/ 2147483647 w 114"/>
                <a:gd name="T21" fmla="*/ 2147483647 h 85"/>
                <a:gd name="T22" fmla="*/ 2147483647 w 114"/>
                <a:gd name="T23" fmla="*/ 0 h 85"/>
                <a:gd name="T24" fmla="*/ 2147483647 w 114"/>
                <a:gd name="T25" fmla="*/ 2147483647 h 85"/>
                <a:gd name="T26" fmla="*/ 2147483647 w 114"/>
                <a:gd name="T27" fmla="*/ 2147483647 h 85"/>
                <a:gd name="T28" fmla="*/ 0 w 114"/>
                <a:gd name="T29" fmla="*/ 2147483647 h 85"/>
                <a:gd name="T30" fmla="*/ 2147483647 w 114"/>
                <a:gd name="T31" fmla="*/ 2147483647 h 85"/>
                <a:gd name="T32" fmla="*/ 2147483647 w 114"/>
                <a:gd name="T33" fmla="*/ 2147483647 h 85"/>
                <a:gd name="T34" fmla="*/ 2147483647 w 114"/>
                <a:gd name="T35" fmla="*/ 2147483647 h 85"/>
                <a:gd name="T36" fmla="*/ 2147483647 w 114"/>
                <a:gd name="T37" fmla="*/ 2147483647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4" h="85">
                  <a:moveTo>
                    <a:pt x="54" y="79"/>
                  </a:moveTo>
                  <a:lnTo>
                    <a:pt x="66" y="79"/>
                  </a:lnTo>
                  <a:lnTo>
                    <a:pt x="78" y="79"/>
                  </a:lnTo>
                  <a:lnTo>
                    <a:pt x="108" y="85"/>
                  </a:lnTo>
                  <a:lnTo>
                    <a:pt x="114" y="85"/>
                  </a:lnTo>
                  <a:lnTo>
                    <a:pt x="102" y="61"/>
                  </a:lnTo>
                  <a:lnTo>
                    <a:pt x="96" y="43"/>
                  </a:lnTo>
                  <a:lnTo>
                    <a:pt x="96" y="36"/>
                  </a:lnTo>
                  <a:lnTo>
                    <a:pt x="84" y="30"/>
                  </a:lnTo>
                  <a:lnTo>
                    <a:pt x="72" y="18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12" y="6"/>
                  </a:lnTo>
                  <a:lnTo>
                    <a:pt x="0" y="43"/>
                  </a:lnTo>
                  <a:lnTo>
                    <a:pt x="12" y="85"/>
                  </a:lnTo>
                  <a:lnTo>
                    <a:pt x="18" y="85"/>
                  </a:lnTo>
                  <a:lnTo>
                    <a:pt x="24" y="85"/>
                  </a:lnTo>
                  <a:lnTo>
                    <a:pt x="54" y="7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06C4C2E5-2698-D840-A7A2-8B9A59F9B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675" y="3694603"/>
              <a:ext cx="357524" cy="381005"/>
            </a:xfrm>
            <a:custGeom>
              <a:avLst/>
              <a:gdLst>
                <a:gd name="T0" fmla="*/ 2147483647 w 38"/>
                <a:gd name="T1" fmla="*/ 2147483647 h 41"/>
                <a:gd name="T2" fmla="*/ 2147483647 w 38"/>
                <a:gd name="T3" fmla="*/ 2147483647 h 41"/>
                <a:gd name="T4" fmla="*/ 2147483647 w 38"/>
                <a:gd name="T5" fmla="*/ 2147483647 h 41"/>
                <a:gd name="T6" fmla="*/ 2147483647 w 38"/>
                <a:gd name="T7" fmla="*/ 2147483647 h 41"/>
                <a:gd name="T8" fmla="*/ 2147483647 w 38"/>
                <a:gd name="T9" fmla="*/ 2147483647 h 41"/>
                <a:gd name="T10" fmla="*/ 2147483647 w 38"/>
                <a:gd name="T11" fmla="*/ 2147483647 h 41"/>
                <a:gd name="T12" fmla="*/ 2147483647 w 38"/>
                <a:gd name="T13" fmla="*/ 2147483647 h 41"/>
                <a:gd name="T14" fmla="*/ 2147483647 w 38"/>
                <a:gd name="T15" fmla="*/ 2147483647 h 41"/>
                <a:gd name="T16" fmla="*/ 2147483647 w 38"/>
                <a:gd name="T17" fmla="*/ 2147483647 h 41"/>
                <a:gd name="T18" fmla="*/ 2147483647 w 38"/>
                <a:gd name="T19" fmla="*/ 2147483647 h 41"/>
                <a:gd name="T20" fmla="*/ 2147483647 w 38"/>
                <a:gd name="T21" fmla="*/ 2147483647 h 41"/>
                <a:gd name="T22" fmla="*/ 2147483647 w 38"/>
                <a:gd name="T23" fmla="*/ 2147483647 h 41"/>
                <a:gd name="T24" fmla="*/ 2147483647 w 38"/>
                <a:gd name="T25" fmla="*/ 2147483647 h 41"/>
                <a:gd name="T26" fmla="*/ 2147483647 w 38"/>
                <a:gd name="T27" fmla="*/ 0 h 41"/>
                <a:gd name="T28" fmla="*/ 2147483647 w 38"/>
                <a:gd name="T29" fmla="*/ 2147483647 h 41"/>
                <a:gd name="T30" fmla="*/ 2147483647 w 38"/>
                <a:gd name="T31" fmla="*/ 2147483647 h 41"/>
                <a:gd name="T32" fmla="*/ 2147483647 w 38"/>
                <a:gd name="T33" fmla="*/ 2147483647 h 41"/>
                <a:gd name="T34" fmla="*/ 2147483647 w 38"/>
                <a:gd name="T35" fmla="*/ 2147483647 h 41"/>
                <a:gd name="T36" fmla="*/ 2147483647 w 38"/>
                <a:gd name="T37" fmla="*/ 2147483647 h 41"/>
                <a:gd name="T38" fmla="*/ 2147483647 w 38"/>
                <a:gd name="T39" fmla="*/ 2147483647 h 41"/>
                <a:gd name="T40" fmla="*/ 0 w 38"/>
                <a:gd name="T41" fmla="*/ 2147483647 h 41"/>
                <a:gd name="T42" fmla="*/ 2147483647 w 38"/>
                <a:gd name="T43" fmla="*/ 2147483647 h 41"/>
                <a:gd name="T44" fmla="*/ 2147483647 w 38"/>
                <a:gd name="T45" fmla="*/ 2147483647 h 41"/>
                <a:gd name="T46" fmla="*/ 2147483647 w 38"/>
                <a:gd name="T47" fmla="*/ 2147483647 h 41"/>
                <a:gd name="T48" fmla="*/ 2147483647 w 38"/>
                <a:gd name="T49" fmla="*/ 2147483647 h 41"/>
                <a:gd name="T50" fmla="*/ 2147483647 w 38"/>
                <a:gd name="T51" fmla="*/ 2147483647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8" h="41">
                  <a:moveTo>
                    <a:pt x="6" y="35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20"/>
                    <a:pt x="13" y="20"/>
                  </a:cubicBezTo>
                  <a:cubicBezTo>
                    <a:pt x="13" y="20"/>
                    <a:pt x="5" y="19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4" y="36"/>
                    <a:pt x="4" y="36"/>
                    <a:pt x="4" y="36"/>
                  </a:cubicBezTo>
                  <a:lnTo>
                    <a:pt x="6" y="3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400E0647-7B12-3247-9EC6-51117F4A2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090" y="3535377"/>
              <a:ext cx="338507" cy="326035"/>
            </a:xfrm>
            <a:custGeom>
              <a:avLst/>
              <a:gdLst>
                <a:gd name="T0" fmla="*/ 0 w 36"/>
                <a:gd name="T1" fmla="*/ 2147483647 h 35"/>
                <a:gd name="T2" fmla="*/ 2147483647 w 36"/>
                <a:gd name="T3" fmla="*/ 2147483647 h 35"/>
                <a:gd name="T4" fmla="*/ 2147483647 w 36"/>
                <a:gd name="T5" fmla="*/ 2147483647 h 35"/>
                <a:gd name="T6" fmla="*/ 2147483647 w 36"/>
                <a:gd name="T7" fmla="*/ 2147483647 h 35"/>
                <a:gd name="T8" fmla="*/ 2147483647 w 36"/>
                <a:gd name="T9" fmla="*/ 2147483647 h 35"/>
                <a:gd name="T10" fmla="*/ 2147483647 w 36"/>
                <a:gd name="T11" fmla="*/ 2147483647 h 35"/>
                <a:gd name="T12" fmla="*/ 2147483647 w 36"/>
                <a:gd name="T13" fmla="*/ 2147483647 h 35"/>
                <a:gd name="T14" fmla="*/ 2147483647 w 36"/>
                <a:gd name="T15" fmla="*/ 2147483647 h 35"/>
                <a:gd name="T16" fmla="*/ 2147483647 w 36"/>
                <a:gd name="T17" fmla="*/ 2147483647 h 35"/>
                <a:gd name="T18" fmla="*/ 2147483647 w 36"/>
                <a:gd name="T19" fmla="*/ 2147483647 h 35"/>
                <a:gd name="T20" fmla="*/ 2147483647 w 36"/>
                <a:gd name="T21" fmla="*/ 2147483647 h 35"/>
                <a:gd name="T22" fmla="*/ 2147483647 w 36"/>
                <a:gd name="T23" fmla="*/ 2147483647 h 35"/>
                <a:gd name="T24" fmla="*/ 2147483647 w 36"/>
                <a:gd name="T25" fmla="*/ 2147483647 h 35"/>
                <a:gd name="T26" fmla="*/ 2147483647 w 36"/>
                <a:gd name="T27" fmla="*/ 2147483647 h 35"/>
                <a:gd name="T28" fmla="*/ 2147483647 w 36"/>
                <a:gd name="T29" fmla="*/ 2147483647 h 35"/>
                <a:gd name="T30" fmla="*/ 2147483647 w 36"/>
                <a:gd name="T31" fmla="*/ 2147483647 h 35"/>
                <a:gd name="T32" fmla="*/ 2147483647 w 36"/>
                <a:gd name="T33" fmla="*/ 2147483647 h 35"/>
                <a:gd name="T34" fmla="*/ 2147483647 w 36"/>
                <a:gd name="T35" fmla="*/ 2147483647 h 35"/>
                <a:gd name="T36" fmla="*/ 2147483647 w 36"/>
                <a:gd name="T37" fmla="*/ 2147483647 h 35"/>
                <a:gd name="T38" fmla="*/ 2147483647 w 36"/>
                <a:gd name="T39" fmla="*/ 2147483647 h 35"/>
                <a:gd name="T40" fmla="*/ 2147483647 w 36"/>
                <a:gd name="T41" fmla="*/ 0 h 35"/>
                <a:gd name="T42" fmla="*/ 2147483647 w 36"/>
                <a:gd name="T43" fmla="*/ 0 h 35"/>
                <a:gd name="T44" fmla="*/ 2147483647 w 36"/>
                <a:gd name="T45" fmla="*/ 2147483647 h 35"/>
                <a:gd name="T46" fmla="*/ 0 w 36"/>
                <a:gd name="T47" fmla="*/ 2147483647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" h="35">
                  <a:moveTo>
                    <a:pt x="0" y="5"/>
                  </a:moveTo>
                  <a:cubicBezTo>
                    <a:pt x="0" y="5"/>
                    <a:pt x="1" y="7"/>
                    <a:pt x="1" y="8"/>
                  </a:cubicBezTo>
                  <a:cubicBezTo>
                    <a:pt x="1" y="8"/>
                    <a:pt x="2" y="10"/>
                    <a:pt x="2" y="10"/>
                  </a:cubicBezTo>
                  <a:cubicBezTo>
                    <a:pt x="2" y="10"/>
                    <a:pt x="1" y="35"/>
                    <a:pt x="2" y="35"/>
                  </a:cubicBezTo>
                  <a:cubicBezTo>
                    <a:pt x="2" y="35"/>
                    <a:pt x="2" y="35"/>
                    <a:pt x="3" y="35"/>
                  </a:cubicBezTo>
                  <a:cubicBezTo>
                    <a:pt x="7" y="35"/>
                    <a:pt x="29" y="35"/>
                    <a:pt x="29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12BC2C23-FAE0-5449-852F-5D4B1F2FE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8972" y="3478511"/>
              <a:ext cx="490645" cy="464409"/>
            </a:xfrm>
            <a:custGeom>
              <a:avLst/>
              <a:gdLst>
                <a:gd name="T0" fmla="*/ 2147483647 w 52"/>
                <a:gd name="T1" fmla="*/ 2147483647 h 50"/>
                <a:gd name="T2" fmla="*/ 2147483647 w 52"/>
                <a:gd name="T3" fmla="*/ 2147483647 h 50"/>
                <a:gd name="T4" fmla="*/ 2147483647 w 52"/>
                <a:gd name="T5" fmla="*/ 2147483647 h 50"/>
                <a:gd name="T6" fmla="*/ 0 w 52"/>
                <a:gd name="T7" fmla="*/ 2147483647 h 50"/>
                <a:gd name="T8" fmla="*/ 0 w 52"/>
                <a:gd name="T9" fmla="*/ 2147483647 h 50"/>
                <a:gd name="T10" fmla="*/ 2147483647 w 52"/>
                <a:gd name="T11" fmla="*/ 2147483647 h 50"/>
                <a:gd name="T12" fmla="*/ 2147483647 w 52"/>
                <a:gd name="T13" fmla="*/ 2147483647 h 50"/>
                <a:gd name="T14" fmla="*/ 2147483647 w 52"/>
                <a:gd name="T15" fmla="*/ 2147483647 h 50"/>
                <a:gd name="T16" fmla="*/ 2147483647 w 52"/>
                <a:gd name="T17" fmla="*/ 2147483647 h 50"/>
                <a:gd name="T18" fmla="*/ 2147483647 w 52"/>
                <a:gd name="T19" fmla="*/ 2147483647 h 50"/>
                <a:gd name="T20" fmla="*/ 2147483647 w 52"/>
                <a:gd name="T21" fmla="*/ 2147483647 h 50"/>
                <a:gd name="T22" fmla="*/ 2147483647 w 52"/>
                <a:gd name="T23" fmla="*/ 2147483647 h 50"/>
                <a:gd name="T24" fmla="*/ 2147483647 w 52"/>
                <a:gd name="T25" fmla="*/ 2147483647 h 50"/>
                <a:gd name="T26" fmla="*/ 2147483647 w 52"/>
                <a:gd name="T27" fmla="*/ 2147483647 h 50"/>
                <a:gd name="T28" fmla="*/ 2147483647 w 52"/>
                <a:gd name="T29" fmla="*/ 2147483647 h 50"/>
                <a:gd name="T30" fmla="*/ 2147483647 w 52"/>
                <a:gd name="T31" fmla="*/ 2147483647 h 50"/>
                <a:gd name="T32" fmla="*/ 2147483647 w 52"/>
                <a:gd name="T33" fmla="*/ 2147483647 h 50"/>
                <a:gd name="T34" fmla="*/ 2147483647 w 52"/>
                <a:gd name="T35" fmla="*/ 2147483647 h 50"/>
                <a:gd name="T36" fmla="*/ 2147483647 w 52"/>
                <a:gd name="T37" fmla="*/ 2147483647 h 50"/>
                <a:gd name="T38" fmla="*/ 2147483647 w 52"/>
                <a:gd name="T39" fmla="*/ 2147483647 h 50"/>
                <a:gd name="T40" fmla="*/ 2147483647 w 52"/>
                <a:gd name="T41" fmla="*/ 2147483647 h 50"/>
                <a:gd name="T42" fmla="*/ 2147483647 w 52"/>
                <a:gd name="T43" fmla="*/ 2147483647 h 50"/>
                <a:gd name="T44" fmla="*/ 2147483647 w 52"/>
                <a:gd name="T45" fmla="*/ 2147483647 h 50"/>
                <a:gd name="T46" fmla="*/ 2147483647 w 52"/>
                <a:gd name="T47" fmla="*/ 2147483647 h 50"/>
                <a:gd name="T48" fmla="*/ 2147483647 w 52"/>
                <a:gd name="T49" fmla="*/ 2147483647 h 50"/>
                <a:gd name="T50" fmla="*/ 2147483647 w 52"/>
                <a:gd name="T51" fmla="*/ 2147483647 h 50"/>
                <a:gd name="T52" fmla="*/ 2147483647 w 52"/>
                <a:gd name="T53" fmla="*/ 2147483647 h 50"/>
                <a:gd name="T54" fmla="*/ 2147483647 w 52"/>
                <a:gd name="T55" fmla="*/ 2147483647 h 50"/>
                <a:gd name="T56" fmla="*/ 2147483647 w 52"/>
                <a:gd name="T57" fmla="*/ 2147483647 h 50"/>
                <a:gd name="T58" fmla="*/ 2147483647 w 52"/>
                <a:gd name="T59" fmla="*/ 2147483647 h 50"/>
                <a:gd name="T60" fmla="*/ 2147483647 w 52"/>
                <a:gd name="T61" fmla="*/ 2147483647 h 50"/>
                <a:gd name="T62" fmla="*/ 2147483647 w 52"/>
                <a:gd name="T63" fmla="*/ 2147483647 h 50"/>
                <a:gd name="T64" fmla="*/ 2147483647 w 52"/>
                <a:gd name="T65" fmla="*/ 2147483647 h 50"/>
                <a:gd name="T66" fmla="*/ 2147483647 w 52"/>
                <a:gd name="T67" fmla="*/ 0 h 50"/>
                <a:gd name="T68" fmla="*/ 2147483647 w 52"/>
                <a:gd name="T69" fmla="*/ 2147483647 h 50"/>
                <a:gd name="T70" fmla="*/ 2147483647 w 52"/>
                <a:gd name="T71" fmla="*/ 2147483647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" h="50">
                  <a:moveTo>
                    <a:pt x="4" y="6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51" y="16"/>
                    <a:pt x="51" y="16"/>
                  </a:cubicBezTo>
                  <a:cubicBezTo>
                    <a:pt x="51" y="16"/>
                    <a:pt x="50" y="14"/>
                    <a:pt x="50" y="14"/>
                  </a:cubicBezTo>
                  <a:cubicBezTo>
                    <a:pt x="50" y="13"/>
                    <a:pt x="49" y="11"/>
                    <a:pt x="49" y="1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lnTo>
                    <a:pt x="4" y="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2D663311-B6CD-3849-81F7-C4511E923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428" y="3340135"/>
              <a:ext cx="123613" cy="231257"/>
            </a:xfrm>
            <a:custGeom>
              <a:avLst/>
              <a:gdLst>
                <a:gd name="T0" fmla="*/ 2147483647 w 78"/>
                <a:gd name="T1" fmla="*/ 2147483647 h 150"/>
                <a:gd name="T2" fmla="*/ 2147483647 w 78"/>
                <a:gd name="T3" fmla="*/ 2147483647 h 150"/>
                <a:gd name="T4" fmla="*/ 2147483647 w 78"/>
                <a:gd name="T5" fmla="*/ 2147483647 h 150"/>
                <a:gd name="T6" fmla="*/ 0 w 78"/>
                <a:gd name="T7" fmla="*/ 2147483647 h 150"/>
                <a:gd name="T8" fmla="*/ 0 w 78"/>
                <a:gd name="T9" fmla="*/ 2147483647 h 150"/>
                <a:gd name="T10" fmla="*/ 2147483647 w 78"/>
                <a:gd name="T11" fmla="*/ 2147483647 h 150"/>
                <a:gd name="T12" fmla="*/ 2147483647 w 78"/>
                <a:gd name="T13" fmla="*/ 2147483647 h 150"/>
                <a:gd name="T14" fmla="*/ 2147483647 w 78"/>
                <a:gd name="T15" fmla="*/ 2147483647 h 150"/>
                <a:gd name="T16" fmla="*/ 2147483647 w 78"/>
                <a:gd name="T17" fmla="*/ 2147483647 h 150"/>
                <a:gd name="T18" fmla="*/ 2147483647 w 78"/>
                <a:gd name="T19" fmla="*/ 2147483647 h 150"/>
                <a:gd name="T20" fmla="*/ 2147483647 w 78"/>
                <a:gd name="T21" fmla="*/ 2147483647 h 150"/>
                <a:gd name="T22" fmla="*/ 2147483647 w 78"/>
                <a:gd name="T23" fmla="*/ 2147483647 h 150"/>
                <a:gd name="T24" fmla="*/ 2147483647 w 78"/>
                <a:gd name="T25" fmla="*/ 2147483647 h 150"/>
                <a:gd name="T26" fmla="*/ 2147483647 w 78"/>
                <a:gd name="T27" fmla="*/ 2147483647 h 150"/>
                <a:gd name="T28" fmla="*/ 2147483647 w 78"/>
                <a:gd name="T29" fmla="*/ 2147483647 h 150"/>
                <a:gd name="T30" fmla="*/ 2147483647 w 78"/>
                <a:gd name="T31" fmla="*/ 2147483647 h 150"/>
                <a:gd name="T32" fmla="*/ 2147483647 w 78"/>
                <a:gd name="T33" fmla="*/ 2147483647 h 150"/>
                <a:gd name="T34" fmla="*/ 2147483647 w 78"/>
                <a:gd name="T35" fmla="*/ 2147483647 h 150"/>
                <a:gd name="T36" fmla="*/ 2147483647 w 78"/>
                <a:gd name="T37" fmla="*/ 0 h 150"/>
                <a:gd name="T38" fmla="*/ 2147483647 w 78"/>
                <a:gd name="T39" fmla="*/ 0 h 150"/>
                <a:gd name="T40" fmla="*/ 2147483647 w 78"/>
                <a:gd name="T41" fmla="*/ 2147483647 h 150"/>
                <a:gd name="T42" fmla="*/ 2147483647 w 78"/>
                <a:gd name="T43" fmla="*/ 2147483647 h 1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8" h="150">
                  <a:moveTo>
                    <a:pt x="18" y="12"/>
                  </a:moveTo>
                  <a:lnTo>
                    <a:pt x="18" y="30"/>
                  </a:lnTo>
                  <a:lnTo>
                    <a:pt x="18" y="54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44"/>
                  </a:lnTo>
                  <a:lnTo>
                    <a:pt x="54" y="126"/>
                  </a:lnTo>
                  <a:lnTo>
                    <a:pt x="78" y="102"/>
                  </a:lnTo>
                  <a:lnTo>
                    <a:pt x="78" y="90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D8D6D377-C0A8-B44E-97EA-39319B524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779" y="3395106"/>
              <a:ext cx="355622" cy="271063"/>
            </a:xfrm>
            <a:custGeom>
              <a:avLst/>
              <a:gdLst>
                <a:gd name="T0" fmla="*/ 2147483647 w 228"/>
                <a:gd name="T1" fmla="*/ 2147483647 h 174"/>
                <a:gd name="T2" fmla="*/ 2147483647 w 228"/>
                <a:gd name="T3" fmla="*/ 2147483647 h 174"/>
                <a:gd name="T4" fmla="*/ 2147483647 w 228"/>
                <a:gd name="T5" fmla="*/ 2147483647 h 174"/>
                <a:gd name="T6" fmla="*/ 2147483647 w 228"/>
                <a:gd name="T7" fmla="*/ 2147483647 h 174"/>
                <a:gd name="T8" fmla="*/ 2147483647 w 228"/>
                <a:gd name="T9" fmla="*/ 2147483647 h 174"/>
                <a:gd name="T10" fmla="*/ 2147483647 w 228"/>
                <a:gd name="T11" fmla="*/ 2147483647 h 174"/>
                <a:gd name="T12" fmla="*/ 2147483647 w 228"/>
                <a:gd name="T13" fmla="*/ 2147483647 h 174"/>
                <a:gd name="T14" fmla="*/ 2147483647 w 228"/>
                <a:gd name="T15" fmla="*/ 2147483647 h 174"/>
                <a:gd name="T16" fmla="*/ 2147483647 w 228"/>
                <a:gd name="T17" fmla="*/ 2147483647 h 174"/>
                <a:gd name="T18" fmla="*/ 2147483647 w 228"/>
                <a:gd name="T19" fmla="*/ 2147483647 h 174"/>
                <a:gd name="T20" fmla="*/ 2147483647 w 228"/>
                <a:gd name="T21" fmla="*/ 2147483647 h 174"/>
                <a:gd name="T22" fmla="*/ 2147483647 w 228"/>
                <a:gd name="T23" fmla="*/ 2147483647 h 174"/>
                <a:gd name="T24" fmla="*/ 2147483647 w 228"/>
                <a:gd name="T25" fmla="*/ 2147483647 h 174"/>
                <a:gd name="T26" fmla="*/ 2147483647 w 228"/>
                <a:gd name="T27" fmla="*/ 0 h 174"/>
                <a:gd name="T28" fmla="*/ 2147483647 w 228"/>
                <a:gd name="T29" fmla="*/ 2147483647 h 174"/>
                <a:gd name="T30" fmla="*/ 2147483647 w 228"/>
                <a:gd name="T31" fmla="*/ 2147483647 h 174"/>
                <a:gd name="T32" fmla="*/ 2147483647 w 228"/>
                <a:gd name="T33" fmla="*/ 2147483647 h 174"/>
                <a:gd name="T34" fmla="*/ 2147483647 w 228"/>
                <a:gd name="T35" fmla="*/ 2147483647 h 174"/>
                <a:gd name="T36" fmla="*/ 2147483647 w 228"/>
                <a:gd name="T37" fmla="*/ 2147483647 h 174"/>
                <a:gd name="T38" fmla="*/ 0 w 228"/>
                <a:gd name="T39" fmla="*/ 2147483647 h 174"/>
                <a:gd name="T40" fmla="*/ 2147483647 w 228"/>
                <a:gd name="T41" fmla="*/ 2147483647 h 174"/>
                <a:gd name="T42" fmla="*/ 2147483647 w 228"/>
                <a:gd name="T43" fmla="*/ 2147483647 h 1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8" h="174">
                  <a:moveTo>
                    <a:pt x="90" y="156"/>
                  </a:moveTo>
                  <a:lnTo>
                    <a:pt x="114" y="138"/>
                  </a:lnTo>
                  <a:lnTo>
                    <a:pt x="144" y="120"/>
                  </a:lnTo>
                  <a:lnTo>
                    <a:pt x="180" y="108"/>
                  </a:lnTo>
                  <a:lnTo>
                    <a:pt x="186" y="96"/>
                  </a:lnTo>
                  <a:lnTo>
                    <a:pt x="192" y="84"/>
                  </a:lnTo>
                  <a:lnTo>
                    <a:pt x="216" y="78"/>
                  </a:lnTo>
                  <a:lnTo>
                    <a:pt x="228" y="72"/>
                  </a:lnTo>
                  <a:lnTo>
                    <a:pt x="222" y="42"/>
                  </a:lnTo>
                  <a:lnTo>
                    <a:pt x="216" y="12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8" y="12"/>
                  </a:lnTo>
                  <a:lnTo>
                    <a:pt x="144" y="0"/>
                  </a:lnTo>
                  <a:lnTo>
                    <a:pt x="120" y="36"/>
                  </a:lnTo>
                  <a:lnTo>
                    <a:pt x="96" y="60"/>
                  </a:lnTo>
                  <a:lnTo>
                    <a:pt x="72" y="90"/>
                  </a:lnTo>
                  <a:lnTo>
                    <a:pt x="66" y="138"/>
                  </a:lnTo>
                  <a:lnTo>
                    <a:pt x="12" y="162"/>
                  </a:lnTo>
                  <a:lnTo>
                    <a:pt x="0" y="174"/>
                  </a:lnTo>
                  <a:lnTo>
                    <a:pt x="84" y="174"/>
                  </a:lnTo>
                  <a:lnTo>
                    <a:pt x="90" y="15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4417A142-D3AA-EF42-B8A8-7764D1ED7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282" y="3666170"/>
              <a:ext cx="245322" cy="212302"/>
            </a:xfrm>
            <a:custGeom>
              <a:avLst/>
              <a:gdLst>
                <a:gd name="T0" fmla="*/ 2147483647 w 26"/>
                <a:gd name="T1" fmla="*/ 2147483647 h 23"/>
                <a:gd name="T2" fmla="*/ 2147483647 w 26"/>
                <a:gd name="T3" fmla="*/ 2147483647 h 23"/>
                <a:gd name="T4" fmla="*/ 2147483647 w 26"/>
                <a:gd name="T5" fmla="*/ 2147483647 h 23"/>
                <a:gd name="T6" fmla="*/ 2147483647 w 26"/>
                <a:gd name="T7" fmla="*/ 2147483647 h 23"/>
                <a:gd name="T8" fmla="*/ 2147483647 w 26"/>
                <a:gd name="T9" fmla="*/ 2147483647 h 23"/>
                <a:gd name="T10" fmla="*/ 2147483647 w 26"/>
                <a:gd name="T11" fmla="*/ 2147483647 h 23"/>
                <a:gd name="T12" fmla="*/ 2147483647 w 26"/>
                <a:gd name="T13" fmla="*/ 0 h 23"/>
                <a:gd name="T14" fmla="*/ 2147483647 w 26"/>
                <a:gd name="T15" fmla="*/ 0 h 23"/>
                <a:gd name="T16" fmla="*/ 2147483647 w 26"/>
                <a:gd name="T17" fmla="*/ 2147483647 h 23"/>
                <a:gd name="T18" fmla="*/ 2147483647 w 26"/>
                <a:gd name="T19" fmla="*/ 2147483647 h 23"/>
                <a:gd name="T20" fmla="*/ 0 w 26"/>
                <a:gd name="T21" fmla="*/ 2147483647 h 23"/>
                <a:gd name="T22" fmla="*/ 2147483647 w 26"/>
                <a:gd name="T23" fmla="*/ 2147483647 h 23"/>
                <a:gd name="T24" fmla="*/ 2147483647 w 26"/>
                <a:gd name="T25" fmla="*/ 2147483647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23">
                  <a:moveTo>
                    <a:pt x="13" y="16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12" y="23"/>
                    <a:pt x="12" y="23"/>
                  </a:cubicBezTo>
                  <a:cubicBezTo>
                    <a:pt x="13" y="23"/>
                    <a:pt x="13" y="16"/>
                    <a:pt x="13" y="16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8077EF5B-8406-DC43-81E0-BF2505181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693" y="4140057"/>
              <a:ext cx="74167" cy="56867"/>
            </a:xfrm>
            <a:custGeom>
              <a:avLst/>
              <a:gdLst>
                <a:gd name="T0" fmla="*/ 2147483647 w 48"/>
                <a:gd name="T1" fmla="*/ 2147483647 h 36"/>
                <a:gd name="T2" fmla="*/ 2147483647 w 48"/>
                <a:gd name="T3" fmla="*/ 2147483647 h 36"/>
                <a:gd name="T4" fmla="*/ 2147483647 w 48"/>
                <a:gd name="T5" fmla="*/ 0 h 36"/>
                <a:gd name="T6" fmla="*/ 2147483647 w 48"/>
                <a:gd name="T7" fmla="*/ 0 h 36"/>
                <a:gd name="T8" fmla="*/ 2147483647 w 48"/>
                <a:gd name="T9" fmla="*/ 2147483647 h 36"/>
                <a:gd name="T10" fmla="*/ 0 w 48"/>
                <a:gd name="T11" fmla="*/ 2147483647 h 36"/>
                <a:gd name="T12" fmla="*/ 2147483647 w 48"/>
                <a:gd name="T13" fmla="*/ 2147483647 h 36"/>
                <a:gd name="T14" fmla="*/ 2147483647 w 48"/>
                <a:gd name="T15" fmla="*/ 2147483647 h 36"/>
                <a:gd name="T16" fmla="*/ 2147483647 w 48"/>
                <a:gd name="T17" fmla="*/ 2147483647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36">
                  <a:moveTo>
                    <a:pt x="48" y="24"/>
                  </a:moveTo>
                  <a:lnTo>
                    <a:pt x="48" y="6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48" y="2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08EA2AC6-99BF-DC40-8E52-75E8DC7E9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924" y="3815919"/>
              <a:ext cx="486841" cy="595203"/>
            </a:xfrm>
            <a:custGeom>
              <a:avLst/>
              <a:gdLst>
                <a:gd name="T0" fmla="*/ 2147483647 w 52"/>
                <a:gd name="T1" fmla="*/ 2147483647 h 64"/>
                <a:gd name="T2" fmla="*/ 2147483647 w 52"/>
                <a:gd name="T3" fmla="*/ 2147483647 h 64"/>
                <a:gd name="T4" fmla="*/ 2147483647 w 52"/>
                <a:gd name="T5" fmla="*/ 2147483647 h 64"/>
                <a:gd name="T6" fmla="*/ 2147483647 w 52"/>
                <a:gd name="T7" fmla="*/ 2147483647 h 64"/>
                <a:gd name="T8" fmla="*/ 2147483647 w 52"/>
                <a:gd name="T9" fmla="*/ 2147483647 h 64"/>
                <a:gd name="T10" fmla="*/ 2147483647 w 52"/>
                <a:gd name="T11" fmla="*/ 2147483647 h 64"/>
                <a:gd name="T12" fmla="*/ 2147483647 w 52"/>
                <a:gd name="T13" fmla="*/ 2147483647 h 64"/>
                <a:gd name="T14" fmla="*/ 2147483647 w 52"/>
                <a:gd name="T15" fmla="*/ 2147483647 h 64"/>
                <a:gd name="T16" fmla="*/ 2147483647 w 52"/>
                <a:gd name="T17" fmla="*/ 2147483647 h 64"/>
                <a:gd name="T18" fmla="*/ 0 w 52"/>
                <a:gd name="T19" fmla="*/ 2147483647 h 64"/>
                <a:gd name="T20" fmla="*/ 2147483647 w 52"/>
                <a:gd name="T21" fmla="*/ 2147483647 h 64"/>
                <a:gd name="T22" fmla="*/ 2147483647 w 52"/>
                <a:gd name="T23" fmla="*/ 2147483647 h 64"/>
                <a:gd name="T24" fmla="*/ 2147483647 w 52"/>
                <a:gd name="T25" fmla="*/ 2147483647 h 64"/>
                <a:gd name="T26" fmla="*/ 2147483647 w 52"/>
                <a:gd name="T27" fmla="*/ 2147483647 h 64"/>
                <a:gd name="T28" fmla="*/ 2147483647 w 52"/>
                <a:gd name="T29" fmla="*/ 2147483647 h 64"/>
                <a:gd name="T30" fmla="*/ 2147483647 w 52"/>
                <a:gd name="T31" fmla="*/ 2147483647 h 64"/>
                <a:gd name="T32" fmla="*/ 2147483647 w 52"/>
                <a:gd name="T33" fmla="*/ 2147483647 h 64"/>
                <a:gd name="T34" fmla="*/ 2147483647 w 52"/>
                <a:gd name="T35" fmla="*/ 2147483647 h 64"/>
                <a:gd name="T36" fmla="*/ 2147483647 w 52"/>
                <a:gd name="T37" fmla="*/ 2147483647 h 64"/>
                <a:gd name="T38" fmla="*/ 2147483647 w 52"/>
                <a:gd name="T39" fmla="*/ 2147483647 h 64"/>
                <a:gd name="T40" fmla="*/ 2147483647 w 52"/>
                <a:gd name="T41" fmla="*/ 2147483647 h 64"/>
                <a:gd name="T42" fmla="*/ 2147483647 w 52"/>
                <a:gd name="T43" fmla="*/ 2147483647 h 64"/>
                <a:gd name="T44" fmla="*/ 2147483647 w 52"/>
                <a:gd name="T45" fmla="*/ 2147483647 h 64"/>
                <a:gd name="T46" fmla="*/ 2147483647 w 52"/>
                <a:gd name="T47" fmla="*/ 2147483647 h 64"/>
                <a:gd name="T48" fmla="*/ 2147483647 w 52"/>
                <a:gd name="T49" fmla="*/ 2147483647 h 64"/>
                <a:gd name="T50" fmla="*/ 2147483647 w 52"/>
                <a:gd name="T51" fmla="*/ 2147483647 h 64"/>
                <a:gd name="T52" fmla="*/ 2147483647 w 52"/>
                <a:gd name="T53" fmla="*/ 2147483647 h 64"/>
                <a:gd name="T54" fmla="*/ 2147483647 w 52"/>
                <a:gd name="T55" fmla="*/ 2147483647 h 64"/>
                <a:gd name="T56" fmla="*/ 2147483647 w 52"/>
                <a:gd name="T57" fmla="*/ 2147483647 h 64"/>
                <a:gd name="T58" fmla="*/ 2147483647 w 52"/>
                <a:gd name="T59" fmla="*/ 2147483647 h 64"/>
                <a:gd name="T60" fmla="*/ 2147483647 w 52"/>
                <a:gd name="T61" fmla="*/ 2147483647 h 64"/>
                <a:gd name="T62" fmla="*/ 2147483647 w 52"/>
                <a:gd name="T63" fmla="*/ 2147483647 h 64"/>
                <a:gd name="T64" fmla="*/ 2147483647 w 52"/>
                <a:gd name="T65" fmla="*/ 2147483647 h 64"/>
                <a:gd name="T66" fmla="*/ 2147483647 w 52"/>
                <a:gd name="T67" fmla="*/ 2147483647 h 64"/>
                <a:gd name="T68" fmla="*/ 2147483647 w 52"/>
                <a:gd name="T69" fmla="*/ 2147483647 h 64"/>
                <a:gd name="T70" fmla="*/ 2147483647 w 52"/>
                <a:gd name="T71" fmla="*/ 0 h 64"/>
                <a:gd name="T72" fmla="*/ 2147483647 w 52"/>
                <a:gd name="T73" fmla="*/ 2147483647 h 64"/>
                <a:gd name="T74" fmla="*/ 2147483647 w 52"/>
                <a:gd name="T75" fmla="*/ 2147483647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2" h="64">
                  <a:moveTo>
                    <a:pt x="37" y="5"/>
                  </a:moveTo>
                  <a:cubicBezTo>
                    <a:pt x="37" y="5"/>
                    <a:pt x="15" y="5"/>
                    <a:pt x="11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2"/>
                    <a:pt x="42" y="2"/>
                    <a:pt x="42" y="2"/>
                  </a:cubicBezTo>
                  <a:lnTo>
                    <a:pt x="37" y="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3D6F22E6-7FB2-0E41-983E-36E9280EC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3604" y="4206402"/>
              <a:ext cx="178762" cy="176286"/>
            </a:xfrm>
            <a:custGeom>
              <a:avLst/>
              <a:gdLst>
                <a:gd name="T0" fmla="*/ 2147483647 w 19"/>
                <a:gd name="T1" fmla="*/ 2147483647 h 19"/>
                <a:gd name="T2" fmla="*/ 2147483647 w 19"/>
                <a:gd name="T3" fmla="*/ 2147483647 h 19"/>
                <a:gd name="T4" fmla="*/ 2147483647 w 19"/>
                <a:gd name="T5" fmla="*/ 2147483647 h 19"/>
                <a:gd name="T6" fmla="*/ 2147483647 w 19"/>
                <a:gd name="T7" fmla="*/ 2147483647 h 19"/>
                <a:gd name="T8" fmla="*/ 2147483647 w 19"/>
                <a:gd name="T9" fmla="*/ 2147483647 h 19"/>
                <a:gd name="T10" fmla="*/ 2147483647 w 19"/>
                <a:gd name="T11" fmla="*/ 2147483647 h 19"/>
                <a:gd name="T12" fmla="*/ 2147483647 w 19"/>
                <a:gd name="T13" fmla="*/ 0 h 19"/>
                <a:gd name="T14" fmla="*/ 2147483647 w 19"/>
                <a:gd name="T15" fmla="*/ 0 h 19"/>
                <a:gd name="T16" fmla="*/ 2147483647 w 19"/>
                <a:gd name="T17" fmla="*/ 0 h 19"/>
                <a:gd name="T18" fmla="*/ 2147483647 w 19"/>
                <a:gd name="T19" fmla="*/ 2147483647 h 19"/>
                <a:gd name="T20" fmla="*/ 2147483647 w 19"/>
                <a:gd name="T21" fmla="*/ 2147483647 h 19"/>
                <a:gd name="T22" fmla="*/ 2147483647 w 19"/>
                <a:gd name="T23" fmla="*/ 2147483647 h 19"/>
                <a:gd name="T24" fmla="*/ 2147483647 w 19"/>
                <a:gd name="T25" fmla="*/ 2147483647 h 19"/>
                <a:gd name="T26" fmla="*/ 0 w 19"/>
                <a:gd name="T27" fmla="*/ 2147483647 h 19"/>
                <a:gd name="T28" fmla="*/ 2147483647 w 19"/>
                <a:gd name="T29" fmla="*/ 2147483647 h 19"/>
                <a:gd name="T30" fmla="*/ 2147483647 w 19"/>
                <a:gd name="T31" fmla="*/ 2147483647 h 19"/>
                <a:gd name="T32" fmla="*/ 2147483647 w 19"/>
                <a:gd name="T33" fmla="*/ 2147483647 h 19"/>
                <a:gd name="T34" fmla="*/ 2147483647 w 19"/>
                <a:gd name="T35" fmla="*/ 2147483647 h 19"/>
                <a:gd name="T36" fmla="*/ 2147483647 w 19"/>
                <a:gd name="T37" fmla="*/ 2147483647 h 19"/>
                <a:gd name="T38" fmla="*/ 2147483647 w 19"/>
                <a:gd name="T39" fmla="*/ 2147483647 h 19"/>
                <a:gd name="T40" fmla="*/ 2147483647 w 19"/>
                <a:gd name="T41" fmla="*/ 2147483647 h 19"/>
                <a:gd name="T42" fmla="*/ 2147483647 w 19"/>
                <a:gd name="T43" fmla="*/ 2147483647 h 19"/>
                <a:gd name="T44" fmla="*/ 2147483647 w 19"/>
                <a:gd name="T45" fmla="*/ 2147483647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" h="19">
                  <a:moveTo>
                    <a:pt x="17" y="1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4"/>
                    <a:pt x="1" y="14"/>
                  </a:cubicBezTo>
                  <a:cubicBezTo>
                    <a:pt x="1" y="14"/>
                    <a:pt x="4" y="16"/>
                    <a:pt x="4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17" y="1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3A3C3EEB-922E-B542-99F3-BBE6E4AA7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321" y="4272746"/>
              <a:ext cx="127416" cy="109942"/>
            </a:xfrm>
            <a:custGeom>
              <a:avLst/>
              <a:gdLst>
                <a:gd name="T0" fmla="*/ 2147483647 w 14"/>
                <a:gd name="T1" fmla="*/ 2147483647 h 12"/>
                <a:gd name="T2" fmla="*/ 2147483647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2147483647 h 12"/>
                <a:gd name="T8" fmla="*/ 2147483647 w 14"/>
                <a:gd name="T9" fmla="*/ 2147483647 h 12"/>
                <a:gd name="T10" fmla="*/ 2147483647 w 14"/>
                <a:gd name="T11" fmla="*/ 0 h 12"/>
                <a:gd name="T12" fmla="*/ 2147483647 w 14"/>
                <a:gd name="T13" fmla="*/ 2147483647 h 12"/>
                <a:gd name="T14" fmla="*/ 2147483647 w 14"/>
                <a:gd name="T15" fmla="*/ 2147483647 h 12"/>
                <a:gd name="T16" fmla="*/ 0 w 14"/>
                <a:gd name="T17" fmla="*/ 2147483647 h 12"/>
                <a:gd name="T18" fmla="*/ 2147483647 w 14"/>
                <a:gd name="T19" fmla="*/ 2147483647 h 12"/>
                <a:gd name="T20" fmla="*/ 2147483647 w 14"/>
                <a:gd name="T21" fmla="*/ 2147483647 h 12"/>
                <a:gd name="T22" fmla="*/ 2147483647 w 14"/>
                <a:gd name="T23" fmla="*/ 2147483647 h 12"/>
                <a:gd name="T24" fmla="*/ 2147483647 w 14"/>
                <a:gd name="T25" fmla="*/ 2147483647 h 12"/>
                <a:gd name="T26" fmla="*/ 2147483647 w 14"/>
                <a:gd name="T27" fmla="*/ 214748364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1" y="7"/>
                  </a:moveTo>
                  <a:cubicBezTo>
                    <a:pt x="10" y="7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4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1" y="7"/>
                    <a:pt x="11" y="7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C412CF46-C2C1-FC45-AB1D-DDEB7E24A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369" y="4234835"/>
              <a:ext cx="95086" cy="83404"/>
            </a:xfrm>
            <a:custGeom>
              <a:avLst/>
              <a:gdLst>
                <a:gd name="T0" fmla="*/ 2147483647 w 60"/>
                <a:gd name="T1" fmla="*/ 2147483647 h 54"/>
                <a:gd name="T2" fmla="*/ 2147483647 w 60"/>
                <a:gd name="T3" fmla="*/ 2147483647 h 54"/>
                <a:gd name="T4" fmla="*/ 2147483647 w 60"/>
                <a:gd name="T5" fmla="*/ 2147483647 h 54"/>
                <a:gd name="T6" fmla="*/ 2147483647 w 60"/>
                <a:gd name="T7" fmla="*/ 0 h 54"/>
                <a:gd name="T8" fmla="*/ 2147483647 w 60"/>
                <a:gd name="T9" fmla="*/ 0 h 54"/>
                <a:gd name="T10" fmla="*/ 2147483647 w 60"/>
                <a:gd name="T11" fmla="*/ 2147483647 h 54"/>
                <a:gd name="T12" fmla="*/ 0 w 60"/>
                <a:gd name="T13" fmla="*/ 2147483647 h 54"/>
                <a:gd name="T14" fmla="*/ 2147483647 w 60"/>
                <a:gd name="T15" fmla="*/ 2147483647 h 54"/>
                <a:gd name="T16" fmla="*/ 2147483647 w 60"/>
                <a:gd name="T17" fmla="*/ 2147483647 h 54"/>
                <a:gd name="T18" fmla="*/ 2147483647 w 60"/>
                <a:gd name="T19" fmla="*/ 2147483647 h 54"/>
                <a:gd name="T20" fmla="*/ 2147483647 w 60"/>
                <a:gd name="T21" fmla="*/ 2147483647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" h="54">
                  <a:moveTo>
                    <a:pt x="54" y="36"/>
                  </a:moveTo>
                  <a:lnTo>
                    <a:pt x="60" y="24"/>
                  </a:lnTo>
                  <a:lnTo>
                    <a:pt x="54" y="18"/>
                  </a:lnTo>
                  <a:lnTo>
                    <a:pt x="42" y="0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36" y="54"/>
                  </a:lnTo>
                  <a:lnTo>
                    <a:pt x="42" y="42"/>
                  </a:lnTo>
                  <a:lnTo>
                    <a:pt x="54" y="3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A33B18DF-4940-C642-95B0-90AB34597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2194" y="3666170"/>
              <a:ext cx="11410" cy="28434"/>
            </a:xfrm>
            <a:prstGeom prst="rect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15000"/>
                </a:spcBef>
              </a:pPr>
              <a:endParaRPr lang="en-US" sz="788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802762C0-8B0D-494A-861C-ED78CD509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194" y="3340135"/>
              <a:ext cx="614257" cy="602785"/>
            </a:xfrm>
            <a:custGeom>
              <a:avLst/>
              <a:gdLst>
                <a:gd name="T0" fmla="*/ 2147483647 w 390"/>
                <a:gd name="T1" fmla="*/ 2147483647 h 390"/>
                <a:gd name="T2" fmla="*/ 2147483647 w 390"/>
                <a:gd name="T3" fmla="*/ 2147483647 h 390"/>
                <a:gd name="T4" fmla="*/ 2147483647 w 390"/>
                <a:gd name="T5" fmla="*/ 2147483647 h 390"/>
                <a:gd name="T6" fmla="*/ 2147483647 w 390"/>
                <a:gd name="T7" fmla="*/ 2147483647 h 390"/>
                <a:gd name="T8" fmla="*/ 2147483647 w 390"/>
                <a:gd name="T9" fmla="*/ 2147483647 h 390"/>
                <a:gd name="T10" fmla="*/ 2147483647 w 390"/>
                <a:gd name="T11" fmla="*/ 2147483647 h 390"/>
                <a:gd name="T12" fmla="*/ 2147483647 w 390"/>
                <a:gd name="T13" fmla="*/ 2147483647 h 390"/>
                <a:gd name="T14" fmla="*/ 2147483647 w 390"/>
                <a:gd name="T15" fmla="*/ 2147483647 h 390"/>
                <a:gd name="T16" fmla="*/ 2147483647 w 390"/>
                <a:gd name="T17" fmla="*/ 2147483647 h 390"/>
                <a:gd name="T18" fmla="*/ 2147483647 w 390"/>
                <a:gd name="T19" fmla="*/ 2147483647 h 390"/>
                <a:gd name="T20" fmla="*/ 2147483647 w 390"/>
                <a:gd name="T21" fmla="*/ 2147483647 h 390"/>
                <a:gd name="T22" fmla="*/ 2147483647 w 390"/>
                <a:gd name="T23" fmla="*/ 2147483647 h 390"/>
                <a:gd name="T24" fmla="*/ 2147483647 w 390"/>
                <a:gd name="T25" fmla="*/ 2147483647 h 390"/>
                <a:gd name="T26" fmla="*/ 2147483647 w 390"/>
                <a:gd name="T27" fmla="*/ 2147483647 h 390"/>
                <a:gd name="T28" fmla="*/ 2147483647 w 390"/>
                <a:gd name="T29" fmla="*/ 2147483647 h 390"/>
                <a:gd name="T30" fmla="*/ 2147483647 w 390"/>
                <a:gd name="T31" fmla="*/ 2147483647 h 390"/>
                <a:gd name="T32" fmla="*/ 2147483647 w 390"/>
                <a:gd name="T33" fmla="*/ 2147483647 h 390"/>
                <a:gd name="T34" fmla="*/ 2147483647 w 390"/>
                <a:gd name="T35" fmla="*/ 2147483647 h 390"/>
                <a:gd name="T36" fmla="*/ 2147483647 w 390"/>
                <a:gd name="T37" fmla="*/ 2147483647 h 390"/>
                <a:gd name="T38" fmla="*/ 2147483647 w 390"/>
                <a:gd name="T39" fmla="*/ 2147483647 h 390"/>
                <a:gd name="T40" fmla="*/ 2147483647 w 390"/>
                <a:gd name="T41" fmla="*/ 2147483647 h 390"/>
                <a:gd name="T42" fmla="*/ 2147483647 w 390"/>
                <a:gd name="T43" fmla="*/ 2147483647 h 390"/>
                <a:gd name="T44" fmla="*/ 2147483647 w 390"/>
                <a:gd name="T45" fmla="*/ 2147483647 h 390"/>
                <a:gd name="T46" fmla="*/ 2147483647 w 390"/>
                <a:gd name="T47" fmla="*/ 2147483647 h 390"/>
                <a:gd name="T48" fmla="*/ 2147483647 w 390"/>
                <a:gd name="T49" fmla="*/ 0 h 390"/>
                <a:gd name="T50" fmla="*/ 2147483647 w 390"/>
                <a:gd name="T51" fmla="*/ 2147483647 h 390"/>
                <a:gd name="T52" fmla="*/ 2147483647 w 390"/>
                <a:gd name="T53" fmla="*/ 2147483647 h 390"/>
                <a:gd name="T54" fmla="*/ 2147483647 w 390"/>
                <a:gd name="T55" fmla="*/ 2147483647 h 390"/>
                <a:gd name="T56" fmla="*/ 2147483647 w 390"/>
                <a:gd name="T57" fmla="*/ 2147483647 h 390"/>
                <a:gd name="T58" fmla="*/ 2147483647 w 390"/>
                <a:gd name="T59" fmla="*/ 2147483647 h 390"/>
                <a:gd name="T60" fmla="*/ 2147483647 w 390"/>
                <a:gd name="T61" fmla="*/ 2147483647 h 390"/>
                <a:gd name="T62" fmla="*/ 2147483647 w 390"/>
                <a:gd name="T63" fmla="*/ 2147483647 h 390"/>
                <a:gd name="T64" fmla="*/ 2147483647 w 390"/>
                <a:gd name="T65" fmla="*/ 2147483647 h 390"/>
                <a:gd name="T66" fmla="*/ 2147483647 w 390"/>
                <a:gd name="T67" fmla="*/ 2147483647 h 390"/>
                <a:gd name="T68" fmla="*/ 2147483647 w 390"/>
                <a:gd name="T69" fmla="*/ 2147483647 h 390"/>
                <a:gd name="T70" fmla="*/ 2147483647 w 390"/>
                <a:gd name="T71" fmla="*/ 2147483647 h 390"/>
                <a:gd name="T72" fmla="*/ 2147483647 w 390"/>
                <a:gd name="T73" fmla="*/ 2147483647 h 390"/>
                <a:gd name="T74" fmla="*/ 2147483647 w 390"/>
                <a:gd name="T75" fmla="*/ 2147483647 h 390"/>
                <a:gd name="T76" fmla="*/ 2147483647 w 390"/>
                <a:gd name="T77" fmla="*/ 2147483647 h 390"/>
                <a:gd name="T78" fmla="*/ 0 w 390"/>
                <a:gd name="T79" fmla="*/ 2147483647 h 390"/>
                <a:gd name="T80" fmla="*/ 2147483647 w 390"/>
                <a:gd name="T81" fmla="*/ 2147483647 h 390"/>
                <a:gd name="T82" fmla="*/ 2147483647 w 390"/>
                <a:gd name="T83" fmla="*/ 2147483647 h 390"/>
                <a:gd name="T84" fmla="*/ 2147483647 w 390"/>
                <a:gd name="T85" fmla="*/ 214748364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79F8879D-B79F-004E-B080-33295ECCA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194" y="3340135"/>
              <a:ext cx="614257" cy="602785"/>
            </a:xfrm>
            <a:custGeom>
              <a:avLst/>
              <a:gdLst>
                <a:gd name="T0" fmla="*/ 2147483647 w 390"/>
                <a:gd name="T1" fmla="*/ 2147483647 h 390"/>
                <a:gd name="T2" fmla="*/ 2147483647 w 390"/>
                <a:gd name="T3" fmla="*/ 2147483647 h 390"/>
                <a:gd name="T4" fmla="*/ 2147483647 w 390"/>
                <a:gd name="T5" fmla="*/ 2147483647 h 390"/>
                <a:gd name="T6" fmla="*/ 2147483647 w 390"/>
                <a:gd name="T7" fmla="*/ 2147483647 h 390"/>
                <a:gd name="T8" fmla="*/ 2147483647 w 390"/>
                <a:gd name="T9" fmla="*/ 2147483647 h 390"/>
                <a:gd name="T10" fmla="*/ 2147483647 w 390"/>
                <a:gd name="T11" fmla="*/ 2147483647 h 390"/>
                <a:gd name="T12" fmla="*/ 2147483647 w 390"/>
                <a:gd name="T13" fmla="*/ 2147483647 h 390"/>
                <a:gd name="T14" fmla="*/ 2147483647 w 390"/>
                <a:gd name="T15" fmla="*/ 2147483647 h 390"/>
                <a:gd name="T16" fmla="*/ 2147483647 w 390"/>
                <a:gd name="T17" fmla="*/ 2147483647 h 390"/>
                <a:gd name="T18" fmla="*/ 2147483647 w 390"/>
                <a:gd name="T19" fmla="*/ 2147483647 h 390"/>
                <a:gd name="T20" fmla="*/ 2147483647 w 390"/>
                <a:gd name="T21" fmla="*/ 2147483647 h 390"/>
                <a:gd name="T22" fmla="*/ 2147483647 w 390"/>
                <a:gd name="T23" fmla="*/ 2147483647 h 390"/>
                <a:gd name="T24" fmla="*/ 2147483647 w 390"/>
                <a:gd name="T25" fmla="*/ 2147483647 h 390"/>
                <a:gd name="T26" fmla="*/ 2147483647 w 390"/>
                <a:gd name="T27" fmla="*/ 2147483647 h 390"/>
                <a:gd name="T28" fmla="*/ 2147483647 w 390"/>
                <a:gd name="T29" fmla="*/ 2147483647 h 390"/>
                <a:gd name="T30" fmla="*/ 2147483647 w 390"/>
                <a:gd name="T31" fmla="*/ 2147483647 h 390"/>
                <a:gd name="T32" fmla="*/ 2147483647 w 390"/>
                <a:gd name="T33" fmla="*/ 2147483647 h 390"/>
                <a:gd name="T34" fmla="*/ 2147483647 w 390"/>
                <a:gd name="T35" fmla="*/ 2147483647 h 390"/>
                <a:gd name="T36" fmla="*/ 2147483647 w 390"/>
                <a:gd name="T37" fmla="*/ 2147483647 h 390"/>
                <a:gd name="T38" fmla="*/ 2147483647 w 390"/>
                <a:gd name="T39" fmla="*/ 2147483647 h 390"/>
                <a:gd name="T40" fmla="*/ 2147483647 w 390"/>
                <a:gd name="T41" fmla="*/ 2147483647 h 390"/>
                <a:gd name="T42" fmla="*/ 2147483647 w 390"/>
                <a:gd name="T43" fmla="*/ 2147483647 h 390"/>
                <a:gd name="T44" fmla="*/ 2147483647 w 390"/>
                <a:gd name="T45" fmla="*/ 2147483647 h 390"/>
                <a:gd name="T46" fmla="*/ 2147483647 w 390"/>
                <a:gd name="T47" fmla="*/ 2147483647 h 390"/>
                <a:gd name="T48" fmla="*/ 2147483647 w 390"/>
                <a:gd name="T49" fmla="*/ 0 h 390"/>
                <a:gd name="T50" fmla="*/ 2147483647 w 390"/>
                <a:gd name="T51" fmla="*/ 2147483647 h 390"/>
                <a:gd name="T52" fmla="*/ 2147483647 w 390"/>
                <a:gd name="T53" fmla="*/ 2147483647 h 390"/>
                <a:gd name="T54" fmla="*/ 2147483647 w 390"/>
                <a:gd name="T55" fmla="*/ 2147483647 h 390"/>
                <a:gd name="T56" fmla="*/ 2147483647 w 390"/>
                <a:gd name="T57" fmla="*/ 2147483647 h 390"/>
                <a:gd name="T58" fmla="*/ 2147483647 w 390"/>
                <a:gd name="T59" fmla="*/ 2147483647 h 390"/>
                <a:gd name="T60" fmla="*/ 2147483647 w 390"/>
                <a:gd name="T61" fmla="*/ 2147483647 h 390"/>
                <a:gd name="T62" fmla="*/ 2147483647 w 390"/>
                <a:gd name="T63" fmla="*/ 2147483647 h 390"/>
                <a:gd name="T64" fmla="*/ 2147483647 w 390"/>
                <a:gd name="T65" fmla="*/ 2147483647 h 390"/>
                <a:gd name="T66" fmla="*/ 2147483647 w 390"/>
                <a:gd name="T67" fmla="*/ 2147483647 h 390"/>
                <a:gd name="T68" fmla="*/ 2147483647 w 390"/>
                <a:gd name="T69" fmla="*/ 2147483647 h 390"/>
                <a:gd name="T70" fmla="*/ 2147483647 w 390"/>
                <a:gd name="T71" fmla="*/ 2147483647 h 390"/>
                <a:gd name="T72" fmla="*/ 2147483647 w 390"/>
                <a:gd name="T73" fmla="*/ 2147483647 h 390"/>
                <a:gd name="T74" fmla="*/ 2147483647 w 390"/>
                <a:gd name="T75" fmla="*/ 2147483647 h 390"/>
                <a:gd name="T76" fmla="*/ 2147483647 w 390"/>
                <a:gd name="T77" fmla="*/ 2147483647 h 390"/>
                <a:gd name="T78" fmla="*/ 0 w 390"/>
                <a:gd name="T79" fmla="*/ 2147483647 h 390"/>
                <a:gd name="T80" fmla="*/ 2147483647 w 390"/>
                <a:gd name="T81" fmla="*/ 2147483647 h 390"/>
                <a:gd name="T82" fmla="*/ 2147483647 w 390"/>
                <a:gd name="T83" fmla="*/ 2147483647 h 390"/>
                <a:gd name="T84" fmla="*/ 2147483647 w 390"/>
                <a:gd name="T85" fmla="*/ 214748364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75AEA25E-4E22-4B4B-B756-6212A8A76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780" y="3328762"/>
              <a:ext cx="30428" cy="20852"/>
            </a:xfrm>
            <a:custGeom>
              <a:avLst/>
              <a:gdLst>
                <a:gd name="T0" fmla="*/ 0 w 18"/>
                <a:gd name="T1" fmla="*/ 0 h 12"/>
                <a:gd name="T2" fmla="*/ 2147483647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0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18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520590E4-1A50-A544-9793-37F08E003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041" y="3283268"/>
              <a:ext cx="17115" cy="28434"/>
            </a:xfrm>
            <a:custGeom>
              <a:avLst/>
              <a:gdLst>
                <a:gd name="T0" fmla="*/ 0 w 12"/>
                <a:gd name="T1" fmla="*/ 0 h 18"/>
                <a:gd name="T2" fmla="*/ 2147483647 w 12"/>
                <a:gd name="T3" fmla="*/ 2147483647 h 18"/>
                <a:gd name="T4" fmla="*/ 2147483647 w 12"/>
                <a:gd name="T5" fmla="*/ 2147483647 h 18"/>
                <a:gd name="T6" fmla="*/ 0 w 1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12" y="18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6A4818A7-A9F4-EF44-9C38-61D429892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987" y="1596229"/>
              <a:ext cx="319490" cy="699459"/>
            </a:xfrm>
            <a:custGeom>
              <a:avLst/>
              <a:gdLst>
                <a:gd name="T0" fmla="*/ 2147483647 w 34"/>
                <a:gd name="T1" fmla="*/ 2147483647 h 75"/>
                <a:gd name="T2" fmla="*/ 2147483647 w 34"/>
                <a:gd name="T3" fmla="*/ 2147483647 h 75"/>
                <a:gd name="T4" fmla="*/ 2147483647 w 34"/>
                <a:gd name="T5" fmla="*/ 2147483647 h 75"/>
                <a:gd name="T6" fmla="*/ 2147483647 w 34"/>
                <a:gd name="T7" fmla="*/ 2147483647 h 75"/>
                <a:gd name="T8" fmla="*/ 2147483647 w 34"/>
                <a:gd name="T9" fmla="*/ 2147483647 h 75"/>
                <a:gd name="T10" fmla="*/ 2147483647 w 34"/>
                <a:gd name="T11" fmla="*/ 2147483647 h 75"/>
                <a:gd name="T12" fmla="*/ 2147483647 w 34"/>
                <a:gd name="T13" fmla="*/ 2147483647 h 75"/>
                <a:gd name="T14" fmla="*/ 2147483647 w 34"/>
                <a:gd name="T15" fmla="*/ 2147483647 h 75"/>
                <a:gd name="T16" fmla="*/ 2147483647 w 34"/>
                <a:gd name="T17" fmla="*/ 2147483647 h 75"/>
                <a:gd name="T18" fmla="*/ 2147483647 w 34"/>
                <a:gd name="T19" fmla="*/ 2147483647 h 75"/>
                <a:gd name="T20" fmla="*/ 2147483647 w 34"/>
                <a:gd name="T21" fmla="*/ 2147483647 h 75"/>
                <a:gd name="T22" fmla="*/ 2147483647 w 34"/>
                <a:gd name="T23" fmla="*/ 2147483647 h 75"/>
                <a:gd name="T24" fmla="*/ 2147483647 w 34"/>
                <a:gd name="T25" fmla="*/ 2147483647 h 75"/>
                <a:gd name="T26" fmla="*/ 2147483647 w 34"/>
                <a:gd name="T27" fmla="*/ 2147483647 h 75"/>
                <a:gd name="T28" fmla="*/ 2147483647 w 34"/>
                <a:gd name="T29" fmla="*/ 2147483647 h 75"/>
                <a:gd name="T30" fmla="*/ 2147483647 w 34"/>
                <a:gd name="T31" fmla="*/ 2147483647 h 75"/>
                <a:gd name="T32" fmla="*/ 2147483647 w 34"/>
                <a:gd name="T33" fmla="*/ 2147483647 h 75"/>
                <a:gd name="T34" fmla="*/ 2147483647 w 34"/>
                <a:gd name="T35" fmla="*/ 2147483647 h 75"/>
                <a:gd name="T36" fmla="*/ 2147483647 w 34"/>
                <a:gd name="T37" fmla="*/ 2147483647 h 75"/>
                <a:gd name="T38" fmla="*/ 2147483647 w 34"/>
                <a:gd name="T39" fmla="*/ 2147483647 h 75"/>
                <a:gd name="T40" fmla="*/ 2147483647 w 34"/>
                <a:gd name="T41" fmla="*/ 2147483647 h 75"/>
                <a:gd name="T42" fmla="*/ 2147483647 w 34"/>
                <a:gd name="T43" fmla="*/ 0 h 75"/>
                <a:gd name="T44" fmla="*/ 2147483647 w 34"/>
                <a:gd name="T45" fmla="*/ 2147483647 h 75"/>
                <a:gd name="T46" fmla="*/ 2147483647 w 34"/>
                <a:gd name="T47" fmla="*/ 2147483647 h 75"/>
                <a:gd name="T48" fmla="*/ 2147483647 w 34"/>
                <a:gd name="T49" fmla="*/ 2147483647 h 75"/>
                <a:gd name="T50" fmla="*/ 2147483647 w 34"/>
                <a:gd name="T51" fmla="*/ 2147483647 h 75"/>
                <a:gd name="T52" fmla="*/ 2147483647 w 34"/>
                <a:gd name="T53" fmla="*/ 2147483647 h 75"/>
                <a:gd name="T54" fmla="*/ 2147483647 w 34"/>
                <a:gd name="T55" fmla="*/ 2147483647 h 75"/>
                <a:gd name="T56" fmla="*/ 2147483647 w 34"/>
                <a:gd name="T57" fmla="*/ 2147483647 h 75"/>
                <a:gd name="T58" fmla="*/ 2147483647 w 34"/>
                <a:gd name="T59" fmla="*/ 2147483647 h 75"/>
                <a:gd name="T60" fmla="*/ 2147483647 w 34"/>
                <a:gd name="T61" fmla="*/ 2147483647 h 75"/>
                <a:gd name="T62" fmla="*/ 2147483647 w 34"/>
                <a:gd name="T63" fmla="*/ 2147483647 h 75"/>
                <a:gd name="T64" fmla="*/ 0 w 34"/>
                <a:gd name="T65" fmla="*/ 2147483647 h 75"/>
                <a:gd name="T66" fmla="*/ 2147483647 w 34"/>
                <a:gd name="T67" fmla="*/ 2147483647 h 75"/>
                <a:gd name="T68" fmla="*/ 2147483647 w 34"/>
                <a:gd name="T69" fmla="*/ 2147483647 h 75"/>
                <a:gd name="T70" fmla="*/ 2147483647 w 34"/>
                <a:gd name="T71" fmla="*/ 2147483647 h 75"/>
                <a:gd name="T72" fmla="*/ 2147483647 w 34"/>
                <a:gd name="T73" fmla="*/ 2147483647 h 75"/>
                <a:gd name="T74" fmla="*/ 2147483647 w 34"/>
                <a:gd name="T75" fmla="*/ 2147483647 h 75"/>
                <a:gd name="T76" fmla="*/ 2147483647 w 34"/>
                <a:gd name="T77" fmla="*/ 2147483647 h 75"/>
                <a:gd name="T78" fmla="*/ 2147483647 w 34"/>
                <a:gd name="T79" fmla="*/ 2147483647 h 75"/>
                <a:gd name="T80" fmla="*/ 2147483647 w 34"/>
                <a:gd name="T81" fmla="*/ 2147483647 h 75"/>
                <a:gd name="T82" fmla="*/ 2147483647 w 34"/>
                <a:gd name="T83" fmla="*/ 2147483647 h 75"/>
                <a:gd name="T84" fmla="*/ 2147483647 w 34"/>
                <a:gd name="T85" fmla="*/ 2147483647 h 75"/>
                <a:gd name="T86" fmla="*/ 2147483647 w 34"/>
                <a:gd name="T87" fmla="*/ 2147483647 h 75"/>
                <a:gd name="T88" fmla="*/ 2147483647 w 34"/>
                <a:gd name="T89" fmla="*/ 2147483647 h 75"/>
                <a:gd name="T90" fmla="*/ 2147483647 w 34"/>
                <a:gd name="T91" fmla="*/ 2147483647 h 75"/>
                <a:gd name="T92" fmla="*/ 2147483647 w 34"/>
                <a:gd name="T93" fmla="*/ 2147483647 h 75"/>
                <a:gd name="T94" fmla="*/ 2147483647 w 34"/>
                <a:gd name="T95" fmla="*/ 2147483647 h 75"/>
                <a:gd name="T96" fmla="*/ 2147483647 w 34"/>
                <a:gd name="T97" fmla="*/ 2147483647 h 75"/>
                <a:gd name="T98" fmla="*/ 2147483647 w 34"/>
                <a:gd name="T99" fmla="*/ 2147483647 h 75"/>
                <a:gd name="T100" fmla="*/ 2147483647 w 34"/>
                <a:gd name="T101" fmla="*/ 2147483647 h 75"/>
                <a:gd name="T102" fmla="*/ 2147483647 w 34"/>
                <a:gd name="T103" fmla="*/ 2147483647 h 75"/>
                <a:gd name="T104" fmla="*/ 2147483647 w 34"/>
                <a:gd name="T105" fmla="*/ 2147483647 h 75"/>
                <a:gd name="T106" fmla="*/ 2147483647 w 34"/>
                <a:gd name="T107" fmla="*/ 2147483647 h 75"/>
                <a:gd name="T108" fmla="*/ 2147483647 w 34"/>
                <a:gd name="T109" fmla="*/ 2147483647 h 75"/>
                <a:gd name="T110" fmla="*/ 2147483647 w 34"/>
                <a:gd name="T111" fmla="*/ 2147483647 h 75"/>
                <a:gd name="T112" fmla="*/ 2147483647 w 34"/>
                <a:gd name="T113" fmla="*/ 2147483647 h 75"/>
                <a:gd name="T114" fmla="*/ 2147483647 w 34"/>
                <a:gd name="T115" fmla="*/ 2147483647 h 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4" h="75">
                  <a:moveTo>
                    <a:pt x="34" y="55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0" y="46"/>
                    <a:pt x="30" y="45"/>
                  </a:cubicBezTo>
                  <a:cubicBezTo>
                    <a:pt x="29" y="45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4" y="5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F29B6F13-18E5-FD47-A693-831EA200C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5986" y="2705126"/>
              <a:ext cx="19017" cy="9477"/>
            </a:xfrm>
            <a:custGeom>
              <a:avLst/>
              <a:gdLst>
                <a:gd name="T0" fmla="*/ 2147483647 w 12"/>
                <a:gd name="T1" fmla="*/ 2147483647 h 6"/>
                <a:gd name="T2" fmla="*/ 0 w 12"/>
                <a:gd name="T3" fmla="*/ 0 h 6"/>
                <a:gd name="T4" fmla="*/ 0 w 12"/>
                <a:gd name="T5" fmla="*/ 2147483647 h 6"/>
                <a:gd name="T6" fmla="*/ 2147483647 w 12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540F4574-AA9E-8F41-AA48-903021BD7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4275" y="811471"/>
              <a:ext cx="4543218" cy="2424409"/>
            </a:xfrm>
            <a:custGeom>
              <a:avLst/>
              <a:gdLst>
                <a:gd name="T0" fmla="*/ 2147483647 w 483"/>
                <a:gd name="T1" fmla="*/ 2147483647 h 260"/>
                <a:gd name="T2" fmla="*/ 2147483647 w 483"/>
                <a:gd name="T3" fmla="*/ 2147483647 h 260"/>
                <a:gd name="T4" fmla="*/ 2147483647 w 483"/>
                <a:gd name="T5" fmla="*/ 2147483647 h 260"/>
                <a:gd name="T6" fmla="*/ 2147483647 w 483"/>
                <a:gd name="T7" fmla="*/ 2147483647 h 260"/>
                <a:gd name="T8" fmla="*/ 2147483647 w 483"/>
                <a:gd name="T9" fmla="*/ 2147483647 h 260"/>
                <a:gd name="T10" fmla="*/ 2147483647 w 483"/>
                <a:gd name="T11" fmla="*/ 2147483647 h 260"/>
                <a:gd name="T12" fmla="*/ 2147483647 w 483"/>
                <a:gd name="T13" fmla="*/ 2147483647 h 260"/>
                <a:gd name="T14" fmla="*/ 2147483647 w 483"/>
                <a:gd name="T15" fmla="*/ 2147483647 h 260"/>
                <a:gd name="T16" fmla="*/ 2147483647 w 483"/>
                <a:gd name="T17" fmla="*/ 2147483647 h 260"/>
                <a:gd name="T18" fmla="*/ 2147483647 w 483"/>
                <a:gd name="T19" fmla="*/ 2147483647 h 260"/>
                <a:gd name="T20" fmla="*/ 2147483647 w 483"/>
                <a:gd name="T21" fmla="*/ 2147483647 h 260"/>
                <a:gd name="T22" fmla="*/ 2147483647 w 483"/>
                <a:gd name="T23" fmla="*/ 2147483647 h 260"/>
                <a:gd name="T24" fmla="*/ 2147483647 w 483"/>
                <a:gd name="T25" fmla="*/ 2147483647 h 260"/>
                <a:gd name="T26" fmla="*/ 2147483647 w 483"/>
                <a:gd name="T27" fmla="*/ 2147483647 h 260"/>
                <a:gd name="T28" fmla="*/ 2147483647 w 483"/>
                <a:gd name="T29" fmla="*/ 2147483647 h 260"/>
                <a:gd name="T30" fmla="*/ 2147483647 w 483"/>
                <a:gd name="T31" fmla="*/ 2147483647 h 260"/>
                <a:gd name="T32" fmla="*/ 2147483647 w 483"/>
                <a:gd name="T33" fmla="*/ 2147483647 h 260"/>
                <a:gd name="T34" fmla="*/ 2147483647 w 483"/>
                <a:gd name="T35" fmla="*/ 2147483647 h 260"/>
                <a:gd name="T36" fmla="*/ 2147483647 w 483"/>
                <a:gd name="T37" fmla="*/ 2147483647 h 260"/>
                <a:gd name="T38" fmla="*/ 2147483647 w 483"/>
                <a:gd name="T39" fmla="*/ 2147483647 h 260"/>
                <a:gd name="T40" fmla="*/ 2147483647 w 483"/>
                <a:gd name="T41" fmla="*/ 2147483647 h 260"/>
                <a:gd name="T42" fmla="*/ 2147483647 w 483"/>
                <a:gd name="T43" fmla="*/ 2147483647 h 260"/>
                <a:gd name="T44" fmla="*/ 2147483647 w 483"/>
                <a:gd name="T45" fmla="*/ 2147483647 h 260"/>
                <a:gd name="T46" fmla="*/ 2147483647 w 483"/>
                <a:gd name="T47" fmla="*/ 2147483647 h 260"/>
                <a:gd name="T48" fmla="*/ 2147483647 w 483"/>
                <a:gd name="T49" fmla="*/ 2147483647 h 260"/>
                <a:gd name="T50" fmla="*/ 2147483647 w 483"/>
                <a:gd name="T51" fmla="*/ 2147483647 h 260"/>
                <a:gd name="T52" fmla="*/ 2147483647 w 483"/>
                <a:gd name="T53" fmla="*/ 2147483647 h 260"/>
                <a:gd name="T54" fmla="*/ 2147483647 w 483"/>
                <a:gd name="T55" fmla="*/ 2147483647 h 260"/>
                <a:gd name="T56" fmla="*/ 2147483647 w 483"/>
                <a:gd name="T57" fmla="*/ 2147483647 h 260"/>
                <a:gd name="T58" fmla="*/ 2147483647 w 483"/>
                <a:gd name="T59" fmla="*/ 2147483647 h 260"/>
                <a:gd name="T60" fmla="*/ 2147483647 w 483"/>
                <a:gd name="T61" fmla="*/ 2147483647 h 260"/>
                <a:gd name="T62" fmla="*/ 2147483647 w 483"/>
                <a:gd name="T63" fmla="*/ 2147483647 h 260"/>
                <a:gd name="T64" fmla="*/ 2147483647 w 483"/>
                <a:gd name="T65" fmla="*/ 2147483647 h 260"/>
                <a:gd name="T66" fmla="*/ 2147483647 w 483"/>
                <a:gd name="T67" fmla="*/ 2147483647 h 260"/>
                <a:gd name="T68" fmla="*/ 2147483647 w 483"/>
                <a:gd name="T69" fmla="*/ 2147483647 h 260"/>
                <a:gd name="T70" fmla="*/ 2147483647 w 483"/>
                <a:gd name="T71" fmla="*/ 2147483647 h 260"/>
                <a:gd name="T72" fmla="*/ 2147483647 w 483"/>
                <a:gd name="T73" fmla="*/ 2147483647 h 260"/>
                <a:gd name="T74" fmla="*/ 2147483647 w 483"/>
                <a:gd name="T75" fmla="*/ 2147483647 h 260"/>
                <a:gd name="T76" fmla="*/ 2147483647 w 483"/>
                <a:gd name="T77" fmla="*/ 2147483647 h 260"/>
                <a:gd name="T78" fmla="*/ 2147483647 w 483"/>
                <a:gd name="T79" fmla="*/ 2147483647 h 260"/>
                <a:gd name="T80" fmla="*/ 2147483647 w 483"/>
                <a:gd name="T81" fmla="*/ 2147483647 h 260"/>
                <a:gd name="T82" fmla="*/ 2147483647 w 483"/>
                <a:gd name="T83" fmla="*/ 2147483647 h 260"/>
                <a:gd name="T84" fmla="*/ 2147483647 w 483"/>
                <a:gd name="T85" fmla="*/ 2147483647 h 260"/>
                <a:gd name="T86" fmla="*/ 2147483647 w 483"/>
                <a:gd name="T87" fmla="*/ 2147483647 h 260"/>
                <a:gd name="T88" fmla="*/ 2147483647 w 483"/>
                <a:gd name="T89" fmla="*/ 2147483647 h 260"/>
                <a:gd name="T90" fmla="*/ 2147483647 w 483"/>
                <a:gd name="T91" fmla="*/ 2147483647 h 260"/>
                <a:gd name="T92" fmla="*/ 2147483647 w 483"/>
                <a:gd name="T93" fmla="*/ 2147483647 h 260"/>
                <a:gd name="T94" fmla="*/ 2147483647 w 483"/>
                <a:gd name="T95" fmla="*/ 2147483647 h 260"/>
                <a:gd name="T96" fmla="*/ 2147483647 w 483"/>
                <a:gd name="T97" fmla="*/ 2147483647 h 260"/>
                <a:gd name="T98" fmla="*/ 2147483647 w 483"/>
                <a:gd name="T99" fmla="*/ 2147483647 h 260"/>
                <a:gd name="T100" fmla="*/ 2147483647 w 483"/>
                <a:gd name="T101" fmla="*/ 2147483647 h 260"/>
                <a:gd name="T102" fmla="*/ 2147483647 w 483"/>
                <a:gd name="T103" fmla="*/ 2147483647 h 260"/>
                <a:gd name="T104" fmla="*/ 2147483647 w 483"/>
                <a:gd name="T105" fmla="*/ 2147483647 h 260"/>
                <a:gd name="T106" fmla="*/ 2147483647 w 483"/>
                <a:gd name="T107" fmla="*/ 2147483647 h 260"/>
                <a:gd name="T108" fmla="*/ 2147483647 w 483"/>
                <a:gd name="T109" fmla="*/ 2147483647 h 260"/>
                <a:gd name="T110" fmla="*/ 2147483647 w 483"/>
                <a:gd name="T111" fmla="*/ 2147483647 h 260"/>
                <a:gd name="T112" fmla="*/ 2147483647 w 483"/>
                <a:gd name="T113" fmla="*/ 2147483647 h 260"/>
                <a:gd name="T114" fmla="*/ 2147483647 w 483"/>
                <a:gd name="T115" fmla="*/ 2147483647 h 260"/>
                <a:gd name="T116" fmla="*/ 2147483647 w 483"/>
                <a:gd name="T117" fmla="*/ 2147483647 h 260"/>
                <a:gd name="T118" fmla="*/ 2147483647 w 483"/>
                <a:gd name="T119" fmla="*/ 2147483647 h 260"/>
                <a:gd name="T120" fmla="*/ 2147483647 w 483"/>
                <a:gd name="T121" fmla="*/ 2147483647 h 260"/>
                <a:gd name="T122" fmla="*/ 2147483647 w 483"/>
                <a:gd name="T123" fmla="*/ 2147483647 h 2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BD4E6EC1-6F39-1446-9801-55D8B4DD6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2207" y="3340135"/>
              <a:ext cx="85578" cy="9478"/>
            </a:xfrm>
            <a:custGeom>
              <a:avLst/>
              <a:gdLst>
                <a:gd name="T0" fmla="*/ 2147483647 w 54"/>
                <a:gd name="T1" fmla="*/ 2147483647 h 6"/>
                <a:gd name="T2" fmla="*/ 2147483647 w 54"/>
                <a:gd name="T3" fmla="*/ 2147483647 h 6"/>
                <a:gd name="T4" fmla="*/ 2147483647 w 54"/>
                <a:gd name="T5" fmla="*/ 0 h 6"/>
                <a:gd name="T6" fmla="*/ 0 w 54"/>
                <a:gd name="T7" fmla="*/ 2147483647 h 6"/>
                <a:gd name="T8" fmla="*/ 2147483647 w 54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6">
                  <a:moveTo>
                    <a:pt x="6" y="6"/>
                  </a:moveTo>
                  <a:lnTo>
                    <a:pt x="30" y="6"/>
                  </a:lnTo>
                  <a:lnTo>
                    <a:pt x="54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4CBED6CE-450A-6044-A693-F1FDC9F1A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989" y="2555377"/>
              <a:ext cx="1211398" cy="847312"/>
            </a:xfrm>
            <a:custGeom>
              <a:avLst/>
              <a:gdLst>
                <a:gd name="T0" fmla="*/ 2147483647 w 129"/>
                <a:gd name="T1" fmla="*/ 2147483647 h 91"/>
                <a:gd name="T2" fmla="*/ 2147483647 w 129"/>
                <a:gd name="T3" fmla="*/ 2147483647 h 91"/>
                <a:gd name="T4" fmla="*/ 2147483647 w 129"/>
                <a:gd name="T5" fmla="*/ 2147483647 h 91"/>
                <a:gd name="T6" fmla="*/ 2147483647 w 129"/>
                <a:gd name="T7" fmla="*/ 2147483647 h 91"/>
                <a:gd name="T8" fmla="*/ 2147483647 w 129"/>
                <a:gd name="T9" fmla="*/ 2147483647 h 91"/>
                <a:gd name="T10" fmla="*/ 2147483647 w 129"/>
                <a:gd name="T11" fmla="*/ 2147483647 h 91"/>
                <a:gd name="T12" fmla="*/ 2147483647 w 129"/>
                <a:gd name="T13" fmla="*/ 2147483647 h 91"/>
                <a:gd name="T14" fmla="*/ 2147483647 w 129"/>
                <a:gd name="T15" fmla="*/ 2147483647 h 91"/>
                <a:gd name="T16" fmla="*/ 2147483647 w 129"/>
                <a:gd name="T17" fmla="*/ 2147483647 h 91"/>
                <a:gd name="T18" fmla="*/ 2147483647 w 129"/>
                <a:gd name="T19" fmla="*/ 2147483647 h 91"/>
                <a:gd name="T20" fmla="*/ 2147483647 w 129"/>
                <a:gd name="T21" fmla="*/ 2147483647 h 91"/>
                <a:gd name="T22" fmla="*/ 2147483647 w 129"/>
                <a:gd name="T23" fmla="*/ 2147483647 h 91"/>
                <a:gd name="T24" fmla="*/ 2147483647 w 129"/>
                <a:gd name="T25" fmla="*/ 2147483647 h 91"/>
                <a:gd name="T26" fmla="*/ 2147483647 w 129"/>
                <a:gd name="T27" fmla="*/ 2147483647 h 91"/>
                <a:gd name="T28" fmla="*/ 2147483647 w 129"/>
                <a:gd name="T29" fmla="*/ 2147483647 h 91"/>
                <a:gd name="T30" fmla="*/ 0 w 129"/>
                <a:gd name="T31" fmla="*/ 2147483647 h 91"/>
                <a:gd name="T32" fmla="*/ 2147483647 w 129"/>
                <a:gd name="T33" fmla="*/ 2147483647 h 91"/>
                <a:gd name="T34" fmla="*/ 2147483647 w 129"/>
                <a:gd name="T35" fmla="*/ 2147483647 h 91"/>
                <a:gd name="T36" fmla="*/ 2147483647 w 129"/>
                <a:gd name="T37" fmla="*/ 2147483647 h 91"/>
                <a:gd name="T38" fmla="*/ 2147483647 w 129"/>
                <a:gd name="T39" fmla="*/ 2147483647 h 91"/>
                <a:gd name="T40" fmla="*/ 2147483647 w 129"/>
                <a:gd name="T41" fmla="*/ 2147483647 h 91"/>
                <a:gd name="T42" fmla="*/ 2147483647 w 129"/>
                <a:gd name="T43" fmla="*/ 2147483647 h 91"/>
                <a:gd name="T44" fmla="*/ 2147483647 w 129"/>
                <a:gd name="T45" fmla="*/ 2147483647 h 91"/>
                <a:gd name="T46" fmla="*/ 2147483647 w 129"/>
                <a:gd name="T47" fmla="*/ 2147483647 h 91"/>
                <a:gd name="T48" fmla="*/ 2147483647 w 129"/>
                <a:gd name="T49" fmla="*/ 2147483647 h 91"/>
                <a:gd name="T50" fmla="*/ 2147483647 w 129"/>
                <a:gd name="T51" fmla="*/ 2147483647 h 91"/>
                <a:gd name="T52" fmla="*/ 2147483647 w 129"/>
                <a:gd name="T53" fmla="*/ 2147483647 h 91"/>
                <a:gd name="T54" fmla="*/ 2147483647 w 129"/>
                <a:gd name="T55" fmla="*/ 2147483647 h 91"/>
                <a:gd name="T56" fmla="*/ 2147483647 w 129"/>
                <a:gd name="T57" fmla="*/ 2147483647 h 91"/>
                <a:gd name="T58" fmla="*/ 2147483647 w 129"/>
                <a:gd name="T59" fmla="*/ 2147483647 h 91"/>
                <a:gd name="T60" fmla="*/ 2147483647 w 129"/>
                <a:gd name="T61" fmla="*/ 2147483647 h 91"/>
                <a:gd name="T62" fmla="*/ 2147483647 w 129"/>
                <a:gd name="T63" fmla="*/ 2147483647 h 91"/>
                <a:gd name="T64" fmla="*/ 2147483647 w 129"/>
                <a:gd name="T65" fmla="*/ 2147483647 h 91"/>
                <a:gd name="T66" fmla="*/ 2147483647 w 129"/>
                <a:gd name="T67" fmla="*/ 2147483647 h 91"/>
                <a:gd name="T68" fmla="*/ 2147483647 w 129"/>
                <a:gd name="T69" fmla="*/ 2147483647 h 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9" h="91">
                  <a:moveTo>
                    <a:pt x="89" y="79"/>
                  </a:moveTo>
                  <a:cubicBezTo>
                    <a:pt x="87" y="77"/>
                    <a:pt x="87" y="77"/>
                    <a:pt x="87" y="77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20" y="62"/>
                    <a:pt x="20" y="63"/>
                  </a:cubicBezTo>
                  <a:cubicBezTo>
                    <a:pt x="20" y="64"/>
                    <a:pt x="20" y="72"/>
                    <a:pt x="20" y="72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0" y="82"/>
                    <a:pt x="90" y="82"/>
                    <a:pt x="90" y="82"/>
                  </a:cubicBezTo>
                  <a:lnTo>
                    <a:pt x="89" y="7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5A91A099-7453-1D45-85EF-9B1CB5F73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156" y="3311702"/>
              <a:ext cx="26624" cy="17059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2147483647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22825E12-9BDE-8F46-BD50-7638E6C79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5768" y="2871935"/>
              <a:ext cx="11410" cy="1895"/>
            </a:xfrm>
            <a:prstGeom prst="rect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15000"/>
                </a:spcBef>
              </a:pPr>
              <a:endParaRPr lang="en-US" sz="788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CD4F4F7E-5EFD-FF49-8A17-2C2906D6F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1556" y="1491974"/>
              <a:ext cx="777806" cy="915550"/>
            </a:xfrm>
            <a:custGeom>
              <a:avLst/>
              <a:gdLst>
                <a:gd name="T0" fmla="*/ 2147483647 w 83"/>
                <a:gd name="T1" fmla="*/ 2147483647 h 98"/>
                <a:gd name="T2" fmla="*/ 2147483647 w 83"/>
                <a:gd name="T3" fmla="*/ 2147483647 h 98"/>
                <a:gd name="T4" fmla="*/ 2147483647 w 83"/>
                <a:gd name="T5" fmla="*/ 2147483647 h 98"/>
                <a:gd name="T6" fmla="*/ 2147483647 w 83"/>
                <a:gd name="T7" fmla="*/ 2147483647 h 98"/>
                <a:gd name="T8" fmla="*/ 2147483647 w 83"/>
                <a:gd name="T9" fmla="*/ 2147483647 h 98"/>
                <a:gd name="T10" fmla="*/ 2147483647 w 83"/>
                <a:gd name="T11" fmla="*/ 2147483647 h 98"/>
                <a:gd name="T12" fmla="*/ 2147483647 w 83"/>
                <a:gd name="T13" fmla="*/ 2147483647 h 98"/>
                <a:gd name="T14" fmla="*/ 2147483647 w 83"/>
                <a:gd name="T15" fmla="*/ 2147483647 h 98"/>
                <a:gd name="T16" fmla="*/ 2147483647 w 83"/>
                <a:gd name="T17" fmla="*/ 2147483647 h 98"/>
                <a:gd name="T18" fmla="*/ 2147483647 w 83"/>
                <a:gd name="T19" fmla="*/ 2147483647 h 98"/>
                <a:gd name="T20" fmla="*/ 2147483647 w 83"/>
                <a:gd name="T21" fmla="*/ 2147483647 h 98"/>
                <a:gd name="T22" fmla="*/ 2147483647 w 83"/>
                <a:gd name="T23" fmla="*/ 2147483647 h 98"/>
                <a:gd name="T24" fmla="*/ 2147483647 w 83"/>
                <a:gd name="T25" fmla="*/ 2147483647 h 98"/>
                <a:gd name="T26" fmla="*/ 2147483647 w 83"/>
                <a:gd name="T27" fmla="*/ 2147483647 h 98"/>
                <a:gd name="T28" fmla="*/ 2147483647 w 83"/>
                <a:gd name="T29" fmla="*/ 2147483647 h 98"/>
                <a:gd name="T30" fmla="*/ 2147483647 w 83"/>
                <a:gd name="T31" fmla="*/ 2147483647 h 98"/>
                <a:gd name="T32" fmla="*/ 2147483647 w 83"/>
                <a:gd name="T33" fmla="*/ 2147483647 h 98"/>
                <a:gd name="T34" fmla="*/ 2147483647 w 83"/>
                <a:gd name="T35" fmla="*/ 2147483647 h 98"/>
                <a:gd name="T36" fmla="*/ 2147483647 w 83"/>
                <a:gd name="T37" fmla="*/ 2147483647 h 98"/>
                <a:gd name="T38" fmla="*/ 2147483647 w 83"/>
                <a:gd name="T39" fmla="*/ 2147483647 h 98"/>
                <a:gd name="T40" fmla="*/ 2147483647 w 83"/>
                <a:gd name="T41" fmla="*/ 2147483647 h 98"/>
                <a:gd name="T42" fmla="*/ 2147483647 w 83"/>
                <a:gd name="T43" fmla="*/ 2147483647 h 98"/>
                <a:gd name="T44" fmla="*/ 2147483647 w 83"/>
                <a:gd name="T45" fmla="*/ 2147483647 h 98"/>
                <a:gd name="T46" fmla="*/ 2147483647 w 83"/>
                <a:gd name="T47" fmla="*/ 2147483647 h 98"/>
                <a:gd name="T48" fmla="*/ 2147483647 w 83"/>
                <a:gd name="T49" fmla="*/ 2147483647 h 98"/>
                <a:gd name="T50" fmla="*/ 2147483647 w 83"/>
                <a:gd name="T51" fmla="*/ 0 h 98"/>
                <a:gd name="T52" fmla="*/ 2147483647 w 83"/>
                <a:gd name="T53" fmla="*/ 2147483647 h 98"/>
                <a:gd name="T54" fmla="*/ 2147483647 w 83"/>
                <a:gd name="T55" fmla="*/ 2147483647 h 98"/>
                <a:gd name="T56" fmla="*/ 2147483647 w 83"/>
                <a:gd name="T57" fmla="*/ 2147483647 h 98"/>
                <a:gd name="T58" fmla="*/ 2147483647 w 83"/>
                <a:gd name="T59" fmla="*/ 2147483647 h 98"/>
                <a:gd name="T60" fmla="*/ 2147483647 w 83"/>
                <a:gd name="T61" fmla="*/ 2147483647 h 98"/>
                <a:gd name="T62" fmla="*/ 2147483647 w 83"/>
                <a:gd name="T63" fmla="*/ 2147483647 h 98"/>
                <a:gd name="T64" fmla="*/ 2147483647 w 83"/>
                <a:gd name="T65" fmla="*/ 2147483647 h 98"/>
                <a:gd name="T66" fmla="*/ 2147483647 w 83"/>
                <a:gd name="T67" fmla="*/ 2147483647 h 98"/>
                <a:gd name="T68" fmla="*/ 2147483647 w 83"/>
                <a:gd name="T69" fmla="*/ 2147483647 h 98"/>
                <a:gd name="T70" fmla="*/ 2147483647 w 83"/>
                <a:gd name="T71" fmla="*/ 2147483647 h 98"/>
                <a:gd name="T72" fmla="*/ 2147483647 w 83"/>
                <a:gd name="T73" fmla="*/ 2147483647 h 98"/>
                <a:gd name="T74" fmla="*/ 2147483647 w 83"/>
                <a:gd name="T75" fmla="*/ 2147483647 h 98"/>
                <a:gd name="T76" fmla="*/ 2147483647 w 83"/>
                <a:gd name="T77" fmla="*/ 2147483647 h 98"/>
                <a:gd name="T78" fmla="*/ 2147483647 w 83"/>
                <a:gd name="T79" fmla="*/ 2147483647 h 98"/>
                <a:gd name="T80" fmla="*/ 2147483647 w 83"/>
                <a:gd name="T81" fmla="*/ 2147483647 h 98"/>
                <a:gd name="T82" fmla="*/ 2147483647 w 83"/>
                <a:gd name="T83" fmla="*/ 2147483647 h 98"/>
                <a:gd name="T84" fmla="*/ 2147483647 w 83"/>
                <a:gd name="T85" fmla="*/ 2147483647 h 98"/>
                <a:gd name="T86" fmla="*/ 2147483647 w 83"/>
                <a:gd name="T87" fmla="*/ 2147483647 h 98"/>
                <a:gd name="T88" fmla="*/ 2147483647 w 83"/>
                <a:gd name="T89" fmla="*/ 2147483647 h 98"/>
                <a:gd name="T90" fmla="*/ 2147483647 w 83"/>
                <a:gd name="T91" fmla="*/ 2147483647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3" h="98">
                  <a:moveTo>
                    <a:pt x="23" y="87"/>
                  </a:moveTo>
                  <a:cubicBezTo>
                    <a:pt x="23" y="87"/>
                    <a:pt x="24" y="87"/>
                    <a:pt x="24" y="86"/>
                  </a:cubicBezTo>
                  <a:cubicBezTo>
                    <a:pt x="24" y="86"/>
                    <a:pt x="24" y="82"/>
                    <a:pt x="24" y="8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3" y="70"/>
                    <a:pt x="23" y="70"/>
                  </a:cubicBezTo>
                  <a:cubicBezTo>
                    <a:pt x="23" y="69"/>
                    <a:pt x="24" y="65"/>
                    <a:pt x="24" y="65"/>
                  </a:cubicBezTo>
                  <a:cubicBezTo>
                    <a:pt x="24" y="65"/>
                    <a:pt x="24" y="62"/>
                    <a:pt x="24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1" y="92"/>
                    <a:pt x="21" y="92"/>
                    <a:pt x="21" y="92"/>
                  </a:cubicBezTo>
                  <a:lnTo>
                    <a:pt x="23" y="8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0C60D905-AB7F-F942-A8D7-9E3FC9644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925" y="1670156"/>
              <a:ext cx="384148" cy="875744"/>
            </a:xfrm>
            <a:custGeom>
              <a:avLst/>
              <a:gdLst>
                <a:gd name="T0" fmla="*/ 329757991 w 10000"/>
                <a:gd name="T1" fmla="*/ 900343932 h 9895"/>
                <a:gd name="T2" fmla="*/ 321712352 w 10000"/>
                <a:gd name="T3" fmla="*/ 642988176 h 9895"/>
                <a:gd name="T4" fmla="*/ 305620110 w 10000"/>
                <a:gd name="T5" fmla="*/ 257355682 h 9895"/>
                <a:gd name="T6" fmla="*/ 281514137 w 10000"/>
                <a:gd name="T7" fmla="*/ 214195752 h 9895"/>
                <a:gd name="T8" fmla="*/ 249329623 w 10000"/>
                <a:gd name="T9" fmla="*/ 0 h 9895"/>
                <a:gd name="T10" fmla="*/ 233237382 w 10000"/>
                <a:gd name="T11" fmla="*/ 128677878 h 9895"/>
                <a:gd name="T12" fmla="*/ 217145140 w 10000"/>
                <a:gd name="T13" fmla="*/ 214195752 h 9895"/>
                <a:gd name="T14" fmla="*/ 176947920 w 10000"/>
                <a:gd name="T15" fmla="*/ 385627008 h 9895"/>
                <a:gd name="T16" fmla="*/ 144763406 w 10000"/>
                <a:gd name="T17" fmla="*/ 471551434 h 9895"/>
                <a:gd name="T18" fmla="*/ 144763406 w 10000"/>
                <a:gd name="T19" fmla="*/ 685741627 h 9895"/>
                <a:gd name="T20" fmla="*/ 112612851 w 10000"/>
                <a:gd name="T21" fmla="*/ 1028615184 h 9895"/>
                <a:gd name="T22" fmla="*/ 88473944 w 10000"/>
                <a:gd name="T23" fmla="*/ 1328729803 h 9895"/>
                <a:gd name="T24" fmla="*/ 80428336 w 10000"/>
                <a:gd name="T25" fmla="*/ 1586085559 h 9895"/>
                <a:gd name="T26" fmla="*/ 48243854 w 10000"/>
                <a:gd name="T27" fmla="*/ 1757522301 h 9895"/>
                <a:gd name="T28" fmla="*/ 32184514 w 10000"/>
                <a:gd name="T29" fmla="*/ 1971718053 h 9895"/>
                <a:gd name="T30" fmla="*/ 32184514 w 10000"/>
                <a:gd name="T31" fmla="*/ 2147483647 h 9895"/>
                <a:gd name="T32" fmla="*/ 32184514 w 10000"/>
                <a:gd name="T33" fmla="*/ 2147483647 h 9895"/>
                <a:gd name="T34" fmla="*/ 32184514 w 10000"/>
                <a:gd name="T35" fmla="*/ 2147483647 h 9895"/>
                <a:gd name="T36" fmla="*/ 8045607 w 10000"/>
                <a:gd name="T37" fmla="*/ 2147483647 h 9895"/>
                <a:gd name="T38" fmla="*/ 16092241 w 10000"/>
                <a:gd name="T39" fmla="*/ 2147483647 h 9895"/>
                <a:gd name="T40" fmla="*/ 57377416 w 10000"/>
                <a:gd name="T41" fmla="*/ 2147483647 h 9895"/>
                <a:gd name="T42" fmla="*/ 62950940 w 10000"/>
                <a:gd name="T43" fmla="*/ 2147483647 h 9895"/>
                <a:gd name="T44" fmla="*/ 80428336 w 10000"/>
                <a:gd name="T45" fmla="*/ 2147483647 h 9895"/>
                <a:gd name="T46" fmla="*/ 104566217 w 10000"/>
                <a:gd name="T47" fmla="*/ 2147483647 h 9895"/>
                <a:gd name="T48" fmla="*/ 144763406 w 10000"/>
                <a:gd name="T49" fmla="*/ 2147483647 h 9895"/>
                <a:gd name="T50" fmla="*/ 152810071 w 10000"/>
                <a:gd name="T51" fmla="*/ 2147483647 h 9895"/>
                <a:gd name="T52" fmla="*/ 193040161 w 10000"/>
                <a:gd name="T53" fmla="*/ 2147483647 h 9895"/>
                <a:gd name="T54" fmla="*/ 184994553 w 10000"/>
                <a:gd name="T55" fmla="*/ 2147483647 h 9895"/>
                <a:gd name="T56" fmla="*/ 168902312 w 10000"/>
                <a:gd name="T57" fmla="*/ 2147483647 h 9895"/>
                <a:gd name="T58" fmla="*/ 193040161 w 10000"/>
                <a:gd name="T59" fmla="*/ 1971718053 h 9895"/>
                <a:gd name="T60" fmla="*/ 265421864 w 10000"/>
                <a:gd name="T61" fmla="*/ 1714768849 h 9895"/>
                <a:gd name="T62" fmla="*/ 265421864 w 10000"/>
                <a:gd name="T63" fmla="*/ 1457407681 h 9895"/>
                <a:gd name="T64" fmla="*/ 305620110 w 10000"/>
                <a:gd name="T65" fmla="*/ 1157293062 h 9895"/>
                <a:gd name="T66" fmla="*/ 329757991 w 10000"/>
                <a:gd name="T67" fmla="*/ 1157293062 h 98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00" h="9895">
                  <a:moveTo>
                    <a:pt x="10000" y="2316"/>
                  </a:moveTo>
                  <a:lnTo>
                    <a:pt x="10000" y="2211"/>
                  </a:lnTo>
                  <a:lnTo>
                    <a:pt x="9756" y="1895"/>
                  </a:lnTo>
                  <a:lnTo>
                    <a:pt x="9756" y="1579"/>
                  </a:lnTo>
                  <a:lnTo>
                    <a:pt x="9756" y="1158"/>
                  </a:lnTo>
                  <a:lnTo>
                    <a:pt x="9268" y="632"/>
                  </a:lnTo>
                  <a:lnTo>
                    <a:pt x="9024" y="632"/>
                  </a:lnTo>
                  <a:lnTo>
                    <a:pt x="8537" y="526"/>
                  </a:lnTo>
                  <a:lnTo>
                    <a:pt x="7805" y="211"/>
                  </a:lnTo>
                  <a:lnTo>
                    <a:pt x="7561" y="0"/>
                  </a:lnTo>
                  <a:lnTo>
                    <a:pt x="7317" y="0"/>
                  </a:lnTo>
                  <a:lnTo>
                    <a:pt x="7073" y="316"/>
                  </a:lnTo>
                  <a:lnTo>
                    <a:pt x="7073" y="526"/>
                  </a:lnTo>
                  <a:lnTo>
                    <a:pt x="6585" y="526"/>
                  </a:lnTo>
                  <a:lnTo>
                    <a:pt x="5854" y="526"/>
                  </a:lnTo>
                  <a:lnTo>
                    <a:pt x="5366" y="947"/>
                  </a:lnTo>
                  <a:lnTo>
                    <a:pt x="5122" y="947"/>
                  </a:lnTo>
                  <a:lnTo>
                    <a:pt x="4390" y="1158"/>
                  </a:lnTo>
                  <a:lnTo>
                    <a:pt x="4146" y="1368"/>
                  </a:lnTo>
                  <a:lnTo>
                    <a:pt x="4390" y="1684"/>
                  </a:lnTo>
                  <a:lnTo>
                    <a:pt x="3902" y="2000"/>
                  </a:lnTo>
                  <a:lnTo>
                    <a:pt x="3415" y="2526"/>
                  </a:lnTo>
                  <a:lnTo>
                    <a:pt x="2927" y="2632"/>
                  </a:lnTo>
                  <a:lnTo>
                    <a:pt x="2683" y="3263"/>
                  </a:lnTo>
                  <a:lnTo>
                    <a:pt x="2195" y="3684"/>
                  </a:lnTo>
                  <a:lnTo>
                    <a:pt x="2439" y="3895"/>
                  </a:lnTo>
                  <a:lnTo>
                    <a:pt x="2439" y="4211"/>
                  </a:lnTo>
                  <a:lnTo>
                    <a:pt x="1463" y="4316"/>
                  </a:lnTo>
                  <a:lnTo>
                    <a:pt x="976" y="4526"/>
                  </a:lnTo>
                  <a:lnTo>
                    <a:pt x="976" y="4842"/>
                  </a:lnTo>
                  <a:cubicBezTo>
                    <a:pt x="976" y="4842"/>
                    <a:pt x="732" y="5263"/>
                    <a:pt x="732" y="5368"/>
                  </a:cubicBezTo>
                  <a:cubicBezTo>
                    <a:pt x="813" y="5544"/>
                    <a:pt x="895" y="5719"/>
                    <a:pt x="976" y="5895"/>
                  </a:cubicBezTo>
                  <a:lnTo>
                    <a:pt x="1463" y="6211"/>
                  </a:lnTo>
                  <a:lnTo>
                    <a:pt x="976" y="6421"/>
                  </a:lnTo>
                  <a:lnTo>
                    <a:pt x="976" y="6632"/>
                  </a:lnTo>
                  <a:lnTo>
                    <a:pt x="976" y="7053"/>
                  </a:lnTo>
                  <a:cubicBezTo>
                    <a:pt x="976" y="7158"/>
                    <a:pt x="732" y="7158"/>
                    <a:pt x="732" y="7158"/>
                  </a:cubicBezTo>
                  <a:lnTo>
                    <a:pt x="244" y="7684"/>
                  </a:lnTo>
                  <a:lnTo>
                    <a:pt x="0" y="7789"/>
                  </a:lnTo>
                  <a:cubicBezTo>
                    <a:pt x="488" y="8316"/>
                    <a:pt x="329" y="8217"/>
                    <a:pt x="488" y="8316"/>
                  </a:cubicBezTo>
                  <a:cubicBezTo>
                    <a:pt x="647" y="8415"/>
                    <a:pt x="746" y="8264"/>
                    <a:pt x="955" y="8384"/>
                  </a:cubicBezTo>
                  <a:cubicBezTo>
                    <a:pt x="1164" y="8504"/>
                    <a:pt x="1597" y="8867"/>
                    <a:pt x="1740" y="9038"/>
                  </a:cubicBezTo>
                  <a:cubicBezTo>
                    <a:pt x="1883" y="9209"/>
                    <a:pt x="1786" y="9301"/>
                    <a:pt x="1814" y="9410"/>
                  </a:cubicBezTo>
                  <a:cubicBezTo>
                    <a:pt x="1842" y="9519"/>
                    <a:pt x="1865" y="9637"/>
                    <a:pt x="1909" y="9693"/>
                  </a:cubicBezTo>
                  <a:cubicBezTo>
                    <a:pt x="1953" y="9749"/>
                    <a:pt x="1990" y="9709"/>
                    <a:pt x="2078" y="9743"/>
                  </a:cubicBezTo>
                  <a:cubicBezTo>
                    <a:pt x="2166" y="9777"/>
                    <a:pt x="2338" y="9905"/>
                    <a:pt x="2439" y="9895"/>
                  </a:cubicBezTo>
                  <a:cubicBezTo>
                    <a:pt x="2540" y="9885"/>
                    <a:pt x="2602" y="9754"/>
                    <a:pt x="2683" y="9684"/>
                  </a:cubicBezTo>
                  <a:lnTo>
                    <a:pt x="3171" y="9474"/>
                  </a:lnTo>
                  <a:lnTo>
                    <a:pt x="3902" y="9474"/>
                  </a:lnTo>
                  <a:lnTo>
                    <a:pt x="4390" y="9053"/>
                  </a:lnTo>
                  <a:cubicBezTo>
                    <a:pt x="4471" y="8807"/>
                    <a:pt x="4553" y="8562"/>
                    <a:pt x="4634" y="8316"/>
                  </a:cubicBezTo>
                  <a:lnTo>
                    <a:pt x="4634" y="7895"/>
                  </a:lnTo>
                  <a:lnTo>
                    <a:pt x="5122" y="7789"/>
                  </a:lnTo>
                  <a:lnTo>
                    <a:pt x="5854" y="7684"/>
                  </a:lnTo>
                  <a:lnTo>
                    <a:pt x="5854" y="7158"/>
                  </a:lnTo>
                  <a:lnTo>
                    <a:pt x="5610" y="6842"/>
                  </a:lnTo>
                  <a:lnTo>
                    <a:pt x="4878" y="6632"/>
                  </a:lnTo>
                  <a:cubicBezTo>
                    <a:pt x="4959" y="6386"/>
                    <a:pt x="5041" y="6141"/>
                    <a:pt x="5122" y="5895"/>
                  </a:cubicBezTo>
                  <a:lnTo>
                    <a:pt x="5122" y="5368"/>
                  </a:lnTo>
                  <a:lnTo>
                    <a:pt x="5854" y="4842"/>
                  </a:lnTo>
                  <a:lnTo>
                    <a:pt x="6585" y="4632"/>
                  </a:lnTo>
                  <a:lnTo>
                    <a:pt x="8049" y="4211"/>
                  </a:lnTo>
                  <a:lnTo>
                    <a:pt x="8293" y="3895"/>
                  </a:lnTo>
                  <a:lnTo>
                    <a:pt x="8049" y="3579"/>
                  </a:lnTo>
                  <a:lnTo>
                    <a:pt x="8537" y="3263"/>
                  </a:lnTo>
                  <a:lnTo>
                    <a:pt x="9268" y="2842"/>
                  </a:lnTo>
                  <a:lnTo>
                    <a:pt x="10000" y="2947"/>
                  </a:lnTo>
                  <a:lnTo>
                    <a:pt x="10000" y="2842"/>
                  </a:lnTo>
                  <a:lnTo>
                    <a:pt x="10000" y="231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0715ABA0-7A21-EC47-BEE0-1DBDFB1FB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924" y="2705126"/>
              <a:ext cx="534384" cy="343094"/>
            </a:xfrm>
            <a:custGeom>
              <a:avLst/>
              <a:gdLst>
                <a:gd name="T0" fmla="*/ 2147483647 w 57"/>
                <a:gd name="T1" fmla="*/ 2147483647 h 37"/>
                <a:gd name="T2" fmla="*/ 2147483647 w 57"/>
                <a:gd name="T3" fmla="*/ 2147483647 h 37"/>
                <a:gd name="T4" fmla="*/ 2147483647 w 57"/>
                <a:gd name="T5" fmla="*/ 2147483647 h 37"/>
                <a:gd name="T6" fmla="*/ 2147483647 w 57"/>
                <a:gd name="T7" fmla="*/ 2147483647 h 37"/>
                <a:gd name="T8" fmla="*/ 2147483647 w 57"/>
                <a:gd name="T9" fmla="*/ 2147483647 h 37"/>
                <a:gd name="T10" fmla="*/ 2147483647 w 57"/>
                <a:gd name="T11" fmla="*/ 2147483647 h 37"/>
                <a:gd name="T12" fmla="*/ 2147483647 w 57"/>
                <a:gd name="T13" fmla="*/ 2147483647 h 37"/>
                <a:gd name="T14" fmla="*/ 2147483647 w 57"/>
                <a:gd name="T15" fmla="*/ 2147483647 h 37"/>
                <a:gd name="T16" fmla="*/ 2147483647 w 57"/>
                <a:gd name="T17" fmla="*/ 2147483647 h 37"/>
                <a:gd name="T18" fmla="*/ 2147483647 w 57"/>
                <a:gd name="T19" fmla="*/ 2147483647 h 37"/>
                <a:gd name="T20" fmla="*/ 2147483647 w 57"/>
                <a:gd name="T21" fmla="*/ 2147483647 h 37"/>
                <a:gd name="T22" fmla="*/ 2147483647 w 57"/>
                <a:gd name="T23" fmla="*/ 0 h 37"/>
                <a:gd name="T24" fmla="*/ 2147483647 w 57"/>
                <a:gd name="T25" fmla="*/ 0 h 37"/>
                <a:gd name="T26" fmla="*/ 2147483647 w 57"/>
                <a:gd name="T27" fmla="*/ 2147483647 h 37"/>
                <a:gd name="T28" fmla="*/ 2147483647 w 57"/>
                <a:gd name="T29" fmla="*/ 2147483647 h 37"/>
                <a:gd name="T30" fmla="*/ 2147483647 w 57"/>
                <a:gd name="T31" fmla="*/ 2147483647 h 37"/>
                <a:gd name="T32" fmla="*/ 2147483647 w 57"/>
                <a:gd name="T33" fmla="*/ 2147483647 h 37"/>
                <a:gd name="T34" fmla="*/ 2147483647 w 57"/>
                <a:gd name="T35" fmla="*/ 2147483647 h 37"/>
                <a:gd name="T36" fmla="*/ 2147483647 w 57"/>
                <a:gd name="T37" fmla="*/ 2147483647 h 37"/>
                <a:gd name="T38" fmla="*/ 2147483647 w 57"/>
                <a:gd name="T39" fmla="*/ 2147483647 h 37"/>
                <a:gd name="T40" fmla="*/ 2147483647 w 57"/>
                <a:gd name="T41" fmla="*/ 2147483647 h 37"/>
                <a:gd name="T42" fmla="*/ 2147483647 w 57"/>
                <a:gd name="T43" fmla="*/ 2147483647 h 37"/>
                <a:gd name="T44" fmla="*/ 0 w 57"/>
                <a:gd name="T45" fmla="*/ 2147483647 h 37"/>
                <a:gd name="T46" fmla="*/ 0 w 57"/>
                <a:gd name="T47" fmla="*/ 2147483647 h 37"/>
                <a:gd name="T48" fmla="*/ 2147483647 w 57"/>
                <a:gd name="T49" fmla="*/ 2147483647 h 37"/>
                <a:gd name="T50" fmla="*/ 2147483647 w 57"/>
                <a:gd name="T51" fmla="*/ 2147483647 h 37"/>
                <a:gd name="T52" fmla="*/ 2147483647 w 57"/>
                <a:gd name="T53" fmla="*/ 2147483647 h 37"/>
                <a:gd name="T54" fmla="*/ 2147483647 w 57"/>
                <a:gd name="T55" fmla="*/ 2147483647 h 37"/>
                <a:gd name="T56" fmla="*/ 2147483647 w 57"/>
                <a:gd name="T57" fmla="*/ 2147483647 h 37"/>
                <a:gd name="T58" fmla="*/ 2147483647 w 57"/>
                <a:gd name="T59" fmla="*/ 2147483647 h 37"/>
                <a:gd name="T60" fmla="*/ 2147483647 w 57"/>
                <a:gd name="T61" fmla="*/ 2147483647 h 37"/>
                <a:gd name="T62" fmla="*/ 2147483647 w 57"/>
                <a:gd name="T63" fmla="*/ 2147483647 h 37"/>
                <a:gd name="T64" fmla="*/ 2147483647 w 57"/>
                <a:gd name="T65" fmla="*/ 2147483647 h 37"/>
                <a:gd name="T66" fmla="*/ 2147483647 w 57"/>
                <a:gd name="T67" fmla="*/ 2147483647 h 37"/>
                <a:gd name="T68" fmla="*/ 2147483647 w 57"/>
                <a:gd name="T69" fmla="*/ 2147483647 h 37"/>
                <a:gd name="T70" fmla="*/ 2147483647 w 57"/>
                <a:gd name="T71" fmla="*/ 2147483647 h 37"/>
                <a:gd name="T72" fmla="*/ 2147483647 w 57"/>
                <a:gd name="T73" fmla="*/ 2147483647 h 37"/>
                <a:gd name="T74" fmla="*/ 2147483647 w 57"/>
                <a:gd name="T75" fmla="*/ 2147483647 h 37"/>
                <a:gd name="T76" fmla="*/ 2147483647 w 57"/>
                <a:gd name="T77" fmla="*/ 2147483647 h 37"/>
                <a:gd name="T78" fmla="*/ 2147483647 w 57"/>
                <a:gd name="T79" fmla="*/ 2147483647 h 37"/>
                <a:gd name="T80" fmla="*/ 2147483647 w 57"/>
                <a:gd name="T81" fmla="*/ 2147483647 h 37"/>
                <a:gd name="T82" fmla="*/ 2147483647 w 57"/>
                <a:gd name="T83" fmla="*/ 2147483647 h 37"/>
                <a:gd name="T84" fmla="*/ 2147483647 w 57"/>
                <a:gd name="T85" fmla="*/ 2147483647 h 37"/>
                <a:gd name="T86" fmla="*/ 2147483647 w 57"/>
                <a:gd name="T87" fmla="*/ 2147483647 h 37"/>
                <a:gd name="T88" fmla="*/ 2147483647 w 57"/>
                <a:gd name="T89" fmla="*/ 2147483647 h 37"/>
                <a:gd name="T90" fmla="*/ 2147483647 w 57"/>
                <a:gd name="T91" fmla="*/ 2147483647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7" h="37">
                  <a:moveTo>
                    <a:pt x="54" y="22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6" y="26"/>
                    <a:pt x="25" y="28"/>
                  </a:cubicBezTo>
                  <a:cubicBezTo>
                    <a:pt x="25" y="29"/>
                    <a:pt x="22" y="30"/>
                    <a:pt x="22" y="30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5"/>
                    <a:pt x="51" y="25"/>
                    <a:pt x="51" y="25"/>
                  </a:cubicBezTo>
                  <a:lnTo>
                    <a:pt x="54" y="2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A606CEC6-7C5E-6548-8042-D43047933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5003" y="2705126"/>
              <a:ext cx="66560" cy="36015"/>
            </a:xfrm>
            <a:custGeom>
              <a:avLst/>
              <a:gdLst>
                <a:gd name="T0" fmla="*/ 2147483647 w 42"/>
                <a:gd name="T1" fmla="*/ 2147483647 h 24"/>
                <a:gd name="T2" fmla="*/ 2147483647 w 42"/>
                <a:gd name="T3" fmla="*/ 0 h 24"/>
                <a:gd name="T4" fmla="*/ 0 w 42"/>
                <a:gd name="T5" fmla="*/ 2147483647 h 24"/>
                <a:gd name="T6" fmla="*/ 2147483647 w 42"/>
                <a:gd name="T7" fmla="*/ 2147483647 h 24"/>
                <a:gd name="T8" fmla="*/ 2147483647 w 42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24">
                  <a:moveTo>
                    <a:pt x="36" y="24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42" y="24"/>
                  </a:lnTo>
                  <a:lnTo>
                    <a:pt x="36" y="2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18603BCE-377F-344D-A2AB-D547A9622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0363" y="2555377"/>
              <a:ext cx="93185" cy="56867"/>
            </a:xfrm>
            <a:custGeom>
              <a:avLst/>
              <a:gdLst>
                <a:gd name="T0" fmla="*/ 2147483647 w 60"/>
                <a:gd name="T1" fmla="*/ 2147483647 h 36"/>
                <a:gd name="T2" fmla="*/ 2147483647 w 60"/>
                <a:gd name="T3" fmla="*/ 2147483647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0 h 36"/>
                <a:gd name="T10" fmla="*/ 2147483647 w 60"/>
                <a:gd name="T11" fmla="*/ 0 h 36"/>
                <a:gd name="T12" fmla="*/ 2147483647 w 60"/>
                <a:gd name="T13" fmla="*/ 2147483647 h 36"/>
                <a:gd name="T14" fmla="*/ 0 w 60"/>
                <a:gd name="T15" fmla="*/ 2147483647 h 36"/>
                <a:gd name="T16" fmla="*/ 2147483647 w 60"/>
                <a:gd name="T17" fmla="*/ 2147483647 h 36"/>
                <a:gd name="T18" fmla="*/ 2147483647 w 60"/>
                <a:gd name="T19" fmla="*/ 2147483647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36">
                  <a:moveTo>
                    <a:pt x="54" y="36"/>
                  </a:moveTo>
                  <a:lnTo>
                    <a:pt x="60" y="24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54" y="3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46F70254-29EE-DF4E-92A8-3EA703EDD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110" y="2583811"/>
              <a:ext cx="290963" cy="259690"/>
            </a:xfrm>
            <a:custGeom>
              <a:avLst/>
              <a:gdLst>
                <a:gd name="T0" fmla="*/ 2147483647 w 31"/>
                <a:gd name="T1" fmla="*/ 2147483647 h 28"/>
                <a:gd name="T2" fmla="*/ 2147483647 w 31"/>
                <a:gd name="T3" fmla="*/ 2147483647 h 28"/>
                <a:gd name="T4" fmla="*/ 2147483647 w 31"/>
                <a:gd name="T5" fmla="*/ 2147483647 h 28"/>
                <a:gd name="T6" fmla="*/ 2147483647 w 31"/>
                <a:gd name="T7" fmla="*/ 2147483647 h 28"/>
                <a:gd name="T8" fmla="*/ 2147483647 w 31"/>
                <a:gd name="T9" fmla="*/ 2147483647 h 28"/>
                <a:gd name="T10" fmla="*/ 2147483647 w 31"/>
                <a:gd name="T11" fmla="*/ 2147483647 h 28"/>
                <a:gd name="T12" fmla="*/ 2147483647 w 31"/>
                <a:gd name="T13" fmla="*/ 2147483647 h 28"/>
                <a:gd name="T14" fmla="*/ 2147483647 w 31"/>
                <a:gd name="T15" fmla="*/ 2147483647 h 28"/>
                <a:gd name="T16" fmla="*/ 2147483647 w 31"/>
                <a:gd name="T17" fmla="*/ 2147483647 h 28"/>
                <a:gd name="T18" fmla="*/ 2147483647 w 31"/>
                <a:gd name="T19" fmla="*/ 2147483647 h 28"/>
                <a:gd name="T20" fmla="*/ 2147483647 w 31"/>
                <a:gd name="T21" fmla="*/ 2147483647 h 28"/>
                <a:gd name="T22" fmla="*/ 2147483647 w 31"/>
                <a:gd name="T23" fmla="*/ 2147483647 h 28"/>
                <a:gd name="T24" fmla="*/ 2147483647 w 31"/>
                <a:gd name="T25" fmla="*/ 2147483647 h 28"/>
                <a:gd name="T26" fmla="*/ 2147483647 w 31"/>
                <a:gd name="T27" fmla="*/ 2147483647 h 28"/>
                <a:gd name="T28" fmla="*/ 2147483647 w 31"/>
                <a:gd name="T29" fmla="*/ 2147483647 h 28"/>
                <a:gd name="T30" fmla="*/ 2147483647 w 31"/>
                <a:gd name="T31" fmla="*/ 2147483647 h 28"/>
                <a:gd name="T32" fmla="*/ 2147483647 w 31"/>
                <a:gd name="T33" fmla="*/ 2147483647 h 28"/>
                <a:gd name="T34" fmla="*/ 2147483647 w 31"/>
                <a:gd name="T35" fmla="*/ 2147483647 h 28"/>
                <a:gd name="T36" fmla="*/ 2147483647 w 31"/>
                <a:gd name="T37" fmla="*/ 2147483647 h 28"/>
                <a:gd name="T38" fmla="*/ 2147483647 w 31"/>
                <a:gd name="T39" fmla="*/ 2147483647 h 28"/>
                <a:gd name="T40" fmla="*/ 2147483647 w 31"/>
                <a:gd name="T41" fmla="*/ 2147483647 h 28"/>
                <a:gd name="T42" fmla="*/ 2147483647 w 31"/>
                <a:gd name="T43" fmla="*/ 2147483647 h 28"/>
                <a:gd name="T44" fmla="*/ 2147483647 w 31"/>
                <a:gd name="T45" fmla="*/ 2147483647 h 28"/>
                <a:gd name="T46" fmla="*/ 2147483647 w 31"/>
                <a:gd name="T47" fmla="*/ 0 h 28"/>
                <a:gd name="T48" fmla="*/ 2147483647 w 31"/>
                <a:gd name="T49" fmla="*/ 2147483647 h 28"/>
                <a:gd name="T50" fmla="*/ 2147483647 w 31"/>
                <a:gd name="T51" fmla="*/ 2147483647 h 28"/>
                <a:gd name="T52" fmla="*/ 2147483647 w 31"/>
                <a:gd name="T53" fmla="*/ 0 h 28"/>
                <a:gd name="T54" fmla="*/ 2147483647 w 31"/>
                <a:gd name="T55" fmla="*/ 0 h 28"/>
                <a:gd name="T56" fmla="*/ 2147483647 w 31"/>
                <a:gd name="T57" fmla="*/ 2147483647 h 28"/>
                <a:gd name="T58" fmla="*/ 2147483647 w 31"/>
                <a:gd name="T59" fmla="*/ 2147483647 h 28"/>
                <a:gd name="T60" fmla="*/ 0 w 31"/>
                <a:gd name="T61" fmla="*/ 2147483647 h 28"/>
                <a:gd name="T62" fmla="*/ 0 w 31"/>
                <a:gd name="T63" fmla="*/ 2147483647 h 28"/>
                <a:gd name="T64" fmla="*/ 2147483647 w 31"/>
                <a:gd name="T65" fmla="*/ 2147483647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" h="28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7"/>
                    <a:pt x="2" y="17"/>
                  </a:cubicBezTo>
                  <a:cubicBezTo>
                    <a:pt x="2" y="17"/>
                    <a:pt x="2" y="19"/>
                    <a:pt x="2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183B896E-1FBD-3D4A-8CC4-DD65AE801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534" y="3804545"/>
              <a:ext cx="471628" cy="346885"/>
            </a:xfrm>
            <a:custGeom>
              <a:avLst/>
              <a:gdLst>
                <a:gd name="T0" fmla="*/ 2147483647 w 300"/>
                <a:gd name="T1" fmla="*/ 2147483647 h 223"/>
                <a:gd name="T2" fmla="*/ 2147483647 w 300"/>
                <a:gd name="T3" fmla="*/ 2147483647 h 223"/>
                <a:gd name="T4" fmla="*/ 2147483647 w 300"/>
                <a:gd name="T5" fmla="*/ 2147483647 h 223"/>
                <a:gd name="T6" fmla="*/ 2147483647 w 300"/>
                <a:gd name="T7" fmla="*/ 2147483647 h 223"/>
                <a:gd name="T8" fmla="*/ 2147483647 w 300"/>
                <a:gd name="T9" fmla="*/ 2147483647 h 223"/>
                <a:gd name="T10" fmla="*/ 2147483647 w 300"/>
                <a:gd name="T11" fmla="*/ 2147483647 h 223"/>
                <a:gd name="T12" fmla="*/ 2147483647 w 300"/>
                <a:gd name="T13" fmla="*/ 2147483647 h 223"/>
                <a:gd name="T14" fmla="*/ 2147483647 w 300"/>
                <a:gd name="T15" fmla="*/ 2147483647 h 223"/>
                <a:gd name="T16" fmla="*/ 2147483647 w 300"/>
                <a:gd name="T17" fmla="*/ 2147483647 h 223"/>
                <a:gd name="T18" fmla="*/ 2147483647 w 300"/>
                <a:gd name="T19" fmla="*/ 2147483647 h 223"/>
                <a:gd name="T20" fmla="*/ 2147483647 w 300"/>
                <a:gd name="T21" fmla="*/ 2147483647 h 223"/>
                <a:gd name="T22" fmla="*/ 2147483647 w 300"/>
                <a:gd name="T23" fmla="*/ 2147483647 h 223"/>
                <a:gd name="T24" fmla="*/ 2147483647 w 300"/>
                <a:gd name="T25" fmla="*/ 2147483647 h 223"/>
                <a:gd name="T26" fmla="*/ 2147483647 w 300"/>
                <a:gd name="T27" fmla="*/ 2147483647 h 223"/>
                <a:gd name="T28" fmla="*/ 2147483647 w 300"/>
                <a:gd name="T29" fmla="*/ 2147483647 h 223"/>
                <a:gd name="T30" fmla="*/ 2147483647 w 300"/>
                <a:gd name="T31" fmla="*/ 0 h 223"/>
                <a:gd name="T32" fmla="*/ 2147483647 w 300"/>
                <a:gd name="T33" fmla="*/ 2147483647 h 223"/>
                <a:gd name="T34" fmla="*/ 2147483647 w 300"/>
                <a:gd name="T35" fmla="*/ 2147483647 h 223"/>
                <a:gd name="T36" fmla="*/ 2147483647 w 300"/>
                <a:gd name="T37" fmla="*/ 2147483647 h 223"/>
                <a:gd name="T38" fmla="*/ 2147483647 w 300"/>
                <a:gd name="T39" fmla="*/ 2147483647 h 223"/>
                <a:gd name="T40" fmla="*/ 2147483647 w 300"/>
                <a:gd name="T41" fmla="*/ 2147483647 h 223"/>
                <a:gd name="T42" fmla="*/ 2147483647 w 300"/>
                <a:gd name="T43" fmla="*/ 2147483647 h 223"/>
                <a:gd name="T44" fmla="*/ 0 w 300"/>
                <a:gd name="T45" fmla="*/ 2147483647 h 223"/>
                <a:gd name="T46" fmla="*/ 2147483647 w 300"/>
                <a:gd name="T47" fmla="*/ 2147483647 h 223"/>
                <a:gd name="T48" fmla="*/ 2147483647 w 300"/>
                <a:gd name="T49" fmla="*/ 2147483647 h 223"/>
                <a:gd name="T50" fmla="*/ 2147483647 w 300"/>
                <a:gd name="T51" fmla="*/ 2147483647 h 223"/>
                <a:gd name="T52" fmla="*/ 2147483647 w 300"/>
                <a:gd name="T53" fmla="*/ 2147483647 h 223"/>
                <a:gd name="T54" fmla="*/ 2147483647 w 300"/>
                <a:gd name="T55" fmla="*/ 2147483647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598FDE8B-674A-6243-BD14-A6C506D43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534" y="3804545"/>
              <a:ext cx="471628" cy="346885"/>
            </a:xfrm>
            <a:custGeom>
              <a:avLst/>
              <a:gdLst>
                <a:gd name="T0" fmla="*/ 2147483647 w 300"/>
                <a:gd name="T1" fmla="*/ 2147483647 h 223"/>
                <a:gd name="T2" fmla="*/ 2147483647 w 300"/>
                <a:gd name="T3" fmla="*/ 2147483647 h 223"/>
                <a:gd name="T4" fmla="*/ 2147483647 w 300"/>
                <a:gd name="T5" fmla="*/ 2147483647 h 223"/>
                <a:gd name="T6" fmla="*/ 2147483647 w 300"/>
                <a:gd name="T7" fmla="*/ 2147483647 h 223"/>
                <a:gd name="T8" fmla="*/ 2147483647 w 300"/>
                <a:gd name="T9" fmla="*/ 2147483647 h 223"/>
                <a:gd name="T10" fmla="*/ 2147483647 w 300"/>
                <a:gd name="T11" fmla="*/ 2147483647 h 223"/>
                <a:gd name="T12" fmla="*/ 2147483647 w 300"/>
                <a:gd name="T13" fmla="*/ 2147483647 h 223"/>
                <a:gd name="T14" fmla="*/ 2147483647 w 300"/>
                <a:gd name="T15" fmla="*/ 2147483647 h 223"/>
                <a:gd name="T16" fmla="*/ 2147483647 w 300"/>
                <a:gd name="T17" fmla="*/ 2147483647 h 223"/>
                <a:gd name="T18" fmla="*/ 2147483647 w 300"/>
                <a:gd name="T19" fmla="*/ 2147483647 h 223"/>
                <a:gd name="T20" fmla="*/ 2147483647 w 300"/>
                <a:gd name="T21" fmla="*/ 2147483647 h 223"/>
                <a:gd name="T22" fmla="*/ 2147483647 w 300"/>
                <a:gd name="T23" fmla="*/ 2147483647 h 223"/>
                <a:gd name="T24" fmla="*/ 2147483647 w 300"/>
                <a:gd name="T25" fmla="*/ 2147483647 h 223"/>
                <a:gd name="T26" fmla="*/ 2147483647 w 300"/>
                <a:gd name="T27" fmla="*/ 2147483647 h 223"/>
                <a:gd name="T28" fmla="*/ 2147483647 w 300"/>
                <a:gd name="T29" fmla="*/ 2147483647 h 223"/>
                <a:gd name="T30" fmla="*/ 2147483647 w 300"/>
                <a:gd name="T31" fmla="*/ 0 h 223"/>
                <a:gd name="T32" fmla="*/ 2147483647 w 300"/>
                <a:gd name="T33" fmla="*/ 2147483647 h 223"/>
                <a:gd name="T34" fmla="*/ 2147483647 w 300"/>
                <a:gd name="T35" fmla="*/ 2147483647 h 223"/>
                <a:gd name="T36" fmla="*/ 2147483647 w 300"/>
                <a:gd name="T37" fmla="*/ 2147483647 h 223"/>
                <a:gd name="T38" fmla="*/ 2147483647 w 300"/>
                <a:gd name="T39" fmla="*/ 2147483647 h 223"/>
                <a:gd name="T40" fmla="*/ 2147483647 w 300"/>
                <a:gd name="T41" fmla="*/ 2147483647 h 223"/>
                <a:gd name="T42" fmla="*/ 2147483647 w 300"/>
                <a:gd name="T43" fmla="*/ 2147483647 h 223"/>
                <a:gd name="T44" fmla="*/ 0 w 300"/>
                <a:gd name="T45" fmla="*/ 2147483647 h 223"/>
                <a:gd name="T46" fmla="*/ 2147483647 w 300"/>
                <a:gd name="T47" fmla="*/ 2147483647 h 223"/>
                <a:gd name="T48" fmla="*/ 2147483647 w 300"/>
                <a:gd name="T49" fmla="*/ 2147483647 h 223"/>
                <a:gd name="T50" fmla="*/ 2147483647 w 300"/>
                <a:gd name="T51" fmla="*/ 2147483647 h 223"/>
                <a:gd name="T52" fmla="*/ 2147483647 w 300"/>
                <a:gd name="T53" fmla="*/ 2147483647 h 223"/>
                <a:gd name="T54" fmla="*/ 2147483647 w 300"/>
                <a:gd name="T55" fmla="*/ 2147483647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E4428D39-686C-484F-9BFB-88FBF1FA2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403" y="3757156"/>
              <a:ext cx="488742" cy="458723"/>
            </a:xfrm>
            <a:custGeom>
              <a:avLst/>
              <a:gdLst>
                <a:gd name="T0" fmla="*/ 2147483647 w 52"/>
                <a:gd name="T1" fmla="*/ 2147483647 h 49"/>
                <a:gd name="T2" fmla="*/ 2147483647 w 52"/>
                <a:gd name="T3" fmla="*/ 2147483647 h 49"/>
                <a:gd name="T4" fmla="*/ 2147483647 w 52"/>
                <a:gd name="T5" fmla="*/ 2147483647 h 49"/>
                <a:gd name="T6" fmla="*/ 2147483647 w 52"/>
                <a:gd name="T7" fmla="*/ 2147483647 h 49"/>
                <a:gd name="T8" fmla="*/ 2147483647 w 52"/>
                <a:gd name="T9" fmla="*/ 2147483647 h 49"/>
                <a:gd name="T10" fmla="*/ 2147483647 w 52"/>
                <a:gd name="T11" fmla="*/ 2147483647 h 49"/>
                <a:gd name="T12" fmla="*/ 2147483647 w 52"/>
                <a:gd name="T13" fmla="*/ 2147483647 h 49"/>
                <a:gd name="T14" fmla="*/ 2147483647 w 52"/>
                <a:gd name="T15" fmla="*/ 2147483647 h 49"/>
                <a:gd name="T16" fmla="*/ 2147483647 w 52"/>
                <a:gd name="T17" fmla="*/ 2147483647 h 49"/>
                <a:gd name="T18" fmla="*/ 2147483647 w 52"/>
                <a:gd name="T19" fmla="*/ 2147483647 h 49"/>
                <a:gd name="T20" fmla="*/ 2147483647 w 52"/>
                <a:gd name="T21" fmla="*/ 2147483647 h 49"/>
                <a:gd name="T22" fmla="*/ 2147483647 w 52"/>
                <a:gd name="T23" fmla="*/ 0 h 49"/>
                <a:gd name="T24" fmla="*/ 2147483647 w 52"/>
                <a:gd name="T25" fmla="*/ 0 h 49"/>
                <a:gd name="T26" fmla="*/ 2147483647 w 52"/>
                <a:gd name="T27" fmla="*/ 2147483647 h 49"/>
                <a:gd name="T28" fmla="*/ 2147483647 w 52"/>
                <a:gd name="T29" fmla="*/ 2147483647 h 49"/>
                <a:gd name="T30" fmla="*/ 2147483647 w 52"/>
                <a:gd name="T31" fmla="*/ 2147483647 h 49"/>
                <a:gd name="T32" fmla="*/ 2147483647 w 52"/>
                <a:gd name="T33" fmla="*/ 2147483647 h 49"/>
                <a:gd name="T34" fmla="*/ 2147483647 w 52"/>
                <a:gd name="T35" fmla="*/ 2147483647 h 49"/>
                <a:gd name="T36" fmla="*/ 2147483647 w 52"/>
                <a:gd name="T37" fmla="*/ 2147483647 h 49"/>
                <a:gd name="T38" fmla="*/ 0 w 52"/>
                <a:gd name="T39" fmla="*/ 2147483647 h 49"/>
                <a:gd name="T40" fmla="*/ 0 w 52"/>
                <a:gd name="T41" fmla="*/ 2147483647 h 49"/>
                <a:gd name="T42" fmla="*/ 2147483647 w 52"/>
                <a:gd name="T43" fmla="*/ 2147483647 h 49"/>
                <a:gd name="T44" fmla="*/ 2147483647 w 52"/>
                <a:gd name="T45" fmla="*/ 2147483647 h 49"/>
                <a:gd name="T46" fmla="*/ 2147483647 w 52"/>
                <a:gd name="T47" fmla="*/ 2147483647 h 49"/>
                <a:gd name="T48" fmla="*/ 2147483647 w 52"/>
                <a:gd name="T49" fmla="*/ 2147483647 h 49"/>
                <a:gd name="T50" fmla="*/ 2147483647 w 52"/>
                <a:gd name="T51" fmla="*/ 2147483647 h 49"/>
                <a:gd name="T52" fmla="*/ 2147483647 w 52"/>
                <a:gd name="T53" fmla="*/ 2147483647 h 49"/>
                <a:gd name="T54" fmla="*/ 2147483647 w 52"/>
                <a:gd name="T55" fmla="*/ 2147483647 h 49"/>
                <a:gd name="T56" fmla="*/ 2147483647 w 52"/>
                <a:gd name="T57" fmla="*/ 2147483647 h 49"/>
                <a:gd name="T58" fmla="*/ 2147483647 w 52"/>
                <a:gd name="T59" fmla="*/ 2147483647 h 49"/>
                <a:gd name="T60" fmla="*/ 2147483647 w 52"/>
                <a:gd name="T61" fmla="*/ 2147483647 h 49"/>
                <a:gd name="T62" fmla="*/ 2147483647 w 52"/>
                <a:gd name="T63" fmla="*/ 2147483647 h 49"/>
                <a:gd name="T64" fmla="*/ 2147483647 w 52"/>
                <a:gd name="T65" fmla="*/ 2147483647 h 49"/>
                <a:gd name="T66" fmla="*/ 2147483647 w 52"/>
                <a:gd name="T67" fmla="*/ 2147483647 h 49"/>
                <a:gd name="T68" fmla="*/ 2147483647 w 52"/>
                <a:gd name="T69" fmla="*/ 2147483647 h 49"/>
                <a:gd name="T70" fmla="*/ 2147483647 w 52"/>
                <a:gd name="T71" fmla="*/ 2147483647 h 49"/>
                <a:gd name="T72" fmla="*/ 2147483647 w 52"/>
                <a:gd name="T73" fmla="*/ 2147483647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2" h="49">
                  <a:moveTo>
                    <a:pt x="24" y="44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10" y="42"/>
                    <a:pt x="10" y="42"/>
                  </a:cubicBezTo>
                  <a:cubicBezTo>
                    <a:pt x="11" y="42"/>
                    <a:pt x="11" y="44"/>
                    <a:pt x="11" y="4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7"/>
                    <a:pt x="23" y="47"/>
                    <a:pt x="23" y="47"/>
                  </a:cubicBezTo>
                  <a:lnTo>
                    <a:pt x="24" y="4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727B302E-3F38-6642-A18D-B3F0B56D0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244" y="4179864"/>
              <a:ext cx="281455" cy="379110"/>
            </a:xfrm>
            <a:custGeom>
              <a:avLst/>
              <a:gdLst>
                <a:gd name="T0" fmla="*/ 2147483647 w 180"/>
                <a:gd name="T1" fmla="*/ 2147483647 h 246"/>
                <a:gd name="T2" fmla="*/ 2147483647 w 180"/>
                <a:gd name="T3" fmla="*/ 2147483647 h 246"/>
                <a:gd name="T4" fmla="*/ 2147483647 w 180"/>
                <a:gd name="T5" fmla="*/ 2147483647 h 246"/>
                <a:gd name="T6" fmla="*/ 2147483647 w 180"/>
                <a:gd name="T7" fmla="*/ 2147483647 h 246"/>
                <a:gd name="T8" fmla="*/ 2147483647 w 180"/>
                <a:gd name="T9" fmla="*/ 2147483647 h 246"/>
                <a:gd name="T10" fmla="*/ 2147483647 w 180"/>
                <a:gd name="T11" fmla="*/ 2147483647 h 246"/>
                <a:gd name="T12" fmla="*/ 2147483647 w 180"/>
                <a:gd name="T13" fmla="*/ 2147483647 h 246"/>
                <a:gd name="T14" fmla="*/ 2147483647 w 180"/>
                <a:gd name="T15" fmla="*/ 2147483647 h 246"/>
                <a:gd name="T16" fmla="*/ 2147483647 w 180"/>
                <a:gd name="T17" fmla="*/ 2147483647 h 246"/>
                <a:gd name="T18" fmla="*/ 2147483647 w 180"/>
                <a:gd name="T19" fmla="*/ 2147483647 h 246"/>
                <a:gd name="T20" fmla="*/ 2147483647 w 180"/>
                <a:gd name="T21" fmla="*/ 2147483647 h 246"/>
                <a:gd name="T22" fmla="*/ 2147483647 w 180"/>
                <a:gd name="T23" fmla="*/ 2147483647 h 246"/>
                <a:gd name="T24" fmla="*/ 2147483647 w 180"/>
                <a:gd name="T25" fmla="*/ 2147483647 h 246"/>
                <a:gd name="T26" fmla="*/ 0 w 180"/>
                <a:gd name="T27" fmla="*/ 2147483647 h 246"/>
                <a:gd name="T28" fmla="*/ 0 w 180"/>
                <a:gd name="T29" fmla="*/ 2147483647 h 246"/>
                <a:gd name="T30" fmla="*/ 2147483647 w 180"/>
                <a:gd name="T31" fmla="*/ 2147483647 h 246"/>
                <a:gd name="T32" fmla="*/ 2147483647 w 180"/>
                <a:gd name="T33" fmla="*/ 2147483647 h 246"/>
                <a:gd name="T34" fmla="*/ 2147483647 w 180"/>
                <a:gd name="T35" fmla="*/ 2147483647 h 246"/>
                <a:gd name="T36" fmla="*/ 2147483647 w 180"/>
                <a:gd name="T37" fmla="*/ 2147483647 h 246"/>
                <a:gd name="T38" fmla="*/ 2147483647 w 180"/>
                <a:gd name="T39" fmla="*/ 2147483647 h 246"/>
                <a:gd name="T40" fmla="*/ 2147483647 w 180"/>
                <a:gd name="T41" fmla="*/ 0 h 246"/>
                <a:gd name="T42" fmla="*/ 2147483647 w 180"/>
                <a:gd name="T43" fmla="*/ 2147483647 h 2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0" h="246">
                  <a:moveTo>
                    <a:pt x="72" y="18"/>
                  </a:moveTo>
                  <a:lnTo>
                    <a:pt x="48" y="12"/>
                  </a:lnTo>
                  <a:lnTo>
                    <a:pt x="48" y="6"/>
                  </a:lnTo>
                  <a:lnTo>
                    <a:pt x="30" y="18"/>
                  </a:lnTo>
                  <a:lnTo>
                    <a:pt x="42" y="36"/>
                  </a:lnTo>
                  <a:lnTo>
                    <a:pt x="84" y="60"/>
                  </a:lnTo>
                  <a:lnTo>
                    <a:pt x="126" y="66"/>
                  </a:lnTo>
                  <a:lnTo>
                    <a:pt x="78" y="120"/>
                  </a:lnTo>
                  <a:lnTo>
                    <a:pt x="36" y="132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8" y="150"/>
                  </a:lnTo>
                  <a:lnTo>
                    <a:pt x="0" y="168"/>
                  </a:lnTo>
                  <a:lnTo>
                    <a:pt x="0" y="228"/>
                  </a:lnTo>
                  <a:lnTo>
                    <a:pt x="12" y="246"/>
                  </a:lnTo>
                  <a:lnTo>
                    <a:pt x="42" y="204"/>
                  </a:lnTo>
                  <a:lnTo>
                    <a:pt x="90" y="180"/>
                  </a:lnTo>
                  <a:lnTo>
                    <a:pt x="132" y="132"/>
                  </a:lnTo>
                  <a:lnTo>
                    <a:pt x="168" y="48"/>
                  </a:lnTo>
                  <a:lnTo>
                    <a:pt x="180" y="0"/>
                  </a:lnTo>
                  <a:lnTo>
                    <a:pt x="72" y="1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A7286A62-9F77-3546-BE88-E6FAEB110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110" y="4151430"/>
              <a:ext cx="38034" cy="147853"/>
            </a:xfrm>
            <a:custGeom>
              <a:avLst/>
              <a:gdLst>
                <a:gd name="T0" fmla="*/ 2147483647 w 24"/>
                <a:gd name="T1" fmla="*/ 0 h 96"/>
                <a:gd name="T2" fmla="*/ 2147483647 w 24"/>
                <a:gd name="T3" fmla="*/ 0 h 96"/>
                <a:gd name="T4" fmla="*/ 2147483647 w 24"/>
                <a:gd name="T5" fmla="*/ 2147483647 h 96"/>
                <a:gd name="T6" fmla="*/ 0 w 24"/>
                <a:gd name="T7" fmla="*/ 2147483647 h 96"/>
                <a:gd name="T8" fmla="*/ 0 w 24"/>
                <a:gd name="T9" fmla="*/ 2147483647 h 96"/>
                <a:gd name="T10" fmla="*/ 2147483647 w 24"/>
                <a:gd name="T11" fmla="*/ 2147483647 h 96"/>
                <a:gd name="T12" fmla="*/ 2147483647 w 24"/>
                <a:gd name="T13" fmla="*/ 2147483647 h 96"/>
                <a:gd name="T14" fmla="*/ 2147483647 w 24"/>
                <a:gd name="T15" fmla="*/ 0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5FEFAA68-5898-014D-83A0-FEB37D308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110" y="4151430"/>
              <a:ext cx="38034" cy="147853"/>
            </a:xfrm>
            <a:custGeom>
              <a:avLst/>
              <a:gdLst>
                <a:gd name="T0" fmla="*/ 2147483647 w 24"/>
                <a:gd name="T1" fmla="*/ 0 h 96"/>
                <a:gd name="T2" fmla="*/ 2147483647 w 24"/>
                <a:gd name="T3" fmla="*/ 0 h 96"/>
                <a:gd name="T4" fmla="*/ 2147483647 w 24"/>
                <a:gd name="T5" fmla="*/ 2147483647 h 96"/>
                <a:gd name="T6" fmla="*/ 0 w 24"/>
                <a:gd name="T7" fmla="*/ 2147483647 h 96"/>
                <a:gd name="T8" fmla="*/ 0 w 24"/>
                <a:gd name="T9" fmla="*/ 2147483647 h 96"/>
                <a:gd name="T10" fmla="*/ 2147483647 w 24"/>
                <a:gd name="T11" fmla="*/ 2147483647 h 96"/>
                <a:gd name="T12" fmla="*/ 2147483647 w 24"/>
                <a:gd name="T13" fmla="*/ 214748364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22032115-233C-CF47-A3AE-A6D6C69CF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093" y="3815919"/>
              <a:ext cx="309980" cy="483365"/>
            </a:xfrm>
            <a:custGeom>
              <a:avLst/>
              <a:gdLst>
                <a:gd name="T0" fmla="*/ 2147483647 w 198"/>
                <a:gd name="T1" fmla="*/ 2147483647 h 313"/>
                <a:gd name="T2" fmla="*/ 2147483647 w 198"/>
                <a:gd name="T3" fmla="*/ 2147483647 h 313"/>
                <a:gd name="T4" fmla="*/ 2147483647 w 198"/>
                <a:gd name="T5" fmla="*/ 2147483647 h 313"/>
                <a:gd name="T6" fmla="*/ 2147483647 w 198"/>
                <a:gd name="T7" fmla="*/ 2147483647 h 313"/>
                <a:gd name="T8" fmla="*/ 2147483647 w 198"/>
                <a:gd name="T9" fmla="*/ 2147483647 h 313"/>
                <a:gd name="T10" fmla="*/ 2147483647 w 198"/>
                <a:gd name="T11" fmla="*/ 2147483647 h 313"/>
                <a:gd name="T12" fmla="*/ 2147483647 w 198"/>
                <a:gd name="T13" fmla="*/ 2147483647 h 313"/>
                <a:gd name="T14" fmla="*/ 2147483647 w 198"/>
                <a:gd name="T15" fmla="*/ 2147483647 h 313"/>
                <a:gd name="T16" fmla="*/ 2147483647 w 198"/>
                <a:gd name="T17" fmla="*/ 2147483647 h 313"/>
                <a:gd name="T18" fmla="*/ 2147483647 w 198"/>
                <a:gd name="T19" fmla="*/ 2147483647 h 313"/>
                <a:gd name="T20" fmla="*/ 2147483647 w 198"/>
                <a:gd name="T21" fmla="*/ 2147483647 h 313"/>
                <a:gd name="T22" fmla="*/ 2147483647 w 198"/>
                <a:gd name="T23" fmla="*/ 2147483647 h 313"/>
                <a:gd name="T24" fmla="*/ 2147483647 w 198"/>
                <a:gd name="T25" fmla="*/ 0 h 313"/>
                <a:gd name="T26" fmla="*/ 2147483647 w 198"/>
                <a:gd name="T27" fmla="*/ 2147483647 h 313"/>
                <a:gd name="T28" fmla="*/ 2147483647 w 198"/>
                <a:gd name="T29" fmla="*/ 2147483647 h 313"/>
                <a:gd name="T30" fmla="*/ 2147483647 w 198"/>
                <a:gd name="T31" fmla="*/ 2147483647 h 313"/>
                <a:gd name="T32" fmla="*/ 2147483647 w 198"/>
                <a:gd name="T33" fmla="*/ 2147483647 h 313"/>
                <a:gd name="T34" fmla="*/ 2147483647 w 198"/>
                <a:gd name="T35" fmla="*/ 2147483647 h 313"/>
                <a:gd name="T36" fmla="*/ 2147483647 w 198"/>
                <a:gd name="T37" fmla="*/ 2147483647 h 313"/>
                <a:gd name="T38" fmla="*/ 2147483647 w 198"/>
                <a:gd name="T39" fmla="*/ 2147483647 h 313"/>
                <a:gd name="T40" fmla="*/ 2147483647 w 198"/>
                <a:gd name="T41" fmla="*/ 2147483647 h 313"/>
                <a:gd name="T42" fmla="*/ 0 w 198"/>
                <a:gd name="T43" fmla="*/ 2147483647 h 313"/>
                <a:gd name="T44" fmla="*/ 2147483647 w 198"/>
                <a:gd name="T45" fmla="*/ 2147483647 h 313"/>
                <a:gd name="T46" fmla="*/ 2147483647 w 198"/>
                <a:gd name="T47" fmla="*/ 2147483647 h 313"/>
                <a:gd name="T48" fmla="*/ 2147483647 w 198"/>
                <a:gd name="T49" fmla="*/ 2147483647 h 313"/>
                <a:gd name="T50" fmla="*/ 2147483647 w 198"/>
                <a:gd name="T51" fmla="*/ 2147483647 h 3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  <a:lnTo>
                    <a:pt x="36" y="31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7A3E75D6-0854-A747-AB8E-DF35AE46B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093" y="3815919"/>
              <a:ext cx="309980" cy="483365"/>
            </a:xfrm>
            <a:custGeom>
              <a:avLst/>
              <a:gdLst>
                <a:gd name="T0" fmla="*/ 2147483647 w 198"/>
                <a:gd name="T1" fmla="*/ 2147483647 h 313"/>
                <a:gd name="T2" fmla="*/ 2147483647 w 198"/>
                <a:gd name="T3" fmla="*/ 2147483647 h 313"/>
                <a:gd name="T4" fmla="*/ 2147483647 w 198"/>
                <a:gd name="T5" fmla="*/ 2147483647 h 313"/>
                <a:gd name="T6" fmla="*/ 2147483647 w 198"/>
                <a:gd name="T7" fmla="*/ 2147483647 h 313"/>
                <a:gd name="T8" fmla="*/ 2147483647 w 198"/>
                <a:gd name="T9" fmla="*/ 2147483647 h 313"/>
                <a:gd name="T10" fmla="*/ 2147483647 w 198"/>
                <a:gd name="T11" fmla="*/ 2147483647 h 313"/>
                <a:gd name="T12" fmla="*/ 2147483647 w 198"/>
                <a:gd name="T13" fmla="*/ 2147483647 h 313"/>
                <a:gd name="T14" fmla="*/ 2147483647 w 198"/>
                <a:gd name="T15" fmla="*/ 2147483647 h 313"/>
                <a:gd name="T16" fmla="*/ 2147483647 w 198"/>
                <a:gd name="T17" fmla="*/ 2147483647 h 313"/>
                <a:gd name="T18" fmla="*/ 2147483647 w 198"/>
                <a:gd name="T19" fmla="*/ 2147483647 h 313"/>
                <a:gd name="T20" fmla="*/ 2147483647 w 198"/>
                <a:gd name="T21" fmla="*/ 2147483647 h 313"/>
                <a:gd name="T22" fmla="*/ 2147483647 w 198"/>
                <a:gd name="T23" fmla="*/ 2147483647 h 313"/>
                <a:gd name="T24" fmla="*/ 2147483647 w 198"/>
                <a:gd name="T25" fmla="*/ 0 h 313"/>
                <a:gd name="T26" fmla="*/ 2147483647 w 198"/>
                <a:gd name="T27" fmla="*/ 2147483647 h 313"/>
                <a:gd name="T28" fmla="*/ 2147483647 w 198"/>
                <a:gd name="T29" fmla="*/ 2147483647 h 313"/>
                <a:gd name="T30" fmla="*/ 2147483647 w 198"/>
                <a:gd name="T31" fmla="*/ 2147483647 h 313"/>
                <a:gd name="T32" fmla="*/ 2147483647 w 198"/>
                <a:gd name="T33" fmla="*/ 2147483647 h 313"/>
                <a:gd name="T34" fmla="*/ 2147483647 w 198"/>
                <a:gd name="T35" fmla="*/ 2147483647 h 313"/>
                <a:gd name="T36" fmla="*/ 2147483647 w 198"/>
                <a:gd name="T37" fmla="*/ 2147483647 h 313"/>
                <a:gd name="T38" fmla="*/ 2147483647 w 198"/>
                <a:gd name="T39" fmla="*/ 2147483647 h 313"/>
                <a:gd name="T40" fmla="*/ 2147483647 w 198"/>
                <a:gd name="T41" fmla="*/ 2147483647 h 313"/>
                <a:gd name="T42" fmla="*/ 0 w 198"/>
                <a:gd name="T43" fmla="*/ 2147483647 h 313"/>
                <a:gd name="T44" fmla="*/ 2147483647 w 198"/>
                <a:gd name="T45" fmla="*/ 2147483647 h 313"/>
                <a:gd name="T46" fmla="*/ 2147483647 w 198"/>
                <a:gd name="T47" fmla="*/ 2147483647 h 313"/>
                <a:gd name="T48" fmla="*/ 2147483647 w 198"/>
                <a:gd name="T49" fmla="*/ 2147483647 h 3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6BF5AD09-DA1D-904F-9C7A-82AF18FD0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7179" y="5184506"/>
              <a:ext cx="477332" cy="422707"/>
            </a:xfrm>
            <a:custGeom>
              <a:avLst/>
              <a:gdLst>
                <a:gd name="T0" fmla="*/ 2147483647 w 51"/>
                <a:gd name="T1" fmla="*/ 2147483647 h 45"/>
                <a:gd name="T2" fmla="*/ 2147483647 w 51"/>
                <a:gd name="T3" fmla="*/ 2147483647 h 45"/>
                <a:gd name="T4" fmla="*/ 2147483647 w 51"/>
                <a:gd name="T5" fmla="*/ 2147483647 h 45"/>
                <a:gd name="T6" fmla="*/ 2147483647 w 51"/>
                <a:gd name="T7" fmla="*/ 2147483647 h 45"/>
                <a:gd name="T8" fmla="*/ 2147483647 w 51"/>
                <a:gd name="T9" fmla="*/ 0 h 45"/>
                <a:gd name="T10" fmla="*/ 2147483647 w 51"/>
                <a:gd name="T11" fmla="*/ 2147483647 h 45"/>
                <a:gd name="T12" fmla="*/ 2147483647 w 51"/>
                <a:gd name="T13" fmla="*/ 2147483647 h 45"/>
                <a:gd name="T14" fmla="*/ 2147483647 w 51"/>
                <a:gd name="T15" fmla="*/ 2147483647 h 45"/>
                <a:gd name="T16" fmla="*/ 2147483647 w 51"/>
                <a:gd name="T17" fmla="*/ 2147483647 h 45"/>
                <a:gd name="T18" fmla="*/ 2147483647 w 51"/>
                <a:gd name="T19" fmla="*/ 2147483647 h 45"/>
                <a:gd name="T20" fmla="*/ 2147483647 w 51"/>
                <a:gd name="T21" fmla="*/ 2147483647 h 45"/>
                <a:gd name="T22" fmla="*/ 2147483647 w 51"/>
                <a:gd name="T23" fmla="*/ 2147483647 h 45"/>
                <a:gd name="T24" fmla="*/ 2147483647 w 51"/>
                <a:gd name="T25" fmla="*/ 2147483647 h 45"/>
                <a:gd name="T26" fmla="*/ 2147483647 w 51"/>
                <a:gd name="T27" fmla="*/ 2147483647 h 45"/>
                <a:gd name="T28" fmla="*/ 2147483647 w 51"/>
                <a:gd name="T29" fmla="*/ 2147483647 h 45"/>
                <a:gd name="T30" fmla="*/ 2147483647 w 51"/>
                <a:gd name="T31" fmla="*/ 2147483647 h 45"/>
                <a:gd name="T32" fmla="*/ 2147483647 w 51"/>
                <a:gd name="T33" fmla="*/ 2147483647 h 45"/>
                <a:gd name="T34" fmla="*/ 0 w 51"/>
                <a:gd name="T35" fmla="*/ 2147483647 h 45"/>
                <a:gd name="T36" fmla="*/ 2147483647 w 51"/>
                <a:gd name="T37" fmla="*/ 2147483647 h 45"/>
                <a:gd name="T38" fmla="*/ 2147483647 w 51"/>
                <a:gd name="T39" fmla="*/ 2147483647 h 45"/>
                <a:gd name="T40" fmla="*/ 2147483647 w 51"/>
                <a:gd name="T41" fmla="*/ 2147483647 h 45"/>
                <a:gd name="T42" fmla="*/ 2147483647 w 51"/>
                <a:gd name="T43" fmla="*/ 2147483647 h 45"/>
                <a:gd name="T44" fmla="*/ 2147483647 w 51"/>
                <a:gd name="T45" fmla="*/ 2147483647 h 45"/>
                <a:gd name="T46" fmla="*/ 2147483647 w 51"/>
                <a:gd name="T47" fmla="*/ 2147483647 h 45"/>
                <a:gd name="T48" fmla="*/ 2147483647 w 51"/>
                <a:gd name="T49" fmla="*/ 2147483647 h 45"/>
                <a:gd name="T50" fmla="*/ 2147483647 w 51"/>
                <a:gd name="T51" fmla="*/ 2147483647 h 45"/>
                <a:gd name="T52" fmla="*/ 2147483647 w 51"/>
                <a:gd name="T53" fmla="*/ 2147483647 h 45"/>
                <a:gd name="T54" fmla="*/ 2147483647 w 51"/>
                <a:gd name="T55" fmla="*/ 2147483647 h 45"/>
                <a:gd name="T56" fmla="*/ 2147483647 w 51"/>
                <a:gd name="T57" fmla="*/ 2147483647 h 45"/>
                <a:gd name="T58" fmla="*/ 2147483647 w 51"/>
                <a:gd name="T59" fmla="*/ 2147483647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1" h="45">
                  <a:moveTo>
                    <a:pt x="48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50" y="19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48" y="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DA39D8AA-FD3E-7243-B90A-8040A7124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872" y="5046130"/>
              <a:ext cx="283356" cy="280541"/>
            </a:xfrm>
            <a:custGeom>
              <a:avLst/>
              <a:gdLst>
                <a:gd name="T0" fmla="*/ 2147483647 w 180"/>
                <a:gd name="T1" fmla="*/ 2147483647 h 180"/>
                <a:gd name="T2" fmla="*/ 2147483647 w 180"/>
                <a:gd name="T3" fmla="*/ 2147483647 h 180"/>
                <a:gd name="T4" fmla="*/ 2147483647 w 180"/>
                <a:gd name="T5" fmla="*/ 2147483647 h 180"/>
                <a:gd name="T6" fmla="*/ 2147483647 w 180"/>
                <a:gd name="T7" fmla="*/ 2147483647 h 180"/>
                <a:gd name="T8" fmla="*/ 2147483647 w 180"/>
                <a:gd name="T9" fmla="*/ 2147483647 h 180"/>
                <a:gd name="T10" fmla="*/ 2147483647 w 180"/>
                <a:gd name="T11" fmla="*/ 2147483647 h 180"/>
                <a:gd name="T12" fmla="*/ 2147483647 w 180"/>
                <a:gd name="T13" fmla="*/ 2147483647 h 180"/>
                <a:gd name="T14" fmla="*/ 2147483647 w 180"/>
                <a:gd name="T15" fmla="*/ 0 h 180"/>
                <a:gd name="T16" fmla="*/ 2147483647 w 180"/>
                <a:gd name="T17" fmla="*/ 2147483647 h 180"/>
                <a:gd name="T18" fmla="*/ 2147483647 w 180"/>
                <a:gd name="T19" fmla="*/ 2147483647 h 180"/>
                <a:gd name="T20" fmla="*/ 2147483647 w 180"/>
                <a:gd name="T21" fmla="*/ 2147483647 h 180"/>
                <a:gd name="T22" fmla="*/ 0 w 180"/>
                <a:gd name="T23" fmla="*/ 2147483647 h 180"/>
                <a:gd name="T24" fmla="*/ 0 w 180"/>
                <a:gd name="T25" fmla="*/ 2147483647 h 180"/>
                <a:gd name="T26" fmla="*/ 2147483647 w 180"/>
                <a:gd name="T27" fmla="*/ 2147483647 h 180"/>
                <a:gd name="T28" fmla="*/ 2147483647 w 180"/>
                <a:gd name="T29" fmla="*/ 2147483647 h 180"/>
                <a:gd name="T30" fmla="*/ 2147483647 w 180"/>
                <a:gd name="T31" fmla="*/ 2147483647 h 180"/>
                <a:gd name="T32" fmla="*/ 2147483647 w 180"/>
                <a:gd name="T33" fmla="*/ 2147483647 h 180"/>
                <a:gd name="T34" fmla="*/ 2147483647 w 180"/>
                <a:gd name="T35" fmla="*/ 2147483647 h 180"/>
                <a:gd name="T36" fmla="*/ 2147483647 w 180"/>
                <a:gd name="T37" fmla="*/ 2147483647 h 180"/>
                <a:gd name="T38" fmla="*/ 2147483647 w 180"/>
                <a:gd name="T39" fmla="*/ 2147483647 h 180"/>
                <a:gd name="T40" fmla="*/ 2147483647 w 180"/>
                <a:gd name="T41" fmla="*/ 2147483647 h 180"/>
                <a:gd name="T42" fmla="*/ 2147483647 w 180"/>
                <a:gd name="T43" fmla="*/ 2147483647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0" h="180">
                  <a:moveTo>
                    <a:pt x="144" y="54"/>
                  </a:moveTo>
                  <a:lnTo>
                    <a:pt x="132" y="54"/>
                  </a:lnTo>
                  <a:lnTo>
                    <a:pt x="114" y="3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84" y="12"/>
                  </a:lnTo>
                  <a:lnTo>
                    <a:pt x="96" y="6"/>
                  </a:lnTo>
                  <a:lnTo>
                    <a:pt x="84" y="0"/>
                  </a:lnTo>
                  <a:lnTo>
                    <a:pt x="66" y="6"/>
                  </a:lnTo>
                  <a:lnTo>
                    <a:pt x="18" y="18"/>
                  </a:lnTo>
                  <a:lnTo>
                    <a:pt x="12" y="84"/>
                  </a:lnTo>
                  <a:lnTo>
                    <a:pt x="0" y="90"/>
                  </a:lnTo>
                  <a:lnTo>
                    <a:pt x="0" y="144"/>
                  </a:lnTo>
                  <a:lnTo>
                    <a:pt x="12" y="168"/>
                  </a:lnTo>
                  <a:lnTo>
                    <a:pt x="18" y="180"/>
                  </a:lnTo>
                  <a:lnTo>
                    <a:pt x="36" y="180"/>
                  </a:lnTo>
                  <a:lnTo>
                    <a:pt x="66" y="162"/>
                  </a:lnTo>
                  <a:lnTo>
                    <a:pt x="90" y="162"/>
                  </a:lnTo>
                  <a:lnTo>
                    <a:pt x="138" y="120"/>
                  </a:lnTo>
                  <a:lnTo>
                    <a:pt x="180" y="90"/>
                  </a:lnTo>
                  <a:lnTo>
                    <a:pt x="150" y="78"/>
                  </a:lnTo>
                  <a:lnTo>
                    <a:pt x="144" y="5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16664DB7-2BD8-4647-8811-543B81228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835" y="4830037"/>
              <a:ext cx="321392" cy="504216"/>
            </a:xfrm>
            <a:custGeom>
              <a:avLst/>
              <a:gdLst>
                <a:gd name="T0" fmla="*/ 2147483647 w 34"/>
                <a:gd name="T1" fmla="*/ 2147483647 h 54"/>
                <a:gd name="T2" fmla="*/ 2147483647 w 34"/>
                <a:gd name="T3" fmla="*/ 2147483647 h 54"/>
                <a:gd name="T4" fmla="*/ 2147483647 w 34"/>
                <a:gd name="T5" fmla="*/ 2147483647 h 54"/>
                <a:gd name="T6" fmla="*/ 2147483647 w 34"/>
                <a:gd name="T7" fmla="*/ 2147483647 h 54"/>
                <a:gd name="T8" fmla="*/ 2147483647 w 34"/>
                <a:gd name="T9" fmla="*/ 2147483647 h 54"/>
                <a:gd name="T10" fmla="*/ 2147483647 w 34"/>
                <a:gd name="T11" fmla="*/ 2147483647 h 54"/>
                <a:gd name="T12" fmla="*/ 2147483647 w 34"/>
                <a:gd name="T13" fmla="*/ 2147483647 h 54"/>
                <a:gd name="T14" fmla="*/ 2147483647 w 34"/>
                <a:gd name="T15" fmla="*/ 2147483647 h 54"/>
                <a:gd name="T16" fmla="*/ 2147483647 w 34"/>
                <a:gd name="T17" fmla="*/ 2147483647 h 54"/>
                <a:gd name="T18" fmla="*/ 2147483647 w 34"/>
                <a:gd name="T19" fmla="*/ 2147483647 h 54"/>
                <a:gd name="T20" fmla="*/ 2147483647 w 34"/>
                <a:gd name="T21" fmla="*/ 2147483647 h 54"/>
                <a:gd name="T22" fmla="*/ 2147483647 w 34"/>
                <a:gd name="T23" fmla="*/ 2147483647 h 54"/>
                <a:gd name="T24" fmla="*/ 0 w 34"/>
                <a:gd name="T25" fmla="*/ 2147483647 h 54"/>
                <a:gd name="T26" fmla="*/ 0 w 34"/>
                <a:gd name="T27" fmla="*/ 2147483647 h 54"/>
                <a:gd name="T28" fmla="*/ 2147483647 w 34"/>
                <a:gd name="T29" fmla="*/ 2147483647 h 54"/>
                <a:gd name="T30" fmla="*/ 2147483647 w 34"/>
                <a:gd name="T31" fmla="*/ 2147483647 h 54"/>
                <a:gd name="T32" fmla="*/ 2147483647 w 34"/>
                <a:gd name="T33" fmla="*/ 2147483647 h 54"/>
                <a:gd name="T34" fmla="*/ 2147483647 w 34"/>
                <a:gd name="T35" fmla="*/ 2147483647 h 54"/>
                <a:gd name="T36" fmla="*/ 2147483647 w 34"/>
                <a:gd name="T37" fmla="*/ 2147483647 h 54"/>
                <a:gd name="T38" fmla="*/ 2147483647 w 34"/>
                <a:gd name="T39" fmla="*/ 2147483647 h 54"/>
                <a:gd name="T40" fmla="*/ 2147483647 w 34"/>
                <a:gd name="T41" fmla="*/ 2147483647 h 54"/>
                <a:gd name="T42" fmla="*/ 2147483647 w 34"/>
                <a:gd name="T43" fmla="*/ 2147483647 h 54"/>
                <a:gd name="T44" fmla="*/ 2147483647 w 34"/>
                <a:gd name="T45" fmla="*/ 2147483647 h 54"/>
                <a:gd name="T46" fmla="*/ 2147483647 w 34"/>
                <a:gd name="T47" fmla="*/ 2147483647 h 54"/>
                <a:gd name="T48" fmla="*/ 2147483647 w 34"/>
                <a:gd name="T49" fmla="*/ 2147483647 h 54"/>
                <a:gd name="T50" fmla="*/ 2147483647 w 34"/>
                <a:gd name="T51" fmla="*/ 2147483647 h 54"/>
                <a:gd name="T52" fmla="*/ 2147483647 w 34"/>
                <a:gd name="T53" fmla="*/ 2147483647 h 54"/>
                <a:gd name="T54" fmla="*/ 2147483647 w 34"/>
                <a:gd name="T55" fmla="*/ 2147483647 h 54"/>
                <a:gd name="T56" fmla="*/ 2147483647 w 34"/>
                <a:gd name="T57" fmla="*/ 2147483647 h 54"/>
                <a:gd name="T58" fmla="*/ 2147483647 w 34"/>
                <a:gd name="T59" fmla="*/ 2147483647 h 54"/>
                <a:gd name="T60" fmla="*/ 2147483647 w 34"/>
                <a:gd name="T61" fmla="*/ 2147483647 h 54"/>
                <a:gd name="T62" fmla="*/ 2147483647 w 34"/>
                <a:gd name="T63" fmla="*/ 2147483647 h 54"/>
                <a:gd name="T64" fmla="*/ 2147483647 w 34"/>
                <a:gd name="T65" fmla="*/ 2147483647 h 54"/>
                <a:gd name="T66" fmla="*/ 2147483647 w 34"/>
                <a:gd name="T67" fmla="*/ 2147483647 h 54"/>
                <a:gd name="T68" fmla="*/ 2147483647 w 34"/>
                <a:gd name="T69" fmla="*/ 0 h 54"/>
                <a:gd name="T70" fmla="*/ 2147483647 w 34"/>
                <a:gd name="T71" fmla="*/ 0 h 54"/>
                <a:gd name="T72" fmla="*/ 2147483647 w 34"/>
                <a:gd name="T73" fmla="*/ 2147483647 h 54"/>
                <a:gd name="T74" fmla="*/ 2147483647 w 34"/>
                <a:gd name="T75" fmla="*/ 2147483647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54">
                  <a:moveTo>
                    <a:pt x="22" y="2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1"/>
                    <a:pt x="9" y="51"/>
                    <a:pt x="9" y="51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22" y="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B384D38-2783-4245-99D3-013FFFAA6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835" y="4541914"/>
              <a:ext cx="311883" cy="316557"/>
            </a:xfrm>
            <a:custGeom>
              <a:avLst/>
              <a:gdLst>
                <a:gd name="T0" fmla="*/ 2147483647 w 33"/>
                <a:gd name="T1" fmla="*/ 2147483647 h 34"/>
                <a:gd name="T2" fmla="*/ 2147483647 w 33"/>
                <a:gd name="T3" fmla="*/ 2147483647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2147483647 w 33"/>
                <a:gd name="T9" fmla="*/ 0 h 34"/>
                <a:gd name="T10" fmla="*/ 2147483647 w 33"/>
                <a:gd name="T11" fmla="*/ 2147483647 h 34"/>
                <a:gd name="T12" fmla="*/ 2147483647 w 33"/>
                <a:gd name="T13" fmla="*/ 2147483647 h 34"/>
                <a:gd name="T14" fmla="*/ 2147483647 w 33"/>
                <a:gd name="T15" fmla="*/ 2147483647 h 34"/>
                <a:gd name="T16" fmla="*/ 2147483647 w 33"/>
                <a:gd name="T17" fmla="*/ 2147483647 h 34"/>
                <a:gd name="T18" fmla="*/ 2147483647 w 33"/>
                <a:gd name="T19" fmla="*/ 2147483647 h 34"/>
                <a:gd name="T20" fmla="*/ 2147483647 w 33"/>
                <a:gd name="T21" fmla="*/ 2147483647 h 34"/>
                <a:gd name="T22" fmla="*/ 0 w 33"/>
                <a:gd name="T23" fmla="*/ 2147483647 h 34"/>
                <a:gd name="T24" fmla="*/ 2147483647 w 33"/>
                <a:gd name="T25" fmla="*/ 2147483647 h 34"/>
                <a:gd name="T26" fmla="*/ 2147483647 w 33"/>
                <a:gd name="T27" fmla="*/ 2147483647 h 34"/>
                <a:gd name="T28" fmla="*/ 2147483647 w 33"/>
                <a:gd name="T29" fmla="*/ 2147483647 h 34"/>
                <a:gd name="T30" fmla="*/ 2147483647 w 33"/>
                <a:gd name="T31" fmla="*/ 2147483647 h 34"/>
                <a:gd name="T32" fmla="*/ 2147483647 w 33"/>
                <a:gd name="T33" fmla="*/ 2147483647 h 34"/>
                <a:gd name="T34" fmla="*/ 2147483647 w 33"/>
                <a:gd name="T35" fmla="*/ 2147483647 h 34"/>
                <a:gd name="T36" fmla="*/ 2147483647 w 33"/>
                <a:gd name="T37" fmla="*/ 2147483647 h 34"/>
                <a:gd name="T38" fmla="*/ 2147483647 w 33"/>
                <a:gd name="T39" fmla="*/ 2147483647 h 34"/>
                <a:gd name="T40" fmla="*/ 2147483647 w 33"/>
                <a:gd name="T41" fmla="*/ 2147483647 h 34"/>
                <a:gd name="T42" fmla="*/ 2147483647 w 33"/>
                <a:gd name="T43" fmla="*/ 2147483647 h 34"/>
                <a:gd name="T44" fmla="*/ 2147483647 w 33"/>
                <a:gd name="T45" fmla="*/ 2147483647 h 34"/>
                <a:gd name="T46" fmla="*/ 2147483647 w 33"/>
                <a:gd name="T47" fmla="*/ 2147483647 h 34"/>
                <a:gd name="T48" fmla="*/ 2147483647 w 33"/>
                <a:gd name="T49" fmla="*/ 2147483647 h 34"/>
                <a:gd name="T50" fmla="*/ 2147483647 w 33"/>
                <a:gd name="T51" fmla="*/ 2147483647 h 34"/>
                <a:gd name="T52" fmla="*/ 2147483647 w 33"/>
                <a:gd name="T53" fmla="*/ 2147483647 h 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3" h="34">
                  <a:moveTo>
                    <a:pt x="25" y="6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8" y="26"/>
                    <a:pt x="9" y="26"/>
                  </a:cubicBezTo>
                  <a:cubicBezTo>
                    <a:pt x="9" y="26"/>
                    <a:pt x="14" y="27"/>
                    <a:pt x="14" y="27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28" y="15"/>
                    <a:pt x="28" y="14"/>
                  </a:cubicBezTo>
                  <a:cubicBezTo>
                    <a:pt x="28" y="13"/>
                    <a:pt x="29" y="12"/>
                    <a:pt x="30" y="12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25" y="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EEAA9BB7-B7F0-6541-8FAA-F4E610327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058" y="4689767"/>
              <a:ext cx="357524" cy="356363"/>
            </a:xfrm>
            <a:custGeom>
              <a:avLst/>
              <a:gdLst>
                <a:gd name="T0" fmla="*/ 2147483647 w 38"/>
                <a:gd name="T1" fmla="*/ 2147483647 h 38"/>
                <a:gd name="T2" fmla="*/ 2147483647 w 38"/>
                <a:gd name="T3" fmla="*/ 2147483647 h 38"/>
                <a:gd name="T4" fmla="*/ 2147483647 w 38"/>
                <a:gd name="T5" fmla="*/ 2147483647 h 38"/>
                <a:gd name="T6" fmla="*/ 2147483647 w 38"/>
                <a:gd name="T7" fmla="*/ 2147483647 h 38"/>
                <a:gd name="T8" fmla="*/ 2147483647 w 38"/>
                <a:gd name="T9" fmla="*/ 2147483647 h 38"/>
                <a:gd name="T10" fmla="*/ 2147483647 w 38"/>
                <a:gd name="T11" fmla="*/ 2147483647 h 38"/>
                <a:gd name="T12" fmla="*/ 2147483647 w 38"/>
                <a:gd name="T13" fmla="*/ 2147483647 h 38"/>
                <a:gd name="T14" fmla="*/ 2147483647 w 38"/>
                <a:gd name="T15" fmla="*/ 2147483647 h 38"/>
                <a:gd name="T16" fmla="*/ 2147483647 w 38"/>
                <a:gd name="T17" fmla="*/ 2147483647 h 38"/>
                <a:gd name="T18" fmla="*/ 2147483647 w 38"/>
                <a:gd name="T19" fmla="*/ 2147483647 h 38"/>
                <a:gd name="T20" fmla="*/ 2147483647 w 38"/>
                <a:gd name="T21" fmla="*/ 2147483647 h 38"/>
                <a:gd name="T22" fmla="*/ 2147483647 w 38"/>
                <a:gd name="T23" fmla="*/ 2147483647 h 38"/>
                <a:gd name="T24" fmla="*/ 2147483647 w 38"/>
                <a:gd name="T25" fmla="*/ 2147483647 h 38"/>
                <a:gd name="T26" fmla="*/ 2147483647 w 38"/>
                <a:gd name="T27" fmla="*/ 2147483647 h 38"/>
                <a:gd name="T28" fmla="*/ 2147483647 w 38"/>
                <a:gd name="T29" fmla="*/ 2147483647 h 38"/>
                <a:gd name="T30" fmla="*/ 2147483647 w 38"/>
                <a:gd name="T31" fmla="*/ 2147483647 h 38"/>
                <a:gd name="T32" fmla="*/ 2147483647 w 38"/>
                <a:gd name="T33" fmla="*/ 0 h 38"/>
                <a:gd name="T34" fmla="*/ 2147483647 w 38"/>
                <a:gd name="T35" fmla="*/ 0 h 38"/>
                <a:gd name="T36" fmla="*/ 2147483647 w 38"/>
                <a:gd name="T37" fmla="*/ 2147483647 h 38"/>
                <a:gd name="T38" fmla="*/ 2147483647 w 38"/>
                <a:gd name="T39" fmla="*/ 2147483647 h 38"/>
                <a:gd name="T40" fmla="*/ 2147483647 w 38"/>
                <a:gd name="T41" fmla="*/ 2147483647 h 38"/>
                <a:gd name="T42" fmla="*/ 0 w 38"/>
                <a:gd name="T43" fmla="*/ 2147483647 h 38"/>
                <a:gd name="T44" fmla="*/ 0 w 38"/>
                <a:gd name="T45" fmla="*/ 2147483647 h 38"/>
                <a:gd name="T46" fmla="*/ 2147483647 w 38"/>
                <a:gd name="T47" fmla="*/ 2147483647 h 38"/>
                <a:gd name="T48" fmla="*/ 2147483647 w 38"/>
                <a:gd name="T49" fmla="*/ 2147483647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38">
                  <a:moveTo>
                    <a:pt x="4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25" y="4"/>
                    <a:pt x="24" y="4"/>
                  </a:cubicBezTo>
                  <a:cubicBezTo>
                    <a:pt x="24" y="4"/>
                    <a:pt x="22" y="6"/>
                    <a:pt x="21" y="6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7" y="6"/>
                    <a:pt x="13" y="0"/>
                    <a:pt x="12" y="0"/>
                  </a:cubicBezTo>
                  <a:cubicBezTo>
                    <a:pt x="11" y="0"/>
                    <a:pt x="4" y="0"/>
                    <a:pt x="4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5"/>
                    <a:pt x="2" y="35"/>
                    <a:pt x="2" y="35"/>
                  </a:cubicBezTo>
                  <a:lnTo>
                    <a:pt x="4" y="3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4A1DBE54-692F-724C-8FE3-5A4CD193B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058" y="4354255"/>
              <a:ext cx="555303" cy="549710"/>
            </a:xfrm>
            <a:custGeom>
              <a:avLst/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0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2147483647 w 59"/>
                <a:gd name="T19" fmla="*/ 2147483647 h 59"/>
                <a:gd name="T20" fmla="*/ 2147483647 w 59"/>
                <a:gd name="T21" fmla="*/ 2147483647 h 59"/>
                <a:gd name="T22" fmla="*/ 2147483647 w 59"/>
                <a:gd name="T23" fmla="*/ 2147483647 h 59"/>
                <a:gd name="T24" fmla="*/ 2147483647 w 59"/>
                <a:gd name="T25" fmla="*/ 2147483647 h 59"/>
                <a:gd name="T26" fmla="*/ 2147483647 w 59"/>
                <a:gd name="T27" fmla="*/ 2147483647 h 59"/>
                <a:gd name="T28" fmla="*/ 2147483647 w 59"/>
                <a:gd name="T29" fmla="*/ 2147483647 h 59"/>
                <a:gd name="T30" fmla="*/ 2147483647 w 59"/>
                <a:gd name="T31" fmla="*/ 2147483647 h 59"/>
                <a:gd name="T32" fmla="*/ 2147483647 w 59"/>
                <a:gd name="T33" fmla="*/ 2147483647 h 59"/>
                <a:gd name="T34" fmla="*/ 2147483647 w 59"/>
                <a:gd name="T35" fmla="*/ 2147483647 h 59"/>
                <a:gd name="T36" fmla="*/ 2147483647 w 59"/>
                <a:gd name="T37" fmla="*/ 2147483647 h 59"/>
                <a:gd name="T38" fmla="*/ 2147483647 w 59"/>
                <a:gd name="T39" fmla="*/ 2147483647 h 59"/>
                <a:gd name="T40" fmla="*/ 2147483647 w 59"/>
                <a:gd name="T41" fmla="*/ 2147483647 h 59"/>
                <a:gd name="T42" fmla="*/ 2147483647 w 59"/>
                <a:gd name="T43" fmla="*/ 2147483647 h 59"/>
                <a:gd name="T44" fmla="*/ 2147483647 w 59"/>
                <a:gd name="T45" fmla="*/ 2147483647 h 59"/>
                <a:gd name="T46" fmla="*/ 2147483647 w 59"/>
                <a:gd name="T47" fmla="*/ 2147483647 h 59"/>
                <a:gd name="T48" fmla="*/ 2147483647 w 59"/>
                <a:gd name="T49" fmla="*/ 2147483647 h 59"/>
                <a:gd name="T50" fmla="*/ 2147483647 w 59"/>
                <a:gd name="T51" fmla="*/ 2147483647 h 59"/>
                <a:gd name="T52" fmla="*/ 2147483647 w 59"/>
                <a:gd name="T53" fmla="*/ 2147483647 h 59"/>
                <a:gd name="T54" fmla="*/ 2147483647 w 59"/>
                <a:gd name="T55" fmla="*/ 2147483647 h 59"/>
                <a:gd name="T56" fmla="*/ 2147483647 w 59"/>
                <a:gd name="T57" fmla="*/ 2147483647 h 59"/>
                <a:gd name="T58" fmla="*/ 2147483647 w 59"/>
                <a:gd name="T59" fmla="*/ 2147483647 h 59"/>
                <a:gd name="T60" fmla="*/ 2147483647 w 59"/>
                <a:gd name="T61" fmla="*/ 2147483647 h 59"/>
                <a:gd name="T62" fmla="*/ 2147483647 w 59"/>
                <a:gd name="T63" fmla="*/ 2147483647 h 59"/>
                <a:gd name="T64" fmla="*/ 2147483647 w 59"/>
                <a:gd name="T65" fmla="*/ 2147483647 h 59"/>
                <a:gd name="T66" fmla="*/ 2147483647 w 59"/>
                <a:gd name="T67" fmla="*/ 2147483647 h 59"/>
                <a:gd name="T68" fmla="*/ 2147483647 w 59"/>
                <a:gd name="T69" fmla="*/ 0 h 59"/>
                <a:gd name="T70" fmla="*/ 2147483647 w 59"/>
                <a:gd name="T71" fmla="*/ 2147483647 h 59"/>
                <a:gd name="T72" fmla="*/ 2147483647 w 59"/>
                <a:gd name="T73" fmla="*/ 2147483647 h 59"/>
                <a:gd name="T74" fmla="*/ 2147483647 w 59"/>
                <a:gd name="T75" fmla="*/ 2147483647 h 59"/>
                <a:gd name="T76" fmla="*/ 2147483647 w 59"/>
                <a:gd name="T77" fmla="*/ 2147483647 h 59"/>
                <a:gd name="T78" fmla="*/ 2147483647 w 59"/>
                <a:gd name="T79" fmla="*/ 2147483647 h 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9" h="59">
                  <a:moveTo>
                    <a:pt x="21" y="6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11" y="36"/>
                    <a:pt x="12" y="36"/>
                  </a:cubicBezTo>
                  <a:cubicBezTo>
                    <a:pt x="13" y="36"/>
                    <a:pt x="17" y="42"/>
                    <a:pt x="18" y="42"/>
                  </a:cubicBezTo>
                  <a:cubicBezTo>
                    <a:pt x="19" y="42"/>
                    <a:pt x="20" y="43"/>
                    <a:pt x="21" y="42"/>
                  </a:cubicBezTo>
                  <a:cubicBezTo>
                    <a:pt x="22" y="42"/>
                    <a:pt x="24" y="40"/>
                    <a:pt x="24" y="40"/>
                  </a:cubicBezTo>
                  <a:cubicBezTo>
                    <a:pt x="25" y="40"/>
                    <a:pt x="30" y="40"/>
                    <a:pt x="30" y="40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488EF38C-291E-3140-BC21-52CEB72A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020" y="3980831"/>
              <a:ext cx="443101" cy="422708"/>
            </a:xfrm>
            <a:custGeom>
              <a:avLst/>
              <a:gdLst>
                <a:gd name="T0" fmla="*/ 2147483647 w 47"/>
                <a:gd name="T1" fmla="*/ 2147483647 h 45"/>
                <a:gd name="T2" fmla="*/ 2147483647 w 47"/>
                <a:gd name="T3" fmla="*/ 2147483647 h 45"/>
                <a:gd name="T4" fmla="*/ 2147483647 w 47"/>
                <a:gd name="T5" fmla="*/ 2147483647 h 45"/>
                <a:gd name="T6" fmla="*/ 2147483647 w 47"/>
                <a:gd name="T7" fmla="*/ 2147483647 h 45"/>
                <a:gd name="T8" fmla="*/ 2147483647 w 47"/>
                <a:gd name="T9" fmla="*/ 2147483647 h 45"/>
                <a:gd name="T10" fmla="*/ 2147483647 w 47"/>
                <a:gd name="T11" fmla="*/ 2147483647 h 45"/>
                <a:gd name="T12" fmla="*/ 2147483647 w 47"/>
                <a:gd name="T13" fmla="*/ 2147483647 h 45"/>
                <a:gd name="T14" fmla="*/ 2147483647 w 47"/>
                <a:gd name="T15" fmla="*/ 2147483647 h 45"/>
                <a:gd name="T16" fmla="*/ 2147483647 w 47"/>
                <a:gd name="T17" fmla="*/ 2147483647 h 45"/>
                <a:gd name="T18" fmla="*/ 2147483647 w 47"/>
                <a:gd name="T19" fmla="*/ 2147483647 h 45"/>
                <a:gd name="T20" fmla="*/ 2147483647 w 47"/>
                <a:gd name="T21" fmla="*/ 2147483647 h 45"/>
                <a:gd name="T22" fmla="*/ 2147483647 w 47"/>
                <a:gd name="T23" fmla="*/ 2147483647 h 45"/>
                <a:gd name="T24" fmla="*/ 2147483647 w 47"/>
                <a:gd name="T25" fmla="*/ 2147483647 h 45"/>
                <a:gd name="T26" fmla="*/ 2147483647 w 47"/>
                <a:gd name="T27" fmla="*/ 2147483647 h 45"/>
                <a:gd name="T28" fmla="*/ 2147483647 w 47"/>
                <a:gd name="T29" fmla="*/ 0 h 45"/>
                <a:gd name="T30" fmla="*/ 2147483647 w 47"/>
                <a:gd name="T31" fmla="*/ 0 h 45"/>
                <a:gd name="T32" fmla="*/ 2147483647 w 47"/>
                <a:gd name="T33" fmla="*/ 2147483647 h 45"/>
                <a:gd name="T34" fmla="*/ 2147483647 w 47"/>
                <a:gd name="T35" fmla="*/ 2147483647 h 45"/>
                <a:gd name="T36" fmla="*/ 2147483647 w 47"/>
                <a:gd name="T37" fmla="*/ 2147483647 h 45"/>
                <a:gd name="T38" fmla="*/ 2147483647 w 47"/>
                <a:gd name="T39" fmla="*/ 2147483647 h 45"/>
                <a:gd name="T40" fmla="*/ 2147483647 w 47"/>
                <a:gd name="T41" fmla="*/ 2147483647 h 45"/>
                <a:gd name="T42" fmla="*/ 2147483647 w 47"/>
                <a:gd name="T43" fmla="*/ 2147483647 h 45"/>
                <a:gd name="T44" fmla="*/ 2147483647 w 47"/>
                <a:gd name="T45" fmla="*/ 2147483647 h 45"/>
                <a:gd name="T46" fmla="*/ 0 w 47"/>
                <a:gd name="T47" fmla="*/ 2147483647 h 45"/>
                <a:gd name="T48" fmla="*/ 2147483647 w 47"/>
                <a:gd name="T49" fmla="*/ 2147483647 h 45"/>
                <a:gd name="T50" fmla="*/ 2147483647 w 47"/>
                <a:gd name="T51" fmla="*/ 2147483647 h 45"/>
                <a:gd name="T52" fmla="*/ 2147483647 w 47"/>
                <a:gd name="T53" fmla="*/ 2147483647 h 45"/>
                <a:gd name="T54" fmla="*/ 2147483647 w 47"/>
                <a:gd name="T55" fmla="*/ 2147483647 h 45"/>
                <a:gd name="T56" fmla="*/ 2147483647 w 47"/>
                <a:gd name="T57" fmla="*/ 2147483647 h 45"/>
                <a:gd name="T58" fmla="*/ 2147483647 w 47"/>
                <a:gd name="T59" fmla="*/ 2147483647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7" h="45">
                  <a:moveTo>
                    <a:pt x="22" y="45"/>
                  </a:moveTo>
                  <a:cubicBezTo>
                    <a:pt x="23" y="45"/>
                    <a:pt x="24" y="44"/>
                    <a:pt x="24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21" y="45"/>
                    <a:pt x="22" y="4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B5FA9C0B-D978-5F4E-8297-3A36C4BD9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545" y="4373210"/>
              <a:ext cx="245323" cy="280541"/>
            </a:xfrm>
            <a:custGeom>
              <a:avLst/>
              <a:gdLst>
                <a:gd name="T0" fmla="*/ 2147483647 w 26"/>
                <a:gd name="T1" fmla="*/ 2147483647 h 30"/>
                <a:gd name="T2" fmla="*/ 2147483647 w 26"/>
                <a:gd name="T3" fmla="*/ 2147483647 h 30"/>
                <a:gd name="T4" fmla="*/ 2147483647 w 26"/>
                <a:gd name="T5" fmla="*/ 2147483647 h 30"/>
                <a:gd name="T6" fmla="*/ 2147483647 w 26"/>
                <a:gd name="T7" fmla="*/ 2147483647 h 30"/>
                <a:gd name="T8" fmla="*/ 2147483647 w 26"/>
                <a:gd name="T9" fmla="*/ 2147483647 h 30"/>
                <a:gd name="T10" fmla="*/ 2147483647 w 26"/>
                <a:gd name="T11" fmla="*/ 2147483647 h 30"/>
                <a:gd name="T12" fmla="*/ 2147483647 w 26"/>
                <a:gd name="T13" fmla="*/ 2147483647 h 30"/>
                <a:gd name="T14" fmla="*/ 2147483647 w 26"/>
                <a:gd name="T15" fmla="*/ 0 h 30"/>
                <a:gd name="T16" fmla="*/ 2147483647 w 26"/>
                <a:gd name="T17" fmla="*/ 2147483647 h 30"/>
                <a:gd name="T18" fmla="*/ 2147483647 w 26"/>
                <a:gd name="T19" fmla="*/ 2147483647 h 30"/>
                <a:gd name="T20" fmla="*/ 0 w 26"/>
                <a:gd name="T21" fmla="*/ 2147483647 h 30"/>
                <a:gd name="T22" fmla="*/ 2147483647 w 26"/>
                <a:gd name="T23" fmla="*/ 2147483647 h 30"/>
                <a:gd name="T24" fmla="*/ 2147483647 w 26"/>
                <a:gd name="T25" fmla="*/ 2147483647 h 30"/>
                <a:gd name="T26" fmla="*/ 0 w 26"/>
                <a:gd name="T27" fmla="*/ 2147483647 h 30"/>
                <a:gd name="T28" fmla="*/ 2147483647 w 26"/>
                <a:gd name="T29" fmla="*/ 2147483647 h 30"/>
                <a:gd name="T30" fmla="*/ 2147483647 w 26"/>
                <a:gd name="T31" fmla="*/ 2147483647 h 30"/>
                <a:gd name="T32" fmla="*/ 2147483647 w 26"/>
                <a:gd name="T33" fmla="*/ 2147483647 h 30"/>
                <a:gd name="T34" fmla="*/ 2147483647 w 26"/>
                <a:gd name="T35" fmla="*/ 2147483647 h 30"/>
                <a:gd name="T36" fmla="*/ 2147483647 w 26"/>
                <a:gd name="T37" fmla="*/ 2147483647 h 30"/>
                <a:gd name="T38" fmla="*/ 2147483647 w 26"/>
                <a:gd name="T39" fmla="*/ 2147483647 h 30"/>
                <a:gd name="T40" fmla="*/ 2147483647 w 26"/>
                <a:gd name="T41" fmla="*/ 2147483647 h 30"/>
                <a:gd name="T42" fmla="*/ 2147483647 w 26"/>
                <a:gd name="T43" fmla="*/ 2147483647 h 30"/>
                <a:gd name="T44" fmla="*/ 2147483647 w 26"/>
                <a:gd name="T45" fmla="*/ 2147483647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" h="30">
                  <a:moveTo>
                    <a:pt x="23" y="7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0" y="3"/>
                    <a:pt x="19" y="3"/>
                  </a:cubicBezTo>
                  <a:cubicBezTo>
                    <a:pt x="18" y="3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9"/>
                    <a:pt x="18" y="29"/>
                    <a:pt x="18" y="2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79CB0913-4E8C-9B4B-B255-F508A32B6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206" y="4979786"/>
              <a:ext cx="226305" cy="214197"/>
            </a:xfrm>
            <a:custGeom>
              <a:avLst/>
              <a:gdLst>
                <a:gd name="T0" fmla="*/ 2147483647 w 24"/>
                <a:gd name="T1" fmla="*/ 2147483647 h 23"/>
                <a:gd name="T2" fmla="*/ 2147483647 w 24"/>
                <a:gd name="T3" fmla="*/ 2147483647 h 23"/>
                <a:gd name="T4" fmla="*/ 2147483647 w 24"/>
                <a:gd name="T5" fmla="*/ 2147483647 h 23"/>
                <a:gd name="T6" fmla="*/ 0 w 24"/>
                <a:gd name="T7" fmla="*/ 2147483647 h 23"/>
                <a:gd name="T8" fmla="*/ 2147483647 w 24"/>
                <a:gd name="T9" fmla="*/ 2147483647 h 23"/>
                <a:gd name="T10" fmla="*/ 2147483647 w 24"/>
                <a:gd name="T11" fmla="*/ 2147483647 h 23"/>
                <a:gd name="T12" fmla="*/ 2147483647 w 24"/>
                <a:gd name="T13" fmla="*/ 2147483647 h 23"/>
                <a:gd name="T14" fmla="*/ 2147483647 w 24"/>
                <a:gd name="T15" fmla="*/ 2147483647 h 23"/>
                <a:gd name="T16" fmla="*/ 2147483647 w 24"/>
                <a:gd name="T17" fmla="*/ 2147483647 h 23"/>
                <a:gd name="T18" fmla="*/ 2147483647 w 24"/>
                <a:gd name="T19" fmla="*/ 2147483647 h 23"/>
                <a:gd name="T20" fmla="*/ 2147483647 w 24"/>
                <a:gd name="T21" fmla="*/ 2147483647 h 23"/>
                <a:gd name="T22" fmla="*/ 2147483647 w 24"/>
                <a:gd name="T23" fmla="*/ 2147483647 h 23"/>
                <a:gd name="T24" fmla="*/ 2147483647 w 24"/>
                <a:gd name="T25" fmla="*/ 2147483647 h 23"/>
                <a:gd name="T26" fmla="*/ 2147483647 w 24"/>
                <a:gd name="T27" fmla="*/ 2147483647 h 23"/>
                <a:gd name="T28" fmla="*/ 2147483647 w 24"/>
                <a:gd name="T29" fmla="*/ 2147483647 h 23"/>
                <a:gd name="T30" fmla="*/ 2147483647 w 24"/>
                <a:gd name="T31" fmla="*/ 0 h 23"/>
                <a:gd name="T32" fmla="*/ 2147483647 w 24"/>
                <a:gd name="T33" fmla="*/ 2147483647 h 23"/>
                <a:gd name="T34" fmla="*/ 2147483647 w 24"/>
                <a:gd name="T35" fmla="*/ 2147483647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" h="23">
                  <a:moveTo>
                    <a:pt x="9" y="5"/>
                  </a:moveTo>
                  <a:cubicBezTo>
                    <a:pt x="9" y="5"/>
                    <a:pt x="6" y="8"/>
                    <a:pt x="6" y="8"/>
                  </a:cubicBezTo>
                  <a:cubicBezTo>
                    <a:pt x="5" y="8"/>
                    <a:pt x="2" y="7"/>
                    <a:pt x="2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lnTo>
                    <a:pt x="9" y="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2B817A91-97D7-4C47-89CF-3262879A7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530" y="4403539"/>
              <a:ext cx="405067" cy="650173"/>
            </a:xfrm>
            <a:custGeom>
              <a:avLst/>
              <a:gdLst>
                <a:gd name="T0" fmla="*/ 2147483647 w 43"/>
                <a:gd name="T1" fmla="*/ 2147483647 h 70"/>
                <a:gd name="T2" fmla="*/ 2147483647 w 43"/>
                <a:gd name="T3" fmla="*/ 2147483647 h 70"/>
                <a:gd name="T4" fmla="*/ 2147483647 w 43"/>
                <a:gd name="T5" fmla="*/ 2147483647 h 70"/>
                <a:gd name="T6" fmla="*/ 2147483647 w 43"/>
                <a:gd name="T7" fmla="*/ 2147483647 h 70"/>
                <a:gd name="T8" fmla="*/ 2147483647 w 43"/>
                <a:gd name="T9" fmla="*/ 2147483647 h 70"/>
                <a:gd name="T10" fmla="*/ 2147483647 w 43"/>
                <a:gd name="T11" fmla="*/ 2147483647 h 70"/>
                <a:gd name="T12" fmla="*/ 2147483647 w 43"/>
                <a:gd name="T13" fmla="*/ 2147483647 h 70"/>
                <a:gd name="T14" fmla="*/ 2147483647 w 43"/>
                <a:gd name="T15" fmla="*/ 2147483647 h 70"/>
                <a:gd name="T16" fmla="*/ 2147483647 w 43"/>
                <a:gd name="T17" fmla="*/ 2147483647 h 70"/>
                <a:gd name="T18" fmla="*/ 2147483647 w 43"/>
                <a:gd name="T19" fmla="*/ 2147483647 h 70"/>
                <a:gd name="T20" fmla="*/ 2147483647 w 43"/>
                <a:gd name="T21" fmla="*/ 2147483647 h 70"/>
                <a:gd name="T22" fmla="*/ 2147483647 w 43"/>
                <a:gd name="T23" fmla="*/ 2147483647 h 70"/>
                <a:gd name="T24" fmla="*/ 2147483647 w 43"/>
                <a:gd name="T25" fmla="*/ 2147483647 h 70"/>
                <a:gd name="T26" fmla="*/ 2147483647 w 43"/>
                <a:gd name="T27" fmla="*/ 2147483647 h 70"/>
                <a:gd name="T28" fmla="*/ 2147483647 w 43"/>
                <a:gd name="T29" fmla="*/ 2147483647 h 70"/>
                <a:gd name="T30" fmla="*/ 0 w 43"/>
                <a:gd name="T31" fmla="*/ 2147483647 h 70"/>
                <a:gd name="T32" fmla="*/ 0 w 43"/>
                <a:gd name="T33" fmla="*/ 2147483647 h 70"/>
                <a:gd name="T34" fmla="*/ 2147483647 w 43"/>
                <a:gd name="T35" fmla="*/ 2147483647 h 70"/>
                <a:gd name="T36" fmla="*/ 2147483647 w 43"/>
                <a:gd name="T37" fmla="*/ 2147483647 h 70"/>
                <a:gd name="T38" fmla="*/ 2147483647 w 43"/>
                <a:gd name="T39" fmla="*/ 2147483647 h 70"/>
                <a:gd name="T40" fmla="*/ 2147483647 w 43"/>
                <a:gd name="T41" fmla="*/ 2147483647 h 70"/>
                <a:gd name="T42" fmla="*/ 2147483647 w 43"/>
                <a:gd name="T43" fmla="*/ 2147483647 h 70"/>
                <a:gd name="T44" fmla="*/ 2147483647 w 43"/>
                <a:gd name="T45" fmla="*/ 2147483647 h 70"/>
                <a:gd name="T46" fmla="*/ 2147483647 w 43"/>
                <a:gd name="T47" fmla="*/ 2147483647 h 70"/>
                <a:gd name="T48" fmla="*/ 2147483647 w 43"/>
                <a:gd name="T49" fmla="*/ 2147483647 h 70"/>
                <a:gd name="T50" fmla="*/ 2147483647 w 43"/>
                <a:gd name="T51" fmla="*/ 2147483647 h 70"/>
                <a:gd name="T52" fmla="*/ 2147483647 w 43"/>
                <a:gd name="T53" fmla="*/ 2147483647 h 70"/>
                <a:gd name="T54" fmla="*/ 2147483647 w 43"/>
                <a:gd name="T55" fmla="*/ 2147483647 h 70"/>
                <a:gd name="T56" fmla="*/ 2147483647 w 43"/>
                <a:gd name="T57" fmla="*/ 2147483647 h 70"/>
                <a:gd name="T58" fmla="*/ 2147483647 w 43"/>
                <a:gd name="T59" fmla="*/ 2147483647 h 70"/>
                <a:gd name="T60" fmla="*/ 2147483647 w 43"/>
                <a:gd name="T61" fmla="*/ 2147483647 h 70"/>
                <a:gd name="T62" fmla="*/ 2147483647 w 43"/>
                <a:gd name="T63" fmla="*/ 2147483647 h 70"/>
                <a:gd name="T64" fmla="*/ 2147483647 w 43"/>
                <a:gd name="T65" fmla="*/ 2147483647 h 70"/>
                <a:gd name="T66" fmla="*/ 2147483647 w 43"/>
                <a:gd name="T67" fmla="*/ 2147483647 h 70"/>
                <a:gd name="T68" fmla="*/ 2147483647 w 43"/>
                <a:gd name="T69" fmla="*/ 2147483647 h 70"/>
                <a:gd name="T70" fmla="*/ 2147483647 w 43"/>
                <a:gd name="T71" fmla="*/ 2147483647 h 70"/>
                <a:gd name="T72" fmla="*/ 2147483647 w 43"/>
                <a:gd name="T73" fmla="*/ 2147483647 h 70"/>
                <a:gd name="T74" fmla="*/ 2147483647 w 43"/>
                <a:gd name="T75" fmla="*/ 2147483647 h 70"/>
                <a:gd name="T76" fmla="*/ 2147483647 w 43"/>
                <a:gd name="T77" fmla="*/ 2147483647 h 70"/>
                <a:gd name="T78" fmla="*/ 2147483647 w 43"/>
                <a:gd name="T79" fmla="*/ 2147483647 h 70"/>
                <a:gd name="T80" fmla="*/ 2147483647 w 43"/>
                <a:gd name="T81" fmla="*/ 2147483647 h 70"/>
                <a:gd name="T82" fmla="*/ 2147483647 w 43"/>
                <a:gd name="T83" fmla="*/ 2147483647 h 70"/>
                <a:gd name="T84" fmla="*/ 2147483647 w 43"/>
                <a:gd name="T85" fmla="*/ 2147483647 h 70"/>
                <a:gd name="T86" fmla="*/ 2147483647 w 43"/>
                <a:gd name="T87" fmla="*/ 2147483647 h 70"/>
                <a:gd name="T88" fmla="*/ 2147483647 w 43"/>
                <a:gd name="T89" fmla="*/ 2147483647 h 70"/>
                <a:gd name="T90" fmla="*/ 2147483647 w 43"/>
                <a:gd name="T91" fmla="*/ 2147483647 h 70"/>
                <a:gd name="T92" fmla="*/ 2147483647 w 43"/>
                <a:gd name="T93" fmla="*/ 2147483647 h 70"/>
                <a:gd name="T94" fmla="*/ 2147483647 w 43"/>
                <a:gd name="T95" fmla="*/ 2147483647 h 70"/>
                <a:gd name="T96" fmla="*/ 2147483647 w 43"/>
                <a:gd name="T97" fmla="*/ 2147483647 h 70"/>
                <a:gd name="T98" fmla="*/ 2147483647 w 43"/>
                <a:gd name="T99" fmla="*/ 2147483647 h 70"/>
                <a:gd name="T100" fmla="*/ 2147483647 w 43"/>
                <a:gd name="T101" fmla="*/ 2147483647 h 70"/>
                <a:gd name="T102" fmla="*/ 2147483647 w 43"/>
                <a:gd name="T103" fmla="*/ 2147483647 h 70"/>
                <a:gd name="T104" fmla="*/ 2147483647 w 43"/>
                <a:gd name="T105" fmla="*/ 2147483647 h 70"/>
                <a:gd name="T106" fmla="*/ 2147483647 w 43"/>
                <a:gd name="T107" fmla="*/ 2147483647 h 70"/>
                <a:gd name="T108" fmla="*/ 2147483647 w 43"/>
                <a:gd name="T109" fmla="*/ 2147483647 h 70"/>
                <a:gd name="T110" fmla="*/ 2147483647 w 43"/>
                <a:gd name="T111" fmla="*/ 0 h 70"/>
                <a:gd name="T112" fmla="*/ 2147483647 w 43"/>
                <a:gd name="T113" fmla="*/ 0 h 70"/>
                <a:gd name="T114" fmla="*/ 2147483647 w 43"/>
                <a:gd name="T115" fmla="*/ 2147483647 h 70"/>
                <a:gd name="T116" fmla="*/ 2147483647 w 43"/>
                <a:gd name="T117" fmla="*/ 0 h 70"/>
                <a:gd name="T118" fmla="*/ 2147483647 w 43"/>
                <a:gd name="T119" fmla="*/ 2147483647 h 70"/>
                <a:gd name="T120" fmla="*/ 2147483647 w 43"/>
                <a:gd name="T121" fmla="*/ 2147483647 h 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3" h="70">
                  <a:moveTo>
                    <a:pt x="27" y="6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4" y="70"/>
                    <a:pt x="15" y="70"/>
                  </a:cubicBezTo>
                  <a:cubicBezTo>
                    <a:pt x="15" y="70"/>
                    <a:pt x="18" y="67"/>
                    <a:pt x="18" y="67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3" y="41"/>
                    <a:pt x="33" y="41"/>
                  </a:cubicBezTo>
                  <a:cubicBezTo>
                    <a:pt x="32" y="41"/>
                    <a:pt x="28" y="39"/>
                    <a:pt x="28" y="39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27" y="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71E75C7E-CCE6-B746-B398-72056E2BB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200" y="4066131"/>
              <a:ext cx="224403" cy="168703"/>
            </a:xfrm>
            <a:custGeom>
              <a:avLst/>
              <a:gdLst>
                <a:gd name="T0" fmla="*/ 2147483647 w 144"/>
                <a:gd name="T1" fmla="*/ 2147483647 h 109"/>
                <a:gd name="T2" fmla="*/ 2147483647 w 144"/>
                <a:gd name="T3" fmla="*/ 2147483647 h 109"/>
                <a:gd name="T4" fmla="*/ 2147483647 w 144"/>
                <a:gd name="T5" fmla="*/ 2147483647 h 109"/>
                <a:gd name="T6" fmla="*/ 2147483647 w 144"/>
                <a:gd name="T7" fmla="*/ 2147483647 h 109"/>
                <a:gd name="T8" fmla="*/ 2147483647 w 144"/>
                <a:gd name="T9" fmla="*/ 2147483647 h 109"/>
                <a:gd name="T10" fmla="*/ 2147483647 w 144"/>
                <a:gd name="T11" fmla="*/ 2147483647 h 109"/>
                <a:gd name="T12" fmla="*/ 2147483647 w 144"/>
                <a:gd name="T13" fmla="*/ 0 h 109"/>
                <a:gd name="T14" fmla="*/ 2147483647 w 144"/>
                <a:gd name="T15" fmla="*/ 0 h 109"/>
                <a:gd name="T16" fmla="*/ 2147483647 w 144"/>
                <a:gd name="T17" fmla="*/ 2147483647 h 109"/>
                <a:gd name="T18" fmla="*/ 2147483647 w 144"/>
                <a:gd name="T19" fmla="*/ 2147483647 h 109"/>
                <a:gd name="T20" fmla="*/ 2147483647 w 144"/>
                <a:gd name="T21" fmla="*/ 2147483647 h 109"/>
                <a:gd name="T22" fmla="*/ 0 w 144"/>
                <a:gd name="T23" fmla="*/ 2147483647 h 109"/>
                <a:gd name="T24" fmla="*/ 0 w 144"/>
                <a:gd name="T25" fmla="*/ 2147483647 h 109"/>
                <a:gd name="T26" fmla="*/ 2147483647 w 144"/>
                <a:gd name="T27" fmla="*/ 2147483647 h 109"/>
                <a:gd name="T28" fmla="*/ 2147483647 w 144"/>
                <a:gd name="T29" fmla="*/ 2147483647 h 109"/>
                <a:gd name="T30" fmla="*/ 2147483647 w 144"/>
                <a:gd name="T31" fmla="*/ 2147483647 h 109"/>
                <a:gd name="T32" fmla="*/ 2147483647 w 144"/>
                <a:gd name="T33" fmla="*/ 2147483647 h 109"/>
                <a:gd name="T34" fmla="*/ 2147483647 w 144"/>
                <a:gd name="T35" fmla="*/ 2147483647 h 109"/>
                <a:gd name="T36" fmla="*/ 2147483647 w 144"/>
                <a:gd name="T37" fmla="*/ 2147483647 h 109"/>
                <a:gd name="T38" fmla="*/ 2147483647 w 144"/>
                <a:gd name="T39" fmla="*/ 2147483647 h 1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  <a:lnTo>
                    <a:pt x="114" y="7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9DE563F8-9260-7640-8053-47E220297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200" y="4066131"/>
              <a:ext cx="224403" cy="168703"/>
            </a:xfrm>
            <a:custGeom>
              <a:avLst/>
              <a:gdLst>
                <a:gd name="T0" fmla="*/ 2147483647 w 144"/>
                <a:gd name="T1" fmla="*/ 2147483647 h 109"/>
                <a:gd name="T2" fmla="*/ 2147483647 w 144"/>
                <a:gd name="T3" fmla="*/ 2147483647 h 109"/>
                <a:gd name="T4" fmla="*/ 2147483647 w 144"/>
                <a:gd name="T5" fmla="*/ 2147483647 h 109"/>
                <a:gd name="T6" fmla="*/ 2147483647 w 144"/>
                <a:gd name="T7" fmla="*/ 2147483647 h 109"/>
                <a:gd name="T8" fmla="*/ 2147483647 w 144"/>
                <a:gd name="T9" fmla="*/ 2147483647 h 109"/>
                <a:gd name="T10" fmla="*/ 2147483647 w 144"/>
                <a:gd name="T11" fmla="*/ 2147483647 h 109"/>
                <a:gd name="T12" fmla="*/ 2147483647 w 144"/>
                <a:gd name="T13" fmla="*/ 0 h 109"/>
                <a:gd name="T14" fmla="*/ 2147483647 w 144"/>
                <a:gd name="T15" fmla="*/ 0 h 109"/>
                <a:gd name="T16" fmla="*/ 2147483647 w 144"/>
                <a:gd name="T17" fmla="*/ 2147483647 h 109"/>
                <a:gd name="T18" fmla="*/ 2147483647 w 144"/>
                <a:gd name="T19" fmla="*/ 2147483647 h 109"/>
                <a:gd name="T20" fmla="*/ 2147483647 w 144"/>
                <a:gd name="T21" fmla="*/ 2147483647 h 109"/>
                <a:gd name="T22" fmla="*/ 0 w 144"/>
                <a:gd name="T23" fmla="*/ 2147483647 h 109"/>
                <a:gd name="T24" fmla="*/ 0 w 144"/>
                <a:gd name="T25" fmla="*/ 2147483647 h 109"/>
                <a:gd name="T26" fmla="*/ 2147483647 w 144"/>
                <a:gd name="T27" fmla="*/ 2147483647 h 109"/>
                <a:gd name="T28" fmla="*/ 2147483647 w 144"/>
                <a:gd name="T29" fmla="*/ 2147483647 h 109"/>
                <a:gd name="T30" fmla="*/ 2147483647 w 144"/>
                <a:gd name="T31" fmla="*/ 2147483647 h 109"/>
                <a:gd name="T32" fmla="*/ 2147483647 w 144"/>
                <a:gd name="T33" fmla="*/ 2147483647 h 109"/>
                <a:gd name="T34" fmla="*/ 2147483647 w 144"/>
                <a:gd name="T35" fmla="*/ 2147483647 h 109"/>
                <a:gd name="T36" fmla="*/ 2147483647 w 144"/>
                <a:gd name="T37" fmla="*/ 2147483647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F5EE431C-C4E7-9840-8B92-5D388B663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534" y="4189341"/>
              <a:ext cx="28525" cy="7582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0 h 6"/>
                <a:gd name="T6" fmla="*/ 0 w 18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33BD6497-E1B6-7741-942E-8FEE19DBB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534" y="4189341"/>
              <a:ext cx="28525" cy="7582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37E196D1-47CD-FD41-B987-33F34B1C8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349" y="4196924"/>
              <a:ext cx="121710" cy="157331"/>
            </a:xfrm>
            <a:custGeom>
              <a:avLst/>
              <a:gdLst>
                <a:gd name="T0" fmla="*/ 2147483647 w 78"/>
                <a:gd name="T1" fmla="*/ 2147483647 h 102"/>
                <a:gd name="T2" fmla="*/ 2147483647 w 78"/>
                <a:gd name="T3" fmla="*/ 0 h 102"/>
                <a:gd name="T4" fmla="*/ 2147483647 w 78"/>
                <a:gd name="T5" fmla="*/ 0 h 102"/>
                <a:gd name="T6" fmla="*/ 2147483647 w 78"/>
                <a:gd name="T7" fmla="*/ 0 h 102"/>
                <a:gd name="T8" fmla="*/ 0 w 78"/>
                <a:gd name="T9" fmla="*/ 2147483647 h 102"/>
                <a:gd name="T10" fmla="*/ 2147483647 w 78"/>
                <a:gd name="T11" fmla="*/ 2147483647 h 102"/>
                <a:gd name="T12" fmla="*/ 0 w 78"/>
                <a:gd name="T13" fmla="*/ 2147483647 h 102"/>
                <a:gd name="T14" fmla="*/ 0 w 78"/>
                <a:gd name="T15" fmla="*/ 2147483647 h 102"/>
                <a:gd name="T16" fmla="*/ 2147483647 w 78"/>
                <a:gd name="T17" fmla="*/ 2147483647 h 102"/>
                <a:gd name="T18" fmla="*/ 2147483647 w 78"/>
                <a:gd name="T19" fmla="*/ 2147483647 h 102"/>
                <a:gd name="T20" fmla="*/ 2147483647 w 78"/>
                <a:gd name="T21" fmla="*/ 2147483647 h 102"/>
                <a:gd name="T22" fmla="*/ 2147483647 w 78"/>
                <a:gd name="T23" fmla="*/ 2147483647 h 102"/>
                <a:gd name="T24" fmla="*/ 2147483647 w 78"/>
                <a:gd name="T25" fmla="*/ 214748364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102">
                  <a:moveTo>
                    <a:pt x="60" y="6"/>
                  </a:moveTo>
                  <a:lnTo>
                    <a:pt x="60" y="0"/>
                  </a:lnTo>
                  <a:lnTo>
                    <a:pt x="36" y="0"/>
                  </a:lnTo>
                  <a:lnTo>
                    <a:pt x="6" y="0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6" y="102"/>
                  </a:lnTo>
                  <a:lnTo>
                    <a:pt x="36" y="102"/>
                  </a:lnTo>
                  <a:lnTo>
                    <a:pt x="78" y="90"/>
                  </a:lnTo>
                  <a:lnTo>
                    <a:pt x="60" y="36"/>
                  </a:lnTo>
                  <a:lnTo>
                    <a:pt x="60" y="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A9142ABB-0FB5-AA4D-8294-256CFD79F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013" y="4075608"/>
              <a:ext cx="355622" cy="318452"/>
            </a:xfrm>
            <a:custGeom>
              <a:avLst/>
              <a:gdLst>
                <a:gd name="T0" fmla="*/ 2147483647 w 228"/>
                <a:gd name="T1" fmla="*/ 2147483647 h 205"/>
                <a:gd name="T2" fmla="*/ 2147483647 w 228"/>
                <a:gd name="T3" fmla="*/ 2147483647 h 205"/>
                <a:gd name="T4" fmla="*/ 2147483647 w 228"/>
                <a:gd name="T5" fmla="*/ 2147483647 h 205"/>
                <a:gd name="T6" fmla="*/ 2147483647 w 228"/>
                <a:gd name="T7" fmla="*/ 2147483647 h 205"/>
                <a:gd name="T8" fmla="*/ 2147483647 w 228"/>
                <a:gd name="T9" fmla="*/ 2147483647 h 205"/>
                <a:gd name="T10" fmla="*/ 2147483647 w 228"/>
                <a:gd name="T11" fmla="*/ 2147483647 h 205"/>
                <a:gd name="T12" fmla="*/ 2147483647 w 228"/>
                <a:gd name="T13" fmla="*/ 2147483647 h 205"/>
                <a:gd name="T14" fmla="*/ 2147483647 w 228"/>
                <a:gd name="T15" fmla="*/ 2147483647 h 205"/>
                <a:gd name="T16" fmla="*/ 2147483647 w 228"/>
                <a:gd name="T17" fmla="*/ 2147483647 h 205"/>
                <a:gd name="T18" fmla="*/ 2147483647 w 228"/>
                <a:gd name="T19" fmla="*/ 0 h 205"/>
                <a:gd name="T20" fmla="*/ 2147483647 w 228"/>
                <a:gd name="T21" fmla="*/ 2147483647 h 205"/>
                <a:gd name="T22" fmla="*/ 2147483647 w 228"/>
                <a:gd name="T23" fmla="*/ 2147483647 h 205"/>
                <a:gd name="T24" fmla="*/ 2147483647 w 228"/>
                <a:gd name="T25" fmla="*/ 2147483647 h 205"/>
                <a:gd name="T26" fmla="*/ 2147483647 w 228"/>
                <a:gd name="T27" fmla="*/ 2147483647 h 205"/>
                <a:gd name="T28" fmla="*/ 2147483647 w 228"/>
                <a:gd name="T29" fmla="*/ 2147483647 h 205"/>
                <a:gd name="T30" fmla="*/ 2147483647 w 228"/>
                <a:gd name="T31" fmla="*/ 2147483647 h 205"/>
                <a:gd name="T32" fmla="*/ 2147483647 w 228"/>
                <a:gd name="T33" fmla="*/ 2147483647 h 205"/>
                <a:gd name="T34" fmla="*/ 2147483647 w 228"/>
                <a:gd name="T35" fmla="*/ 2147483647 h 205"/>
                <a:gd name="T36" fmla="*/ 2147483647 w 228"/>
                <a:gd name="T37" fmla="*/ 2147483647 h 205"/>
                <a:gd name="T38" fmla="*/ 0 w 228"/>
                <a:gd name="T39" fmla="*/ 2147483647 h 205"/>
                <a:gd name="T40" fmla="*/ 0 w 228"/>
                <a:gd name="T41" fmla="*/ 2147483647 h 205"/>
                <a:gd name="T42" fmla="*/ 2147483647 w 228"/>
                <a:gd name="T43" fmla="*/ 2147483647 h 205"/>
                <a:gd name="T44" fmla="*/ 2147483647 w 228"/>
                <a:gd name="T45" fmla="*/ 2147483647 h 205"/>
                <a:gd name="T46" fmla="*/ 2147483647 w 228"/>
                <a:gd name="T47" fmla="*/ 2147483647 h 205"/>
                <a:gd name="T48" fmla="*/ 2147483647 w 228"/>
                <a:gd name="T49" fmla="*/ 2147483647 h 205"/>
                <a:gd name="T50" fmla="*/ 2147483647 w 228"/>
                <a:gd name="T51" fmla="*/ 2147483647 h 205"/>
                <a:gd name="T52" fmla="*/ 2147483647 w 228"/>
                <a:gd name="T53" fmla="*/ 2147483647 h 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28" h="205">
                  <a:moveTo>
                    <a:pt x="120" y="151"/>
                  </a:moveTo>
                  <a:lnTo>
                    <a:pt x="150" y="163"/>
                  </a:lnTo>
                  <a:lnTo>
                    <a:pt x="180" y="121"/>
                  </a:lnTo>
                  <a:lnTo>
                    <a:pt x="198" y="73"/>
                  </a:lnTo>
                  <a:lnTo>
                    <a:pt x="204" y="55"/>
                  </a:lnTo>
                  <a:lnTo>
                    <a:pt x="222" y="49"/>
                  </a:lnTo>
                  <a:lnTo>
                    <a:pt x="228" y="31"/>
                  </a:lnTo>
                  <a:lnTo>
                    <a:pt x="210" y="25"/>
                  </a:lnTo>
                  <a:lnTo>
                    <a:pt x="198" y="7"/>
                  </a:lnTo>
                  <a:lnTo>
                    <a:pt x="204" y="0"/>
                  </a:lnTo>
                  <a:lnTo>
                    <a:pt x="174" y="25"/>
                  </a:lnTo>
                  <a:lnTo>
                    <a:pt x="144" y="31"/>
                  </a:lnTo>
                  <a:lnTo>
                    <a:pt x="108" y="31"/>
                  </a:lnTo>
                  <a:lnTo>
                    <a:pt x="84" y="43"/>
                  </a:lnTo>
                  <a:lnTo>
                    <a:pt x="48" y="31"/>
                  </a:lnTo>
                  <a:lnTo>
                    <a:pt x="24" y="31"/>
                  </a:lnTo>
                  <a:lnTo>
                    <a:pt x="12" y="49"/>
                  </a:lnTo>
                  <a:lnTo>
                    <a:pt x="12" y="67"/>
                  </a:lnTo>
                  <a:lnTo>
                    <a:pt x="12" y="91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24" y="163"/>
                  </a:lnTo>
                  <a:lnTo>
                    <a:pt x="48" y="193"/>
                  </a:lnTo>
                  <a:lnTo>
                    <a:pt x="72" y="199"/>
                  </a:lnTo>
                  <a:lnTo>
                    <a:pt x="96" y="205"/>
                  </a:lnTo>
                  <a:lnTo>
                    <a:pt x="102" y="175"/>
                  </a:lnTo>
                  <a:lnTo>
                    <a:pt x="120" y="15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C8EFE8C2-4651-6043-965B-CE1EBCC32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127" y="4196924"/>
              <a:ext cx="384148" cy="223675"/>
            </a:xfrm>
            <a:custGeom>
              <a:avLst/>
              <a:gdLst>
                <a:gd name="T0" fmla="*/ 2147483647 w 246"/>
                <a:gd name="T1" fmla="*/ 2147483647 h 144"/>
                <a:gd name="T2" fmla="*/ 2147483647 w 246"/>
                <a:gd name="T3" fmla="*/ 2147483647 h 144"/>
                <a:gd name="T4" fmla="*/ 2147483647 w 246"/>
                <a:gd name="T5" fmla="*/ 2147483647 h 144"/>
                <a:gd name="T6" fmla="*/ 2147483647 w 246"/>
                <a:gd name="T7" fmla="*/ 2147483647 h 144"/>
                <a:gd name="T8" fmla="*/ 0 w 246"/>
                <a:gd name="T9" fmla="*/ 2147483647 h 144"/>
                <a:gd name="T10" fmla="*/ 2147483647 w 246"/>
                <a:gd name="T11" fmla="*/ 2147483647 h 144"/>
                <a:gd name="T12" fmla="*/ 2147483647 w 246"/>
                <a:gd name="T13" fmla="*/ 2147483647 h 144"/>
                <a:gd name="T14" fmla="*/ 2147483647 w 246"/>
                <a:gd name="T15" fmla="*/ 2147483647 h 144"/>
                <a:gd name="T16" fmla="*/ 2147483647 w 246"/>
                <a:gd name="T17" fmla="*/ 2147483647 h 144"/>
                <a:gd name="T18" fmla="*/ 2147483647 w 246"/>
                <a:gd name="T19" fmla="*/ 2147483647 h 144"/>
                <a:gd name="T20" fmla="*/ 2147483647 w 246"/>
                <a:gd name="T21" fmla="*/ 2147483647 h 144"/>
                <a:gd name="T22" fmla="*/ 2147483647 w 246"/>
                <a:gd name="T23" fmla="*/ 2147483647 h 144"/>
                <a:gd name="T24" fmla="*/ 2147483647 w 246"/>
                <a:gd name="T25" fmla="*/ 2147483647 h 144"/>
                <a:gd name="T26" fmla="*/ 2147483647 w 246"/>
                <a:gd name="T27" fmla="*/ 2147483647 h 144"/>
                <a:gd name="T28" fmla="*/ 2147483647 w 246"/>
                <a:gd name="T29" fmla="*/ 2147483647 h 144"/>
                <a:gd name="T30" fmla="*/ 2147483647 w 246"/>
                <a:gd name="T31" fmla="*/ 2147483647 h 144"/>
                <a:gd name="T32" fmla="*/ 2147483647 w 246"/>
                <a:gd name="T33" fmla="*/ 2147483647 h 144"/>
                <a:gd name="T34" fmla="*/ 2147483647 w 246"/>
                <a:gd name="T35" fmla="*/ 2147483647 h 144"/>
                <a:gd name="T36" fmla="*/ 2147483647 w 246"/>
                <a:gd name="T37" fmla="*/ 2147483647 h 144"/>
                <a:gd name="T38" fmla="*/ 2147483647 w 246"/>
                <a:gd name="T39" fmla="*/ 0 h 144"/>
                <a:gd name="T40" fmla="*/ 2147483647 w 246"/>
                <a:gd name="T41" fmla="*/ 2147483647 h 144"/>
                <a:gd name="T42" fmla="*/ 2147483647 w 246"/>
                <a:gd name="T43" fmla="*/ 2147483647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6" h="144">
                  <a:moveTo>
                    <a:pt x="78" y="36"/>
                  </a:moveTo>
                  <a:lnTo>
                    <a:pt x="72" y="48"/>
                  </a:lnTo>
                  <a:lnTo>
                    <a:pt x="36" y="60"/>
                  </a:lnTo>
                  <a:lnTo>
                    <a:pt x="12" y="66"/>
                  </a:lnTo>
                  <a:lnTo>
                    <a:pt x="0" y="102"/>
                  </a:lnTo>
                  <a:lnTo>
                    <a:pt x="12" y="132"/>
                  </a:lnTo>
                  <a:lnTo>
                    <a:pt x="18" y="144"/>
                  </a:lnTo>
                  <a:lnTo>
                    <a:pt x="42" y="132"/>
                  </a:lnTo>
                  <a:lnTo>
                    <a:pt x="66" y="132"/>
                  </a:lnTo>
                  <a:lnTo>
                    <a:pt x="78" y="138"/>
                  </a:lnTo>
                  <a:lnTo>
                    <a:pt x="78" y="114"/>
                  </a:lnTo>
                  <a:lnTo>
                    <a:pt x="114" y="108"/>
                  </a:lnTo>
                  <a:lnTo>
                    <a:pt x="144" y="120"/>
                  </a:lnTo>
                  <a:lnTo>
                    <a:pt x="198" y="108"/>
                  </a:lnTo>
                  <a:lnTo>
                    <a:pt x="246" y="102"/>
                  </a:lnTo>
                  <a:lnTo>
                    <a:pt x="210" y="66"/>
                  </a:lnTo>
                  <a:lnTo>
                    <a:pt x="186" y="54"/>
                  </a:lnTo>
                  <a:lnTo>
                    <a:pt x="168" y="24"/>
                  </a:lnTo>
                  <a:lnTo>
                    <a:pt x="156" y="0"/>
                  </a:lnTo>
                  <a:lnTo>
                    <a:pt x="108" y="30"/>
                  </a:lnTo>
                  <a:lnTo>
                    <a:pt x="78" y="3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C975750A-0DDA-E944-94F0-99AFD440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925" y="4403539"/>
              <a:ext cx="233913" cy="278645"/>
            </a:xfrm>
            <a:custGeom>
              <a:avLst/>
              <a:gdLst>
                <a:gd name="T0" fmla="*/ 2147483647 w 150"/>
                <a:gd name="T1" fmla="*/ 2147483647 h 180"/>
                <a:gd name="T2" fmla="*/ 2147483647 w 150"/>
                <a:gd name="T3" fmla="*/ 2147483647 h 180"/>
                <a:gd name="T4" fmla="*/ 2147483647 w 150"/>
                <a:gd name="T5" fmla="*/ 2147483647 h 180"/>
                <a:gd name="T6" fmla="*/ 2147483647 w 150"/>
                <a:gd name="T7" fmla="*/ 2147483647 h 180"/>
                <a:gd name="T8" fmla="*/ 2147483647 w 150"/>
                <a:gd name="T9" fmla="*/ 2147483647 h 180"/>
                <a:gd name="T10" fmla="*/ 2147483647 w 150"/>
                <a:gd name="T11" fmla="*/ 0 h 180"/>
                <a:gd name="T12" fmla="*/ 2147483647 w 150"/>
                <a:gd name="T13" fmla="*/ 0 h 180"/>
                <a:gd name="T14" fmla="*/ 2147483647 w 150"/>
                <a:gd name="T15" fmla="*/ 2147483647 h 180"/>
                <a:gd name="T16" fmla="*/ 2147483647 w 150"/>
                <a:gd name="T17" fmla="*/ 2147483647 h 180"/>
                <a:gd name="T18" fmla="*/ 2147483647 w 150"/>
                <a:gd name="T19" fmla="*/ 2147483647 h 180"/>
                <a:gd name="T20" fmla="*/ 2147483647 w 150"/>
                <a:gd name="T21" fmla="*/ 2147483647 h 180"/>
                <a:gd name="T22" fmla="*/ 2147483647 w 150"/>
                <a:gd name="T23" fmla="*/ 2147483647 h 180"/>
                <a:gd name="T24" fmla="*/ 2147483647 w 150"/>
                <a:gd name="T25" fmla="*/ 2147483647 h 180"/>
                <a:gd name="T26" fmla="*/ 2147483647 w 150"/>
                <a:gd name="T27" fmla="*/ 2147483647 h 180"/>
                <a:gd name="T28" fmla="*/ 2147483647 w 150"/>
                <a:gd name="T29" fmla="*/ 2147483647 h 180"/>
                <a:gd name="T30" fmla="*/ 2147483647 w 150"/>
                <a:gd name="T31" fmla="*/ 2147483647 h 180"/>
                <a:gd name="T32" fmla="*/ 2147483647 w 150"/>
                <a:gd name="T33" fmla="*/ 2147483647 h 180"/>
                <a:gd name="T34" fmla="*/ 0 w 150"/>
                <a:gd name="T35" fmla="*/ 2147483647 h 180"/>
                <a:gd name="T36" fmla="*/ 2147483647 w 150"/>
                <a:gd name="T37" fmla="*/ 2147483647 h 180"/>
                <a:gd name="T38" fmla="*/ 2147483647 w 150"/>
                <a:gd name="T39" fmla="*/ 2147483647 h 180"/>
                <a:gd name="T40" fmla="*/ 2147483647 w 150"/>
                <a:gd name="T41" fmla="*/ 2147483647 h 180"/>
                <a:gd name="T42" fmla="*/ 2147483647 w 150"/>
                <a:gd name="T43" fmla="*/ 2147483647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0" h="180">
                  <a:moveTo>
                    <a:pt x="66" y="162"/>
                  </a:moveTo>
                  <a:lnTo>
                    <a:pt x="90" y="144"/>
                  </a:lnTo>
                  <a:lnTo>
                    <a:pt x="114" y="96"/>
                  </a:lnTo>
                  <a:lnTo>
                    <a:pt x="132" y="7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14" y="0"/>
                  </a:lnTo>
                  <a:lnTo>
                    <a:pt x="90" y="12"/>
                  </a:lnTo>
                  <a:lnTo>
                    <a:pt x="72" y="18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60" y="54"/>
                  </a:lnTo>
                  <a:lnTo>
                    <a:pt x="54" y="84"/>
                  </a:lnTo>
                  <a:lnTo>
                    <a:pt x="48" y="114"/>
                  </a:lnTo>
                  <a:lnTo>
                    <a:pt x="30" y="114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18" y="156"/>
                  </a:lnTo>
                  <a:lnTo>
                    <a:pt x="24" y="180"/>
                  </a:lnTo>
                  <a:lnTo>
                    <a:pt x="42" y="162"/>
                  </a:lnTo>
                  <a:lnTo>
                    <a:pt x="66" y="16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DE75218B-ACF0-6443-8D9A-50548646E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382" y="4460406"/>
              <a:ext cx="140728" cy="155435"/>
            </a:xfrm>
            <a:custGeom>
              <a:avLst/>
              <a:gdLst>
                <a:gd name="T0" fmla="*/ 2147483647 w 90"/>
                <a:gd name="T1" fmla="*/ 2147483647 h 102"/>
                <a:gd name="T2" fmla="*/ 2147483647 w 90"/>
                <a:gd name="T3" fmla="*/ 2147483647 h 102"/>
                <a:gd name="T4" fmla="*/ 2147483647 w 90"/>
                <a:gd name="T5" fmla="*/ 2147483647 h 102"/>
                <a:gd name="T6" fmla="*/ 2147483647 w 90"/>
                <a:gd name="T7" fmla="*/ 2147483647 h 102"/>
                <a:gd name="T8" fmla="*/ 2147483647 w 90"/>
                <a:gd name="T9" fmla="*/ 2147483647 h 102"/>
                <a:gd name="T10" fmla="*/ 2147483647 w 90"/>
                <a:gd name="T11" fmla="*/ 0 h 102"/>
                <a:gd name="T12" fmla="*/ 2147483647 w 90"/>
                <a:gd name="T13" fmla="*/ 0 h 102"/>
                <a:gd name="T14" fmla="*/ 0 w 90"/>
                <a:gd name="T15" fmla="*/ 0 h 102"/>
                <a:gd name="T16" fmla="*/ 0 w 90"/>
                <a:gd name="T17" fmla="*/ 2147483647 h 102"/>
                <a:gd name="T18" fmla="*/ 0 w 90"/>
                <a:gd name="T19" fmla="*/ 2147483647 h 102"/>
                <a:gd name="T20" fmla="*/ 2147483647 w 90"/>
                <a:gd name="T21" fmla="*/ 2147483647 h 102"/>
                <a:gd name="T22" fmla="*/ 2147483647 w 90"/>
                <a:gd name="T23" fmla="*/ 2147483647 h 102"/>
                <a:gd name="T24" fmla="*/ 2147483647 w 90"/>
                <a:gd name="T25" fmla="*/ 214748364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02">
                  <a:moveTo>
                    <a:pt x="60" y="78"/>
                  </a:moveTo>
                  <a:lnTo>
                    <a:pt x="78" y="78"/>
                  </a:lnTo>
                  <a:lnTo>
                    <a:pt x="84" y="48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54"/>
                  </a:lnTo>
                  <a:lnTo>
                    <a:pt x="30" y="102"/>
                  </a:lnTo>
                  <a:lnTo>
                    <a:pt x="42" y="90"/>
                  </a:lnTo>
                  <a:lnTo>
                    <a:pt x="60" y="7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BEE5ECF6-5CFC-974D-9646-8F968F403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348" y="4151430"/>
              <a:ext cx="224403" cy="308975"/>
            </a:xfrm>
            <a:custGeom>
              <a:avLst/>
              <a:gdLst>
                <a:gd name="T0" fmla="*/ 2147483647 w 144"/>
                <a:gd name="T1" fmla="*/ 2147483647 h 198"/>
                <a:gd name="T2" fmla="*/ 2147483647 w 144"/>
                <a:gd name="T3" fmla="*/ 2147483647 h 198"/>
                <a:gd name="T4" fmla="*/ 2147483647 w 144"/>
                <a:gd name="T5" fmla="*/ 2147483647 h 198"/>
                <a:gd name="T6" fmla="*/ 2147483647 w 144"/>
                <a:gd name="T7" fmla="*/ 2147483647 h 198"/>
                <a:gd name="T8" fmla="*/ 2147483647 w 144"/>
                <a:gd name="T9" fmla="*/ 2147483647 h 198"/>
                <a:gd name="T10" fmla="*/ 2147483647 w 144"/>
                <a:gd name="T11" fmla="*/ 2147483647 h 198"/>
                <a:gd name="T12" fmla="*/ 2147483647 w 144"/>
                <a:gd name="T13" fmla="*/ 2147483647 h 198"/>
                <a:gd name="T14" fmla="*/ 2147483647 w 144"/>
                <a:gd name="T15" fmla="*/ 2147483647 h 198"/>
                <a:gd name="T16" fmla="*/ 2147483647 w 144"/>
                <a:gd name="T17" fmla="*/ 0 h 198"/>
                <a:gd name="T18" fmla="*/ 2147483647 w 144"/>
                <a:gd name="T19" fmla="*/ 0 h 198"/>
                <a:gd name="T20" fmla="*/ 2147483647 w 144"/>
                <a:gd name="T21" fmla="*/ 2147483647 h 198"/>
                <a:gd name="T22" fmla="*/ 2147483647 w 144"/>
                <a:gd name="T23" fmla="*/ 2147483647 h 198"/>
                <a:gd name="T24" fmla="*/ 2147483647 w 144"/>
                <a:gd name="T25" fmla="*/ 2147483647 h 198"/>
                <a:gd name="T26" fmla="*/ 2147483647 w 144"/>
                <a:gd name="T27" fmla="*/ 2147483647 h 198"/>
                <a:gd name="T28" fmla="*/ 2147483647 w 144"/>
                <a:gd name="T29" fmla="*/ 2147483647 h 198"/>
                <a:gd name="T30" fmla="*/ 2147483647 w 144"/>
                <a:gd name="T31" fmla="*/ 2147483647 h 198"/>
                <a:gd name="T32" fmla="*/ 0 w 144"/>
                <a:gd name="T33" fmla="*/ 2147483647 h 198"/>
                <a:gd name="T34" fmla="*/ 2147483647 w 144"/>
                <a:gd name="T35" fmla="*/ 2147483647 h 198"/>
                <a:gd name="T36" fmla="*/ 2147483647 w 144"/>
                <a:gd name="T37" fmla="*/ 2147483647 h 198"/>
                <a:gd name="T38" fmla="*/ 2147483647 w 144"/>
                <a:gd name="T39" fmla="*/ 2147483647 h 198"/>
                <a:gd name="T40" fmla="*/ 2147483647 w 144"/>
                <a:gd name="T41" fmla="*/ 2147483647 h 198"/>
                <a:gd name="T42" fmla="*/ 2147483647 w 144"/>
                <a:gd name="T43" fmla="*/ 2147483647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  <a:lnTo>
                    <a:pt x="144" y="17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B9EC81DF-CE3D-D748-AB45-D4A0DE4F7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348" y="4151430"/>
              <a:ext cx="224403" cy="308975"/>
            </a:xfrm>
            <a:custGeom>
              <a:avLst/>
              <a:gdLst>
                <a:gd name="T0" fmla="*/ 2147483647 w 144"/>
                <a:gd name="T1" fmla="*/ 2147483647 h 198"/>
                <a:gd name="T2" fmla="*/ 2147483647 w 144"/>
                <a:gd name="T3" fmla="*/ 2147483647 h 198"/>
                <a:gd name="T4" fmla="*/ 2147483647 w 144"/>
                <a:gd name="T5" fmla="*/ 2147483647 h 198"/>
                <a:gd name="T6" fmla="*/ 2147483647 w 144"/>
                <a:gd name="T7" fmla="*/ 2147483647 h 198"/>
                <a:gd name="T8" fmla="*/ 2147483647 w 144"/>
                <a:gd name="T9" fmla="*/ 2147483647 h 198"/>
                <a:gd name="T10" fmla="*/ 2147483647 w 144"/>
                <a:gd name="T11" fmla="*/ 2147483647 h 198"/>
                <a:gd name="T12" fmla="*/ 2147483647 w 144"/>
                <a:gd name="T13" fmla="*/ 2147483647 h 198"/>
                <a:gd name="T14" fmla="*/ 2147483647 w 144"/>
                <a:gd name="T15" fmla="*/ 2147483647 h 198"/>
                <a:gd name="T16" fmla="*/ 2147483647 w 144"/>
                <a:gd name="T17" fmla="*/ 0 h 198"/>
                <a:gd name="T18" fmla="*/ 2147483647 w 144"/>
                <a:gd name="T19" fmla="*/ 0 h 198"/>
                <a:gd name="T20" fmla="*/ 2147483647 w 144"/>
                <a:gd name="T21" fmla="*/ 2147483647 h 198"/>
                <a:gd name="T22" fmla="*/ 2147483647 w 144"/>
                <a:gd name="T23" fmla="*/ 2147483647 h 198"/>
                <a:gd name="T24" fmla="*/ 2147483647 w 144"/>
                <a:gd name="T25" fmla="*/ 2147483647 h 198"/>
                <a:gd name="T26" fmla="*/ 2147483647 w 144"/>
                <a:gd name="T27" fmla="*/ 2147483647 h 198"/>
                <a:gd name="T28" fmla="*/ 2147483647 w 144"/>
                <a:gd name="T29" fmla="*/ 2147483647 h 198"/>
                <a:gd name="T30" fmla="*/ 2147483647 w 144"/>
                <a:gd name="T31" fmla="*/ 2147483647 h 198"/>
                <a:gd name="T32" fmla="*/ 0 w 144"/>
                <a:gd name="T33" fmla="*/ 2147483647 h 198"/>
                <a:gd name="T34" fmla="*/ 2147483647 w 144"/>
                <a:gd name="T35" fmla="*/ 2147483647 h 198"/>
                <a:gd name="T36" fmla="*/ 2147483647 w 144"/>
                <a:gd name="T37" fmla="*/ 2147483647 h 198"/>
                <a:gd name="T38" fmla="*/ 2147483647 w 144"/>
                <a:gd name="T39" fmla="*/ 2147483647 h 198"/>
                <a:gd name="T40" fmla="*/ 2147483647 w 144"/>
                <a:gd name="T41" fmla="*/ 2147483647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806AFA22-87E7-FA4B-B87C-24F081F9E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5059" y="4140057"/>
              <a:ext cx="76069" cy="187660"/>
            </a:xfrm>
            <a:custGeom>
              <a:avLst/>
              <a:gdLst>
                <a:gd name="T0" fmla="*/ 2147483647 w 48"/>
                <a:gd name="T1" fmla="*/ 2147483647 h 120"/>
                <a:gd name="T2" fmla="*/ 2147483647 w 48"/>
                <a:gd name="T3" fmla="*/ 2147483647 h 120"/>
                <a:gd name="T4" fmla="*/ 2147483647 w 48"/>
                <a:gd name="T5" fmla="*/ 2147483647 h 120"/>
                <a:gd name="T6" fmla="*/ 2147483647 w 48"/>
                <a:gd name="T7" fmla="*/ 2147483647 h 120"/>
                <a:gd name="T8" fmla="*/ 2147483647 w 48"/>
                <a:gd name="T9" fmla="*/ 0 h 120"/>
                <a:gd name="T10" fmla="*/ 2147483647 w 48"/>
                <a:gd name="T11" fmla="*/ 2147483647 h 120"/>
                <a:gd name="T12" fmla="*/ 2147483647 w 48"/>
                <a:gd name="T13" fmla="*/ 2147483647 h 120"/>
                <a:gd name="T14" fmla="*/ 0 w 48"/>
                <a:gd name="T15" fmla="*/ 2147483647 h 120"/>
                <a:gd name="T16" fmla="*/ 0 w 48"/>
                <a:gd name="T17" fmla="*/ 2147483647 h 120"/>
                <a:gd name="T18" fmla="*/ 2147483647 w 48"/>
                <a:gd name="T19" fmla="*/ 2147483647 h 120"/>
                <a:gd name="T20" fmla="*/ 2147483647 w 48"/>
                <a:gd name="T21" fmla="*/ 2147483647 h 120"/>
                <a:gd name="T22" fmla="*/ 2147483647 w 48"/>
                <a:gd name="T23" fmla="*/ 2147483647 h 120"/>
                <a:gd name="T24" fmla="*/ 2147483647 w 48"/>
                <a:gd name="T25" fmla="*/ 2147483647 h 120"/>
                <a:gd name="T26" fmla="*/ 2147483647 w 48"/>
                <a:gd name="T27" fmla="*/ 2147483647 h 120"/>
                <a:gd name="T28" fmla="*/ 2147483647 w 48"/>
                <a:gd name="T29" fmla="*/ 2147483647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120">
                  <a:moveTo>
                    <a:pt x="48" y="48"/>
                  </a:moveTo>
                  <a:lnTo>
                    <a:pt x="48" y="24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6" y="90"/>
                  </a:lnTo>
                  <a:lnTo>
                    <a:pt x="24" y="120"/>
                  </a:lnTo>
                  <a:lnTo>
                    <a:pt x="36" y="120"/>
                  </a:lnTo>
                  <a:lnTo>
                    <a:pt x="36" y="90"/>
                  </a:lnTo>
                  <a:lnTo>
                    <a:pt x="48" y="4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3AA95626-F524-EF45-9FA2-0CE5D3F32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534" y="4189341"/>
              <a:ext cx="66560" cy="147853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0 h 96"/>
                <a:gd name="T4" fmla="*/ 2147483647 w 42"/>
                <a:gd name="T5" fmla="*/ 2147483647 h 96"/>
                <a:gd name="T6" fmla="*/ 0 w 42"/>
                <a:gd name="T7" fmla="*/ 2147483647 h 96"/>
                <a:gd name="T8" fmla="*/ 0 w 42"/>
                <a:gd name="T9" fmla="*/ 2147483647 h 96"/>
                <a:gd name="T10" fmla="*/ 0 w 42"/>
                <a:gd name="T11" fmla="*/ 2147483647 h 96"/>
                <a:gd name="T12" fmla="*/ 2147483647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" h="96">
                  <a:moveTo>
                    <a:pt x="18" y="18"/>
                  </a:moveTo>
                  <a:lnTo>
                    <a:pt x="18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42"/>
                  </a:lnTo>
                  <a:lnTo>
                    <a:pt x="18" y="96"/>
                  </a:lnTo>
                  <a:lnTo>
                    <a:pt x="42" y="90"/>
                  </a:lnTo>
                  <a:lnTo>
                    <a:pt x="24" y="60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1995B573-B6B1-D346-B43E-4E50FAE25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451" y="5019592"/>
              <a:ext cx="384148" cy="388588"/>
            </a:xfrm>
            <a:custGeom>
              <a:avLst/>
              <a:gdLst>
                <a:gd name="T0" fmla="*/ 2147483647 w 246"/>
                <a:gd name="T1" fmla="*/ 2147483647 h 252"/>
                <a:gd name="T2" fmla="*/ 2147483647 w 246"/>
                <a:gd name="T3" fmla="*/ 2147483647 h 252"/>
                <a:gd name="T4" fmla="*/ 2147483647 w 246"/>
                <a:gd name="T5" fmla="*/ 2147483647 h 252"/>
                <a:gd name="T6" fmla="*/ 2147483647 w 246"/>
                <a:gd name="T7" fmla="*/ 2147483647 h 252"/>
                <a:gd name="T8" fmla="*/ 2147483647 w 246"/>
                <a:gd name="T9" fmla="*/ 2147483647 h 252"/>
                <a:gd name="T10" fmla="*/ 2147483647 w 246"/>
                <a:gd name="T11" fmla="*/ 2147483647 h 252"/>
                <a:gd name="T12" fmla="*/ 2147483647 w 246"/>
                <a:gd name="T13" fmla="*/ 2147483647 h 252"/>
                <a:gd name="T14" fmla="*/ 2147483647 w 246"/>
                <a:gd name="T15" fmla="*/ 2147483647 h 252"/>
                <a:gd name="T16" fmla="*/ 2147483647 w 246"/>
                <a:gd name="T17" fmla="*/ 2147483647 h 252"/>
                <a:gd name="T18" fmla="*/ 2147483647 w 246"/>
                <a:gd name="T19" fmla="*/ 2147483647 h 252"/>
                <a:gd name="T20" fmla="*/ 2147483647 w 246"/>
                <a:gd name="T21" fmla="*/ 2147483647 h 252"/>
                <a:gd name="T22" fmla="*/ 2147483647 w 246"/>
                <a:gd name="T23" fmla="*/ 2147483647 h 252"/>
                <a:gd name="T24" fmla="*/ 2147483647 w 246"/>
                <a:gd name="T25" fmla="*/ 2147483647 h 252"/>
                <a:gd name="T26" fmla="*/ 2147483647 w 246"/>
                <a:gd name="T27" fmla="*/ 2147483647 h 252"/>
                <a:gd name="T28" fmla="*/ 2147483647 w 246"/>
                <a:gd name="T29" fmla="*/ 2147483647 h 252"/>
                <a:gd name="T30" fmla="*/ 2147483647 w 246"/>
                <a:gd name="T31" fmla="*/ 2147483647 h 252"/>
                <a:gd name="T32" fmla="*/ 2147483647 w 246"/>
                <a:gd name="T33" fmla="*/ 2147483647 h 252"/>
                <a:gd name="T34" fmla="*/ 2147483647 w 246"/>
                <a:gd name="T35" fmla="*/ 2147483647 h 252"/>
                <a:gd name="T36" fmla="*/ 2147483647 w 246"/>
                <a:gd name="T37" fmla="*/ 2147483647 h 252"/>
                <a:gd name="T38" fmla="*/ 2147483647 w 246"/>
                <a:gd name="T39" fmla="*/ 0 h 252"/>
                <a:gd name="T40" fmla="*/ 2147483647 w 246"/>
                <a:gd name="T41" fmla="*/ 2147483647 h 252"/>
                <a:gd name="T42" fmla="*/ 0 w 246"/>
                <a:gd name="T43" fmla="*/ 2147483647 h 252"/>
                <a:gd name="T44" fmla="*/ 2147483647 w 246"/>
                <a:gd name="T45" fmla="*/ 2147483647 h 252"/>
                <a:gd name="T46" fmla="*/ 2147483647 w 246"/>
                <a:gd name="T47" fmla="*/ 2147483647 h 252"/>
                <a:gd name="T48" fmla="*/ 2147483647 w 246"/>
                <a:gd name="T49" fmla="*/ 2147483647 h 252"/>
                <a:gd name="T50" fmla="*/ 2147483647 w 246"/>
                <a:gd name="T51" fmla="*/ 2147483647 h 252"/>
                <a:gd name="T52" fmla="*/ 2147483647 w 246"/>
                <a:gd name="T53" fmla="*/ 2147483647 h 252"/>
                <a:gd name="T54" fmla="*/ 2147483647 w 246"/>
                <a:gd name="T55" fmla="*/ 2147483647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46" h="252">
                  <a:moveTo>
                    <a:pt x="126" y="252"/>
                  </a:moveTo>
                  <a:lnTo>
                    <a:pt x="144" y="246"/>
                  </a:lnTo>
                  <a:lnTo>
                    <a:pt x="156" y="162"/>
                  </a:lnTo>
                  <a:lnTo>
                    <a:pt x="156" y="108"/>
                  </a:lnTo>
                  <a:lnTo>
                    <a:pt x="168" y="102"/>
                  </a:lnTo>
                  <a:lnTo>
                    <a:pt x="174" y="36"/>
                  </a:lnTo>
                  <a:lnTo>
                    <a:pt x="222" y="24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34" y="12"/>
                  </a:lnTo>
                  <a:lnTo>
                    <a:pt x="210" y="12"/>
                  </a:lnTo>
                  <a:lnTo>
                    <a:pt x="216" y="18"/>
                  </a:lnTo>
                  <a:lnTo>
                    <a:pt x="210" y="12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14" y="12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42"/>
                  </a:lnTo>
                  <a:lnTo>
                    <a:pt x="42" y="126"/>
                  </a:lnTo>
                  <a:lnTo>
                    <a:pt x="48" y="144"/>
                  </a:lnTo>
                  <a:lnTo>
                    <a:pt x="60" y="222"/>
                  </a:lnTo>
                  <a:lnTo>
                    <a:pt x="90" y="252"/>
                  </a:lnTo>
                  <a:lnTo>
                    <a:pt x="96" y="240"/>
                  </a:lnTo>
                  <a:lnTo>
                    <a:pt x="126" y="25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6A7F40B8-3B9D-0349-A814-BCE88711C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5059" y="3954293"/>
              <a:ext cx="95086" cy="111838"/>
            </a:xfrm>
            <a:custGeom>
              <a:avLst/>
              <a:gdLst>
                <a:gd name="T0" fmla="*/ 0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2147483647 h 12"/>
                <a:gd name="T8" fmla="*/ 2147483647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8"/>
                    <a:pt x="10" y="8"/>
                  </a:cubicBezTo>
                  <a:cubicBezTo>
                    <a:pt x="10" y="7"/>
                    <a:pt x="10" y="0"/>
                    <a:pt x="10" y="0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7BE18DE0-179C-3542-986E-359E6B558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83" y="1478705"/>
              <a:ext cx="810134" cy="1101315"/>
            </a:xfrm>
            <a:custGeom>
              <a:avLst/>
              <a:gdLst>
                <a:gd name="T0" fmla="*/ 2147483647 w 516"/>
                <a:gd name="T1" fmla="*/ 2147483647 h 709"/>
                <a:gd name="T2" fmla="*/ 2147483647 w 516"/>
                <a:gd name="T3" fmla="*/ 2147483647 h 709"/>
                <a:gd name="T4" fmla="*/ 2147483647 w 516"/>
                <a:gd name="T5" fmla="*/ 2147483647 h 709"/>
                <a:gd name="T6" fmla="*/ 2147483647 w 516"/>
                <a:gd name="T7" fmla="*/ 2147483647 h 709"/>
                <a:gd name="T8" fmla="*/ 2147483647 w 516"/>
                <a:gd name="T9" fmla="*/ 2147483647 h 709"/>
                <a:gd name="T10" fmla="*/ 2147483647 w 516"/>
                <a:gd name="T11" fmla="*/ 2147483647 h 709"/>
                <a:gd name="T12" fmla="*/ 2147483647 w 516"/>
                <a:gd name="T13" fmla="*/ 2147483647 h 709"/>
                <a:gd name="T14" fmla="*/ 2147483647 w 516"/>
                <a:gd name="T15" fmla="*/ 0 h 709"/>
                <a:gd name="T16" fmla="*/ 2147483647 w 516"/>
                <a:gd name="T17" fmla="*/ 2147483647 h 709"/>
                <a:gd name="T18" fmla="*/ 2147483647 w 516"/>
                <a:gd name="T19" fmla="*/ 2147483647 h 709"/>
                <a:gd name="T20" fmla="*/ 2147483647 w 516"/>
                <a:gd name="T21" fmla="*/ 2147483647 h 709"/>
                <a:gd name="T22" fmla="*/ 2147483647 w 516"/>
                <a:gd name="T23" fmla="*/ 2147483647 h 709"/>
                <a:gd name="T24" fmla="*/ 2147483647 w 516"/>
                <a:gd name="T25" fmla="*/ 2147483647 h 709"/>
                <a:gd name="T26" fmla="*/ 2147483647 w 516"/>
                <a:gd name="T27" fmla="*/ 2147483647 h 709"/>
                <a:gd name="T28" fmla="*/ 2147483647 w 516"/>
                <a:gd name="T29" fmla="*/ 2147483647 h 709"/>
                <a:gd name="T30" fmla="*/ 2147483647 w 516"/>
                <a:gd name="T31" fmla="*/ 2147483647 h 709"/>
                <a:gd name="T32" fmla="*/ 2147483647 w 516"/>
                <a:gd name="T33" fmla="*/ 2147483647 h 709"/>
                <a:gd name="T34" fmla="*/ 2147483647 w 516"/>
                <a:gd name="T35" fmla="*/ 2147483647 h 709"/>
                <a:gd name="T36" fmla="*/ 2147483647 w 516"/>
                <a:gd name="T37" fmla="*/ 2147483647 h 709"/>
                <a:gd name="T38" fmla="*/ 0 w 516"/>
                <a:gd name="T39" fmla="*/ 2147483647 h 709"/>
                <a:gd name="T40" fmla="*/ 2147483647 w 516"/>
                <a:gd name="T41" fmla="*/ 2147483647 h 709"/>
                <a:gd name="T42" fmla="*/ 2147483647 w 516"/>
                <a:gd name="T43" fmla="*/ 2147483647 h 709"/>
                <a:gd name="T44" fmla="*/ 2147483647 w 516"/>
                <a:gd name="T45" fmla="*/ 2147483647 h 709"/>
                <a:gd name="T46" fmla="*/ 2147483647 w 516"/>
                <a:gd name="T47" fmla="*/ 2147483647 h 709"/>
                <a:gd name="T48" fmla="*/ 2147483647 w 516"/>
                <a:gd name="T49" fmla="*/ 2147483647 h 709"/>
                <a:gd name="T50" fmla="*/ 2147483647 w 516"/>
                <a:gd name="T51" fmla="*/ 2147483647 h 709"/>
                <a:gd name="T52" fmla="*/ 2147483647 w 516"/>
                <a:gd name="T53" fmla="*/ 2147483647 h 709"/>
                <a:gd name="T54" fmla="*/ 2147483647 w 516"/>
                <a:gd name="T55" fmla="*/ 2147483647 h 709"/>
                <a:gd name="T56" fmla="*/ 2147483647 w 516"/>
                <a:gd name="T57" fmla="*/ 2147483647 h 709"/>
                <a:gd name="T58" fmla="*/ 2147483647 w 516"/>
                <a:gd name="T59" fmla="*/ 2147483647 h 709"/>
                <a:gd name="T60" fmla="*/ 2147483647 w 516"/>
                <a:gd name="T61" fmla="*/ 2147483647 h 709"/>
                <a:gd name="T62" fmla="*/ 2147483647 w 516"/>
                <a:gd name="T63" fmla="*/ 2147483647 h 709"/>
                <a:gd name="T64" fmla="*/ 2147483647 w 516"/>
                <a:gd name="T65" fmla="*/ 2147483647 h 709"/>
                <a:gd name="T66" fmla="*/ 2147483647 w 516"/>
                <a:gd name="T67" fmla="*/ 2147483647 h 709"/>
                <a:gd name="T68" fmla="*/ 2147483647 w 516"/>
                <a:gd name="T69" fmla="*/ 2147483647 h 709"/>
                <a:gd name="T70" fmla="*/ 2147483647 w 516"/>
                <a:gd name="T71" fmla="*/ 2147483647 h 709"/>
                <a:gd name="T72" fmla="*/ 2147483647 w 516"/>
                <a:gd name="T73" fmla="*/ 2147483647 h 709"/>
                <a:gd name="T74" fmla="*/ 2147483647 w 516"/>
                <a:gd name="T75" fmla="*/ 2147483647 h 709"/>
                <a:gd name="T76" fmla="*/ 2147483647 w 516"/>
                <a:gd name="T77" fmla="*/ 2147483647 h 709"/>
                <a:gd name="T78" fmla="*/ 2147483647 w 516"/>
                <a:gd name="T79" fmla="*/ 2147483647 h 709"/>
                <a:gd name="T80" fmla="*/ 2147483647 w 516"/>
                <a:gd name="T81" fmla="*/ 2147483647 h 709"/>
                <a:gd name="T82" fmla="*/ 2147483647 w 516"/>
                <a:gd name="T83" fmla="*/ 2147483647 h 709"/>
                <a:gd name="T84" fmla="*/ 2147483647 w 516"/>
                <a:gd name="T85" fmla="*/ 2147483647 h 709"/>
                <a:gd name="T86" fmla="*/ 2147483647 w 516"/>
                <a:gd name="T87" fmla="*/ 2147483647 h 709"/>
                <a:gd name="T88" fmla="*/ 2147483647 w 516"/>
                <a:gd name="T89" fmla="*/ 2147483647 h 709"/>
                <a:gd name="T90" fmla="*/ 2147483647 w 516"/>
                <a:gd name="T91" fmla="*/ 2147483647 h 709"/>
                <a:gd name="T92" fmla="*/ 2147483647 w 516"/>
                <a:gd name="T93" fmla="*/ 2147483647 h 709"/>
                <a:gd name="T94" fmla="*/ 2147483647 w 516"/>
                <a:gd name="T95" fmla="*/ 2147483647 h 7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16" h="709">
                  <a:moveTo>
                    <a:pt x="504" y="96"/>
                  </a:moveTo>
                  <a:lnTo>
                    <a:pt x="486" y="78"/>
                  </a:lnTo>
                  <a:lnTo>
                    <a:pt x="432" y="84"/>
                  </a:lnTo>
                  <a:lnTo>
                    <a:pt x="354" y="48"/>
                  </a:lnTo>
                  <a:lnTo>
                    <a:pt x="318" y="54"/>
                  </a:lnTo>
                  <a:lnTo>
                    <a:pt x="288" y="36"/>
                  </a:lnTo>
                  <a:lnTo>
                    <a:pt x="282" y="18"/>
                  </a:lnTo>
                  <a:lnTo>
                    <a:pt x="228" y="0"/>
                  </a:lnTo>
                  <a:lnTo>
                    <a:pt x="198" y="24"/>
                  </a:lnTo>
                  <a:lnTo>
                    <a:pt x="150" y="42"/>
                  </a:lnTo>
                  <a:lnTo>
                    <a:pt x="114" y="66"/>
                  </a:lnTo>
                  <a:lnTo>
                    <a:pt x="90" y="126"/>
                  </a:lnTo>
                  <a:lnTo>
                    <a:pt x="42" y="138"/>
                  </a:lnTo>
                  <a:lnTo>
                    <a:pt x="42" y="174"/>
                  </a:lnTo>
                  <a:lnTo>
                    <a:pt x="78" y="222"/>
                  </a:lnTo>
                  <a:lnTo>
                    <a:pt x="114" y="240"/>
                  </a:lnTo>
                  <a:lnTo>
                    <a:pt x="114" y="264"/>
                  </a:lnTo>
                  <a:lnTo>
                    <a:pt x="90" y="276"/>
                  </a:lnTo>
                  <a:lnTo>
                    <a:pt x="60" y="264"/>
                  </a:lnTo>
                  <a:lnTo>
                    <a:pt x="0" y="306"/>
                  </a:lnTo>
                  <a:lnTo>
                    <a:pt x="18" y="324"/>
                  </a:lnTo>
                  <a:lnTo>
                    <a:pt x="42" y="348"/>
                  </a:lnTo>
                  <a:lnTo>
                    <a:pt x="96" y="348"/>
                  </a:lnTo>
                  <a:lnTo>
                    <a:pt x="138" y="354"/>
                  </a:lnTo>
                  <a:lnTo>
                    <a:pt x="120" y="396"/>
                  </a:lnTo>
                  <a:lnTo>
                    <a:pt x="72" y="414"/>
                  </a:lnTo>
                  <a:lnTo>
                    <a:pt x="36" y="438"/>
                  </a:lnTo>
                  <a:lnTo>
                    <a:pt x="30" y="468"/>
                  </a:lnTo>
                  <a:lnTo>
                    <a:pt x="72" y="498"/>
                  </a:lnTo>
                  <a:lnTo>
                    <a:pt x="78" y="529"/>
                  </a:lnTo>
                  <a:lnTo>
                    <a:pt x="108" y="541"/>
                  </a:lnTo>
                  <a:lnTo>
                    <a:pt x="114" y="583"/>
                  </a:lnTo>
                  <a:lnTo>
                    <a:pt x="156" y="577"/>
                  </a:lnTo>
                  <a:lnTo>
                    <a:pt x="210" y="577"/>
                  </a:lnTo>
                  <a:lnTo>
                    <a:pt x="180" y="631"/>
                  </a:lnTo>
                  <a:lnTo>
                    <a:pt x="90" y="709"/>
                  </a:lnTo>
                  <a:lnTo>
                    <a:pt x="192" y="655"/>
                  </a:lnTo>
                  <a:lnTo>
                    <a:pt x="270" y="571"/>
                  </a:lnTo>
                  <a:lnTo>
                    <a:pt x="264" y="553"/>
                  </a:lnTo>
                  <a:lnTo>
                    <a:pt x="312" y="492"/>
                  </a:lnTo>
                  <a:lnTo>
                    <a:pt x="324" y="517"/>
                  </a:lnTo>
                  <a:lnTo>
                    <a:pt x="330" y="547"/>
                  </a:lnTo>
                  <a:lnTo>
                    <a:pt x="366" y="517"/>
                  </a:lnTo>
                  <a:lnTo>
                    <a:pt x="408" y="492"/>
                  </a:lnTo>
                  <a:lnTo>
                    <a:pt x="426" y="505"/>
                  </a:lnTo>
                  <a:lnTo>
                    <a:pt x="516" y="523"/>
                  </a:lnTo>
                  <a:lnTo>
                    <a:pt x="516" y="96"/>
                  </a:lnTo>
                  <a:lnTo>
                    <a:pt x="504" y="9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D1C24BD9-78DA-6247-BF0A-20D4231AD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817" y="1433211"/>
              <a:ext cx="2538801" cy="1734429"/>
            </a:xfrm>
            <a:custGeom>
              <a:avLst/>
              <a:gdLst>
                <a:gd name="T0" fmla="*/ 2147483647 w 1622"/>
                <a:gd name="T1" fmla="*/ 2147483647 h 1117"/>
                <a:gd name="T2" fmla="*/ 2147483647 w 1622"/>
                <a:gd name="T3" fmla="*/ 2147483647 h 1117"/>
                <a:gd name="T4" fmla="*/ 2147483647 w 1622"/>
                <a:gd name="T5" fmla="*/ 2147483647 h 1117"/>
                <a:gd name="T6" fmla="*/ 2147483647 w 1622"/>
                <a:gd name="T7" fmla="*/ 2147483647 h 1117"/>
                <a:gd name="T8" fmla="*/ 2147483647 w 1622"/>
                <a:gd name="T9" fmla="*/ 2147483647 h 1117"/>
                <a:gd name="T10" fmla="*/ 2147483647 w 1622"/>
                <a:gd name="T11" fmla="*/ 2147483647 h 1117"/>
                <a:gd name="T12" fmla="*/ 2147483647 w 1622"/>
                <a:gd name="T13" fmla="*/ 2147483647 h 1117"/>
                <a:gd name="T14" fmla="*/ 2147483647 w 1622"/>
                <a:gd name="T15" fmla="*/ 2147483647 h 1117"/>
                <a:gd name="T16" fmla="*/ 2147483647 w 1622"/>
                <a:gd name="T17" fmla="*/ 2147483647 h 1117"/>
                <a:gd name="T18" fmla="*/ 2147483647 w 1622"/>
                <a:gd name="T19" fmla="*/ 2147483647 h 1117"/>
                <a:gd name="T20" fmla="*/ 2147483647 w 1622"/>
                <a:gd name="T21" fmla="*/ 2147483647 h 1117"/>
                <a:gd name="T22" fmla="*/ 2147483647 w 1622"/>
                <a:gd name="T23" fmla="*/ 2147483647 h 1117"/>
                <a:gd name="T24" fmla="*/ 2147483647 w 1622"/>
                <a:gd name="T25" fmla="*/ 2147483647 h 1117"/>
                <a:gd name="T26" fmla="*/ 2147483647 w 1622"/>
                <a:gd name="T27" fmla="*/ 2147483647 h 1117"/>
                <a:gd name="T28" fmla="*/ 2147483647 w 1622"/>
                <a:gd name="T29" fmla="*/ 2147483647 h 1117"/>
                <a:gd name="T30" fmla="*/ 2147483647 w 1622"/>
                <a:gd name="T31" fmla="*/ 2147483647 h 1117"/>
                <a:gd name="T32" fmla="*/ 2147483647 w 1622"/>
                <a:gd name="T33" fmla="*/ 2147483647 h 1117"/>
                <a:gd name="T34" fmla="*/ 2147483647 w 1622"/>
                <a:gd name="T35" fmla="*/ 2147483647 h 1117"/>
                <a:gd name="T36" fmla="*/ 2147483647 w 1622"/>
                <a:gd name="T37" fmla="*/ 2147483647 h 1117"/>
                <a:gd name="T38" fmla="*/ 2147483647 w 1622"/>
                <a:gd name="T39" fmla="*/ 2147483647 h 1117"/>
                <a:gd name="T40" fmla="*/ 2147483647 w 1622"/>
                <a:gd name="T41" fmla="*/ 2147483647 h 1117"/>
                <a:gd name="T42" fmla="*/ 2147483647 w 1622"/>
                <a:gd name="T43" fmla="*/ 2147483647 h 1117"/>
                <a:gd name="T44" fmla="*/ 2147483647 w 1622"/>
                <a:gd name="T45" fmla="*/ 2147483647 h 1117"/>
                <a:gd name="T46" fmla="*/ 2147483647 w 1622"/>
                <a:gd name="T47" fmla="*/ 2147483647 h 1117"/>
                <a:gd name="T48" fmla="*/ 2147483647 w 1622"/>
                <a:gd name="T49" fmla="*/ 2147483647 h 1117"/>
                <a:gd name="T50" fmla="*/ 2147483647 w 1622"/>
                <a:gd name="T51" fmla="*/ 2147483647 h 1117"/>
                <a:gd name="T52" fmla="*/ 2147483647 w 1622"/>
                <a:gd name="T53" fmla="*/ 2147483647 h 1117"/>
                <a:gd name="T54" fmla="*/ 2147483647 w 1622"/>
                <a:gd name="T55" fmla="*/ 2147483647 h 1117"/>
                <a:gd name="T56" fmla="*/ 2147483647 w 1622"/>
                <a:gd name="T57" fmla="*/ 2147483647 h 1117"/>
                <a:gd name="T58" fmla="*/ 2147483647 w 1622"/>
                <a:gd name="T59" fmla="*/ 2147483647 h 1117"/>
                <a:gd name="T60" fmla="*/ 2147483647 w 1622"/>
                <a:gd name="T61" fmla="*/ 2147483647 h 1117"/>
                <a:gd name="T62" fmla="*/ 2147483647 w 1622"/>
                <a:gd name="T63" fmla="*/ 2147483647 h 1117"/>
                <a:gd name="T64" fmla="*/ 2147483647 w 1622"/>
                <a:gd name="T65" fmla="*/ 2147483647 h 1117"/>
                <a:gd name="T66" fmla="*/ 2147483647 w 1622"/>
                <a:gd name="T67" fmla="*/ 2147483647 h 1117"/>
                <a:gd name="T68" fmla="*/ 2147483647 w 1622"/>
                <a:gd name="T69" fmla="*/ 2147483647 h 1117"/>
                <a:gd name="T70" fmla="*/ 2147483647 w 1622"/>
                <a:gd name="T71" fmla="*/ 2147483647 h 1117"/>
                <a:gd name="T72" fmla="*/ 2147483647 w 1622"/>
                <a:gd name="T73" fmla="*/ 2147483647 h 1117"/>
                <a:gd name="T74" fmla="*/ 2147483647 w 1622"/>
                <a:gd name="T75" fmla="*/ 2147483647 h 1117"/>
                <a:gd name="T76" fmla="*/ 2147483647 w 1622"/>
                <a:gd name="T77" fmla="*/ 2147483647 h 1117"/>
                <a:gd name="T78" fmla="*/ 2147483647 w 1622"/>
                <a:gd name="T79" fmla="*/ 2147483647 h 1117"/>
                <a:gd name="T80" fmla="*/ 2147483647 w 1622"/>
                <a:gd name="T81" fmla="*/ 0 h 1117"/>
                <a:gd name="T82" fmla="*/ 2147483647 w 1622"/>
                <a:gd name="T83" fmla="*/ 2147483647 h 1117"/>
                <a:gd name="T84" fmla="*/ 2147483647 w 1622"/>
                <a:gd name="T85" fmla="*/ 2147483647 h 1117"/>
                <a:gd name="T86" fmla="*/ 2147483647 w 1622"/>
                <a:gd name="T87" fmla="*/ 2147483647 h 1117"/>
                <a:gd name="T88" fmla="*/ 2147483647 w 1622"/>
                <a:gd name="T89" fmla="*/ 2147483647 h 1117"/>
                <a:gd name="T90" fmla="*/ 2147483647 w 1622"/>
                <a:gd name="T91" fmla="*/ 2147483647 h 1117"/>
                <a:gd name="T92" fmla="*/ 2147483647 w 1622"/>
                <a:gd name="T93" fmla="*/ 2147483647 h 1117"/>
                <a:gd name="T94" fmla="*/ 2147483647 w 1622"/>
                <a:gd name="T95" fmla="*/ 2147483647 h 1117"/>
                <a:gd name="T96" fmla="*/ 2147483647 w 1622"/>
                <a:gd name="T97" fmla="*/ 2147483647 h 1117"/>
                <a:gd name="T98" fmla="*/ 2147483647 w 1622"/>
                <a:gd name="T99" fmla="*/ 2147483647 h 1117"/>
                <a:gd name="T100" fmla="*/ 2147483647 w 1622"/>
                <a:gd name="T101" fmla="*/ 2147483647 h 1117"/>
                <a:gd name="T102" fmla="*/ 2147483647 w 1622"/>
                <a:gd name="T103" fmla="*/ 2147483647 h 1117"/>
                <a:gd name="T104" fmla="*/ 2147483647 w 1622"/>
                <a:gd name="T105" fmla="*/ 2147483647 h 1117"/>
                <a:gd name="T106" fmla="*/ 2147483647 w 1622"/>
                <a:gd name="T107" fmla="*/ 2147483647 h 1117"/>
                <a:gd name="T108" fmla="*/ 2147483647 w 1622"/>
                <a:gd name="T109" fmla="*/ 2147483647 h 1117"/>
                <a:gd name="T110" fmla="*/ 0 w 1622"/>
                <a:gd name="T111" fmla="*/ 2147483647 h 1117"/>
                <a:gd name="T112" fmla="*/ 2147483647 w 1622"/>
                <a:gd name="T113" fmla="*/ 2147483647 h 1117"/>
                <a:gd name="T114" fmla="*/ 2147483647 w 1622"/>
                <a:gd name="T115" fmla="*/ 2147483647 h 1117"/>
                <a:gd name="T116" fmla="*/ 2147483647 w 1622"/>
                <a:gd name="T117" fmla="*/ 2147483647 h 1117"/>
                <a:gd name="T118" fmla="*/ 2147483647 w 1622"/>
                <a:gd name="T119" fmla="*/ 2147483647 h 1117"/>
                <a:gd name="T120" fmla="*/ 2147483647 w 1622"/>
                <a:gd name="T121" fmla="*/ 2147483647 h 1117"/>
                <a:gd name="T122" fmla="*/ 2147483647 w 1622"/>
                <a:gd name="T123" fmla="*/ 2147483647 h 11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22" h="1117">
                  <a:moveTo>
                    <a:pt x="931" y="943"/>
                  </a:moveTo>
                  <a:lnTo>
                    <a:pt x="973" y="955"/>
                  </a:lnTo>
                  <a:lnTo>
                    <a:pt x="1075" y="1003"/>
                  </a:lnTo>
                  <a:lnTo>
                    <a:pt x="1111" y="1081"/>
                  </a:lnTo>
                  <a:lnTo>
                    <a:pt x="1111" y="1117"/>
                  </a:lnTo>
                  <a:lnTo>
                    <a:pt x="1190" y="1093"/>
                  </a:lnTo>
                  <a:lnTo>
                    <a:pt x="1232" y="1057"/>
                  </a:lnTo>
                  <a:lnTo>
                    <a:pt x="1262" y="1051"/>
                  </a:lnTo>
                  <a:lnTo>
                    <a:pt x="1322" y="1039"/>
                  </a:lnTo>
                  <a:lnTo>
                    <a:pt x="1370" y="979"/>
                  </a:lnTo>
                  <a:lnTo>
                    <a:pt x="1394" y="985"/>
                  </a:lnTo>
                  <a:lnTo>
                    <a:pt x="1406" y="1045"/>
                  </a:lnTo>
                  <a:lnTo>
                    <a:pt x="1430" y="1027"/>
                  </a:lnTo>
                  <a:lnTo>
                    <a:pt x="1448" y="1033"/>
                  </a:lnTo>
                  <a:lnTo>
                    <a:pt x="1436" y="1051"/>
                  </a:lnTo>
                  <a:lnTo>
                    <a:pt x="1448" y="1075"/>
                  </a:lnTo>
                  <a:lnTo>
                    <a:pt x="1502" y="1033"/>
                  </a:lnTo>
                  <a:lnTo>
                    <a:pt x="1520" y="1009"/>
                  </a:lnTo>
                  <a:lnTo>
                    <a:pt x="1466" y="1003"/>
                  </a:lnTo>
                  <a:lnTo>
                    <a:pt x="1442" y="967"/>
                  </a:lnTo>
                  <a:lnTo>
                    <a:pt x="1460" y="949"/>
                  </a:lnTo>
                  <a:lnTo>
                    <a:pt x="1466" y="925"/>
                  </a:lnTo>
                  <a:lnTo>
                    <a:pt x="1382" y="943"/>
                  </a:lnTo>
                  <a:lnTo>
                    <a:pt x="1340" y="979"/>
                  </a:lnTo>
                  <a:lnTo>
                    <a:pt x="1358" y="937"/>
                  </a:lnTo>
                  <a:lnTo>
                    <a:pt x="1400" y="913"/>
                  </a:lnTo>
                  <a:lnTo>
                    <a:pt x="1424" y="889"/>
                  </a:lnTo>
                  <a:lnTo>
                    <a:pt x="1496" y="895"/>
                  </a:lnTo>
                  <a:lnTo>
                    <a:pt x="1550" y="889"/>
                  </a:lnTo>
                  <a:lnTo>
                    <a:pt x="1592" y="859"/>
                  </a:lnTo>
                  <a:lnTo>
                    <a:pt x="1622" y="835"/>
                  </a:lnTo>
                  <a:lnTo>
                    <a:pt x="1598" y="775"/>
                  </a:lnTo>
                  <a:lnTo>
                    <a:pt x="1592" y="745"/>
                  </a:lnTo>
                  <a:lnTo>
                    <a:pt x="1514" y="703"/>
                  </a:lnTo>
                  <a:lnTo>
                    <a:pt x="1514" y="679"/>
                  </a:lnTo>
                  <a:lnTo>
                    <a:pt x="1448" y="553"/>
                  </a:lnTo>
                  <a:lnTo>
                    <a:pt x="1430" y="607"/>
                  </a:lnTo>
                  <a:lnTo>
                    <a:pt x="1388" y="619"/>
                  </a:lnTo>
                  <a:lnTo>
                    <a:pt x="1376" y="607"/>
                  </a:lnTo>
                  <a:lnTo>
                    <a:pt x="1358" y="607"/>
                  </a:lnTo>
                  <a:lnTo>
                    <a:pt x="1358" y="522"/>
                  </a:lnTo>
                  <a:lnTo>
                    <a:pt x="1322" y="516"/>
                  </a:lnTo>
                  <a:lnTo>
                    <a:pt x="1292" y="474"/>
                  </a:lnTo>
                  <a:lnTo>
                    <a:pt x="1262" y="480"/>
                  </a:lnTo>
                  <a:lnTo>
                    <a:pt x="1226" y="468"/>
                  </a:lnTo>
                  <a:lnTo>
                    <a:pt x="1202" y="474"/>
                  </a:lnTo>
                  <a:lnTo>
                    <a:pt x="1202" y="504"/>
                  </a:lnTo>
                  <a:lnTo>
                    <a:pt x="1202" y="535"/>
                  </a:lnTo>
                  <a:lnTo>
                    <a:pt x="1196" y="601"/>
                  </a:lnTo>
                  <a:lnTo>
                    <a:pt x="1190" y="625"/>
                  </a:lnTo>
                  <a:lnTo>
                    <a:pt x="1226" y="697"/>
                  </a:lnTo>
                  <a:lnTo>
                    <a:pt x="1166" y="751"/>
                  </a:lnTo>
                  <a:lnTo>
                    <a:pt x="1178" y="841"/>
                  </a:lnTo>
                  <a:lnTo>
                    <a:pt x="1154" y="859"/>
                  </a:lnTo>
                  <a:lnTo>
                    <a:pt x="1130" y="847"/>
                  </a:lnTo>
                  <a:lnTo>
                    <a:pt x="1117" y="739"/>
                  </a:lnTo>
                  <a:lnTo>
                    <a:pt x="1057" y="733"/>
                  </a:lnTo>
                  <a:lnTo>
                    <a:pt x="943" y="667"/>
                  </a:lnTo>
                  <a:lnTo>
                    <a:pt x="919" y="667"/>
                  </a:lnTo>
                  <a:lnTo>
                    <a:pt x="901" y="613"/>
                  </a:lnTo>
                  <a:lnTo>
                    <a:pt x="883" y="595"/>
                  </a:lnTo>
                  <a:lnTo>
                    <a:pt x="931" y="450"/>
                  </a:lnTo>
                  <a:lnTo>
                    <a:pt x="961" y="420"/>
                  </a:lnTo>
                  <a:lnTo>
                    <a:pt x="991" y="402"/>
                  </a:lnTo>
                  <a:lnTo>
                    <a:pt x="1009" y="402"/>
                  </a:lnTo>
                  <a:lnTo>
                    <a:pt x="1027" y="342"/>
                  </a:lnTo>
                  <a:lnTo>
                    <a:pt x="1039" y="294"/>
                  </a:lnTo>
                  <a:lnTo>
                    <a:pt x="1099" y="282"/>
                  </a:lnTo>
                  <a:lnTo>
                    <a:pt x="1130" y="258"/>
                  </a:lnTo>
                  <a:lnTo>
                    <a:pt x="1111" y="204"/>
                  </a:lnTo>
                  <a:lnTo>
                    <a:pt x="1124" y="168"/>
                  </a:lnTo>
                  <a:lnTo>
                    <a:pt x="1099" y="138"/>
                  </a:lnTo>
                  <a:lnTo>
                    <a:pt x="1063" y="132"/>
                  </a:lnTo>
                  <a:lnTo>
                    <a:pt x="1051" y="192"/>
                  </a:lnTo>
                  <a:lnTo>
                    <a:pt x="1015" y="246"/>
                  </a:lnTo>
                  <a:lnTo>
                    <a:pt x="1003" y="180"/>
                  </a:lnTo>
                  <a:lnTo>
                    <a:pt x="985" y="156"/>
                  </a:lnTo>
                  <a:lnTo>
                    <a:pt x="961" y="186"/>
                  </a:lnTo>
                  <a:lnTo>
                    <a:pt x="949" y="156"/>
                  </a:lnTo>
                  <a:lnTo>
                    <a:pt x="925" y="114"/>
                  </a:lnTo>
                  <a:lnTo>
                    <a:pt x="913" y="60"/>
                  </a:lnTo>
                  <a:lnTo>
                    <a:pt x="877" y="0"/>
                  </a:lnTo>
                  <a:lnTo>
                    <a:pt x="847" y="84"/>
                  </a:lnTo>
                  <a:lnTo>
                    <a:pt x="847" y="114"/>
                  </a:lnTo>
                  <a:lnTo>
                    <a:pt x="889" y="150"/>
                  </a:lnTo>
                  <a:lnTo>
                    <a:pt x="895" y="186"/>
                  </a:lnTo>
                  <a:lnTo>
                    <a:pt x="865" y="216"/>
                  </a:lnTo>
                  <a:lnTo>
                    <a:pt x="847" y="204"/>
                  </a:lnTo>
                  <a:lnTo>
                    <a:pt x="823" y="204"/>
                  </a:lnTo>
                  <a:lnTo>
                    <a:pt x="811" y="234"/>
                  </a:lnTo>
                  <a:lnTo>
                    <a:pt x="769" y="222"/>
                  </a:lnTo>
                  <a:lnTo>
                    <a:pt x="709" y="222"/>
                  </a:lnTo>
                  <a:lnTo>
                    <a:pt x="673" y="198"/>
                  </a:lnTo>
                  <a:lnTo>
                    <a:pt x="619" y="210"/>
                  </a:lnTo>
                  <a:lnTo>
                    <a:pt x="625" y="228"/>
                  </a:lnTo>
                  <a:lnTo>
                    <a:pt x="631" y="264"/>
                  </a:lnTo>
                  <a:lnTo>
                    <a:pt x="613" y="258"/>
                  </a:lnTo>
                  <a:lnTo>
                    <a:pt x="583" y="222"/>
                  </a:lnTo>
                  <a:lnTo>
                    <a:pt x="517" y="234"/>
                  </a:lnTo>
                  <a:lnTo>
                    <a:pt x="487" y="210"/>
                  </a:lnTo>
                  <a:lnTo>
                    <a:pt x="499" y="186"/>
                  </a:lnTo>
                  <a:lnTo>
                    <a:pt x="457" y="174"/>
                  </a:lnTo>
                  <a:lnTo>
                    <a:pt x="409" y="150"/>
                  </a:lnTo>
                  <a:lnTo>
                    <a:pt x="343" y="132"/>
                  </a:lnTo>
                  <a:lnTo>
                    <a:pt x="301" y="144"/>
                  </a:lnTo>
                  <a:lnTo>
                    <a:pt x="259" y="96"/>
                  </a:lnTo>
                  <a:lnTo>
                    <a:pt x="145" y="150"/>
                  </a:lnTo>
                  <a:lnTo>
                    <a:pt x="115" y="180"/>
                  </a:lnTo>
                  <a:lnTo>
                    <a:pt x="67" y="168"/>
                  </a:lnTo>
                  <a:lnTo>
                    <a:pt x="37" y="138"/>
                  </a:lnTo>
                  <a:lnTo>
                    <a:pt x="0" y="126"/>
                  </a:lnTo>
                  <a:lnTo>
                    <a:pt x="0" y="553"/>
                  </a:lnTo>
                  <a:lnTo>
                    <a:pt x="61" y="583"/>
                  </a:lnTo>
                  <a:lnTo>
                    <a:pt x="109" y="559"/>
                  </a:lnTo>
                  <a:lnTo>
                    <a:pt x="175" y="679"/>
                  </a:lnTo>
                  <a:lnTo>
                    <a:pt x="217" y="709"/>
                  </a:lnTo>
                  <a:lnTo>
                    <a:pt x="211" y="757"/>
                  </a:lnTo>
                  <a:lnTo>
                    <a:pt x="229" y="793"/>
                  </a:lnTo>
                  <a:lnTo>
                    <a:pt x="277" y="859"/>
                  </a:lnTo>
                  <a:lnTo>
                    <a:pt x="343" y="901"/>
                  </a:lnTo>
                  <a:lnTo>
                    <a:pt x="349" y="931"/>
                  </a:lnTo>
                  <a:lnTo>
                    <a:pt x="871" y="931"/>
                  </a:lnTo>
                  <a:lnTo>
                    <a:pt x="931" y="94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5A8BA22A-6880-124E-8899-A5580F644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052" y="2877621"/>
              <a:ext cx="1719158" cy="885223"/>
            </a:xfrm>
            <a:custGeom>
              <a:avLst/>
              <a:gdLst>
                <a:gd name="T0" fmla="*/ 2147483647 w 1099"/>
                <a:gd name="T1" fmla="*/ 2147483647 h 571"/>
                <a:gd name="T2" fmla="*/ 2147483647 w 1099"/>
                <a:gd name="T3" fmla="*/ 2147483647 h 571"/>
                <a:gd name="T4" fmla="*/ 2147483647 w 1099"/>
                <a:gd name="T5" fmla="*/ 2147483647 h 571"/>
                <a:gd name="T6" fmla="*/ 2147483647 w 1099"/>
                <a:gd name="T7" fmla="*/ 2147483647 h 571"/>
                <a:gd name="T8" fmla="*/ 2147483647 w 1099"/>
                <a:gd name="T9" fmla="*/ 2147483647 h 571"/>
                <a:gd name="T10" fmla="*/ 2147483647 w 1099"/>
                <a:gd name="T11" fmla="*/ 2147483647 h 571"/>
                <a:gd name="T12" fmla="*/ 2147483647 w 1099"/>
                <a:gd name="T13" fmla="*/ 2147483647 h 571"/>
                <a:gd name="T14" fmla="*/ 2147483647 w 1099"/>
                <a:gd name="T15" fmla="*/ 2147483647 h 571"/>
                <a:gd name="T16" fmla="*/ 2147483647 w 1099"/>
                <a:gd name="T17" fmla="*/ 2147483647 h 571"/>
                <a:gd name="T18" fmla="*/ 2147483647 w 1099"/>
                <a:gd name="T19" fmla="*/ 2147483647 h 571"/>
                <a:gd name="T20" fmla="*/ 2147483647 w 1099"/>
                <a:gd name="T21" fmla="*/ 2147483647 h 571"/>
                <a:gd name="T22" fmla="*/ 2147483647 w 1099"/>
                <a:gd name="T23" fmla="*/ 2147483647 h 571"/>
                <a:gd name="T24" fmla="*/ 2147483647 w 1099"/>
                <a:gd name="T25" fmla="*/ 2147483647 h 571"/>
                <a:gd name="T26" fmla="*/ 2147483647 w 1099"/>
                <a:gd name="T27" fmla="*/ 2147483647 h 571"/>
                <a:gd name="T28" fmla="*/ 2147483647 w 1099"/>
                <a:gd name="T29" fmla="*/ 2147483647 h 571"/>
                <a:gd name="T30" fmla="*/ 2147483647 w 1099"/>
                <a:gd name="T31" fmla="*/ 2147483647 h 571"/>
                <a:gd name="T32" fmla="*/ 2147483647 w 1099"/>
                <a:gd name="T33" fmla="*/ 2147483647 h 571"/>
                <a:gd name="T34" fmla="*/ 2147483647 w 1099"/>
                <a:gd name="T35" fmla="*/ 2147483647 h 571"/>
                <a:gd name="T36" fmla="*/ 2147483647 w 1099"/>
                <a:gd name="T37" fmla="*/ 2147483647 h 571"/>
                <a:gd name="T38" fmla="*/ 2147483647 w 1099"/>
                <a:gd name="T39" fmla="*/ 2147483647 h 571"/>
                <a:gd name="T40" fmla="*/ 2147483647 w 1099"/>
                <a:gd name="T41" fmla="*/ 2147483647 h 571"/>
                <a:gd name="T42" fmla="*/ 2147483647 w 1099"/>
                <a:gd name="T43" fmla="*/ 2147483647 h 571"/>
                <a:gd name="T44" fmla="*/ 2147483647 w 1099"/>
                <a:gd name="T45" fmla="*/ 2147483647 h 571"/>
                <a:gd name="T46" fmla="*/ 2147483647 w 1099"/>
                <a:gd name="T47" fmla="*/ 2147483647 h 571"/>
                <a:gd name="T48" fmla="*/ 2147483647 w 1099"/>
                <a:gd name="T49" fmla="*/ 2147483647 h 571"/>
                <a:gd name="T50" fmla="*/ 2147483647 w 1099"/>
                <a:gd name="T51" fmla="*/ 0 h 571"/>
                <a:gd name="T52" fmla="*/ 2147483647 w 1099"/>
                <a:gd name="T53" fmla="*/ 2147483647 h 571"/>
                <a:gd name="T54" fmla="*/ 2147483647 w 1099"/>
                <a:gd name="T55" fmla="*/ 2147483647 h 571"/>
                <a:gd name="T56" fmla="*/ 2147483647 w 1099"/>
                <a:gd name="T57" fmla="*/ 2147483647 h 571"/>
                <a:gd name="T58" fmla="*/ 0 w 1099"/>
                <a:gd name="T59" fmla="*/ 2147483647 h 571"/>
                <a:gd name="T60" fmla="*/ 2147483647 w 1099"/>
                <a:gd name="T61" fmla="*/ 2147483647 h 571"/>
                <a:gd name="T62" fmla="*/ 2147483647 w 1099"/>
                <a:gd name="T63" fmla="*/ 2147483647 h 571"/>
                <a:gd name="T64" fmla="*/ 2147483647 w 1099"/>
                <a:gd name="T65" fmla="*/ 2147483647 h 571"/>
                <a:gd name="T66" fmla="*/ 2147483647 w 1099"/>
                <a:gd name="T67" fmla="*/ 2147483647 h 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99" h="571">
                  <a:moveTo>
                    <a:pt x="252" y="439"/>
                  </a:moveTo>
                  <a:lnTo>
                    <a:pt x="300" y="439"/>
                  </a:lnTo>
                  <a:lnTo>
                    <a:pt x="318" y="427"/>
                  </a:lnTo>
                  <a:lnTo>
                    <a:pt x="348" y="433"/>
                  </a:lnTo>
                  <a:lnTo>
                    <a:pt x="396" y="487"/>
                  </a:lnTo>
                  <a:lnTo>
                    <a:pt x="432" y="475"/>
                  </a:lnTo>
                  <a:lnTo>
                    <a:pt x="456" y="493"/>
                  </a:lnTo>
                  <a:lnTo>
                    <a:pt x="474" y="523"/>
                  </a:lnTo>
                  <a:lnTo>
                    <a:pt x="498" y="547"/>
                  </a:lnTo>
                  <a:lnTo>
                    <a:pt x="528" y="553"/>
                  </a:lnTo>
                  <a:lnTo>
                    <a:pt x="528" y="511"/>
                  </a:lnTo>
                  <a:lnTo>
                    <a:pt x="552" y="487"/>
                  </a:lnTo>
                  <a:lnTo>
                    <a:pt x="570" y="469"/>
                  </a:lnTo>
                  <a:lnTo>
                    <a:pt x="630" y="475"/>
                  </a:lnTo>
                  <a:lnTo>
                    <a:pt x="666" y="475"/>
                  </a:lnTo>
                  <a:lnTo>
                    <a:pt x="714" y="463"/>
                  </a:lnTo>
                  <a:lnTo>
                    <a:pt x="744" y="463"/>
                  </a:lnTo>
                  <a:lnTo>
                    <a:pt x="774" y="457"/>
                  </a:lnTo>
                  <a:lnTo>
                    <a:pt x="780" y="487"/>
                  </a:lnTo>
                  <a:lnTo>
                    <a:pt x="792" y="529"/>
                  </a:lnTo>
                  <a:lnTo>
                    <a:pt x="829" y="565"/>
                  </a:lnTo>
                  <a:lnTo>
                    <a:pt x="847" y="571"/>
                  </a:lnTo>
                  <a:lnTo>
                    <a:pt x="841" y="511"/>
                  </a:lnTo>
                  <a:lnTo>
                    <a:pt x="817" y="445"/>
                  </a:lnTo>
                  <a:lnTo>
                    <a:pt x="847" y="409"/>
                  </a:lnTo>
                  <a:lnTo>
                    <a:pt x="877" y="397"/>
                  </a:lnTo>
                  <a:lnTo>
                    <a:pt x="931" y="343"/>
                  </a:lnTo>
                  <a:lnTo>
                    <a:pt x="925" y="307"/>
                  </a:lnTo>
                  <a:lnTo>
                    <a:pt x="919" y="271"/>
                  </a:lnTo>
                  <a:lnTo>
                    <a:pt x="937" y="283"/>
                  </a:lnTo>
                  <a:lnTo>
                    <a:pt x="943" y="277"/>
                  </a:lnTo>
                  <a:lnTo>
                    <a:pt x="937" y="253"/>
                  </a:lnTo>
                  <a:lnTo>
                    <a:pt x="949" y="253"/>
                  </a:lnTo>
                  <a:lnTo>
                    <a:pt x="967" y="247"/>
                  </a:lnTo>
                  <a:lnTo>
                    <a:pt x="979" y="217"/>
                  </a:lnTo>
                  <a:lnTo>
                    <a:pt x="1003" y="211"/>
                  </a:lnTo>
                  <a:lnTo>
                    <a:pt x="1039" y="193"/>
                  </a:lnTo>
                  <a:lnTo>
                    <a:pt x="1039" y="144"/>
                  </a:lnTo>
                  <a:lnTo>
                    <a:pt x="1099" y="114"/>
                  </a:lnTo>
                  <a:lnTo>
                    <a:pt x="1087" y="54"/>
                  </a:lnTo>
                  <a:lnTo>
                    <a:pt x="1063" y="48"/>
                  </a:lnTo>
                  <a:lnTo>
                    <a:pt x="1015" y="108"/>
                  </a:lnTo>
                  <a:lnTo>
                    <a:pt x="955" y="120"/>
                  </a:lnTo>
                  <a:lnTo>
                    <a:pt x="925" y="126"/>
                  </a:lnTo>
                  <a:lnTo>
                    <a:pt x="883" y="162"/>
                  </a:lnTo>
                  <a:lnTo>
                    <a:pt x="804" y="186"/>
                  </a:lnTo>
                  <a:lnTo>
                    <a:pt x="804" y="150"/>
                  </a:lnTo>
                  <a:lnTo>
                    <a:pt x="768" y="72"/>
                  </a:lnTo>
                  <a:lnTo>
                    <a:pt x="666" y="24"/>
                  </a:lnTo>
                  <a:lnTo>
                    <a:pt x="624" y="12"/>
                  </a:lnTo>
                  <a:lnTo>
                    <a:pt x="564" y="0"/>
                  </a:lnTo>
                  <a:lnTo>
                    <a:pt x="42" y="0"/>
                  </a:lnTo>
                  <a:lnTo>
                    <a:pt x="48" y="36"/>
                  </a:lnTo>
                  <a:lnTo>
                    <a:pt x="30" y="48"/>
                  </a:lnTo>
                  <a:lnTo>
                    <a:pt x="36" y="24"/>
                  </a:lnTo>
                  <a:lnTo>
                    <a:pt x="0" y="12"/>
                  </a:lnTo>
                  <a:lnTo>
                    <a:pt x="18" y="78"/>
                  </a:lnTo>
                  <a:lnTo>
                    <a:pt x="12" y="126"/>
                  </a:lnTo>
                  <a:lnTo>
                    <a:pt x="0" y="174"/>
                  </a:lnTo>
                  <a:lnTo>
                    <a:pt x="12" y="211"/>
                  </a:lnTo>
                  <a:lnTo>
                    <a:pt x="12" y="235"/>
                  </a:lnTo>
                  <a:lnTo>
                    <a:pt x="42" y="295"/>
                  </a:lnTo>
                  <a:lnTo>
                    <a:pt x="66" y="337"/>
                  </a:lnTo>
                  <a:lnTo>
                    <a:pt x="84" y="367"/>
                  </a:lnTo>
                  <a:lnTo>
                    <a:pt x="138" y="403"/>
                  </a:lnTo>
                  <a:lnTo>
                    <a:pt x="144" y="415"/>
                  </a:lnTo>
                  <a:lnTo>
                    <a:pt x="192" y="409"/>
                  </a:lnTo>
                  <a:lnTo>
                    <a:pt x="252" y="43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377E0974-2405-7E49-A15A-B49BDEA69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346" y="4079399"/>
              <a:ext cx="133121" cy="134585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2147483647 h 14"/>
                <a:gd name="T4" fmla="*/ 2147483647 w 14"/>
                <a:gd name="T5" fmla="*/ 0 h 14"/>
                <a:gd name="T6" fmla="*/ 2147483647 w 14"/>
                <a:gd name="T7" fmla="*/ 2147483647 h 14"/>
                <a:gd name="T8" fmla="*/ 0 w 14"/>
                <a:gd name="T9" fmla="*/ 2147483647 h 14"/>
                <a:gd name="T10" fmla="*/ 2147483647 w 14"/>
                <a:gd name="T11" fmla="*/ 2147483647 h 14"/>
                <a:gd name="T12" fmla="*/ 2147483647 w 14"/>
                <a:gd name="T13" fmla="*/ 2147483647 h 14"/>
                <a:gd name="T14" fmla="*/ 2147483647 w 14"/>
                <a:gd name="T15" fmla="*/ 214748364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cubicBezTo>
                    <a:pt x="14" y="12"/>
                    <a:pt x="13" y="11"/>
                    <a:pt x="13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14" y="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E9A0C82C-DF5A-9D4E-8197-26DED818E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890" y="4202611"/>
              <a:ext cx="114103" cy="83404"/>
            </a:xfrm>
            <a:custGeom>
              <a:avLst/>
              <a:gdLst>
                <a:gd name="T0" fmla="*/ 2147483647 w 12"/>
                <a:gd name="T1" fmla="*/ 2147483647 h 9"/>
                <a:gd name="T2" fmla="*/ 2147483647 w 12"/>
                <a:gd name="T3" fmla="*/ 0 h 9"/>
                <a:gd name="T4" fmla="*/ 0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9">
                  <a:moveTo>
                    <a:pt x="9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2"/>
                    <a:pt x="9" y="1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72EF5215-EDD8-F648-AA9F-6B4926AC0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484" y="4249999"/>
              <a:ext cx="169254" cy="72031"/>
            </a:xfrm>
            <a:custGeom>
              <a:avLst/>
              <a:gdLst>
                <a:gd name="T0" fmla="*/ 2147483647 w 18"/>
                <a:gd name="T1" fmla="*/ 2147483647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2147483647 w 18"/>
                <a:gd name="T7" fmla="*/ 0 h 8"/>
                <a:gd name="T8" fmla="*/ 0 w 18"/>
                <a:gd name="T9" fmla="*/ 2147483647 h 8"/>
                <a:gd name="T10" fmla="*/ 2147483647 w 18"/>
                <a:gd name="T11" fmla="*/ 2147483647 h 8"/>
                <a:gd name="T12" fmla="*/ 2147483647 w 18"/>
                <a:gd name="T13" fmla="*/ 2147483647 h 8"/>
                <a:gd name="T14" fmla="*/ 2147483647 w 18"/>
                <a:gd name="T15" fmla="*/ 2147483647 h 8"/>
                <a:gd name="T16" fmla="*/ 2147483647 w 18"/>
                <a:gd name="T17" fmla="*/ 2147483647 h 8"/>
                <a:gd name="T18" fmla="*/ 2147483647 w 18"/>
                <a:gd name="T19" fmla="*/ 2147483647 h 8"/>
                <a:gd name="T20" fmla="*/ 2147483647 w 18"/>
                <a:gd name="T21" fmla="*/ 2147483647 h 8"/>
                <a:gd name="T22" fmla="*/ 2147483647 w 18"/>
                <a:gd name="T23" fmla="*/ 2147483647 h 8"/>
                <a:gd name="T24" fmla="*/ 2147483647 w 18"/>
                <a:gd name="T25" fmla="*/ 2147483647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3" y="2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3" y="7"/>
                    <a:pt x="4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F32FB4F3-B3AE-4D44-BF60-B872A3485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686" y="4166595"/>
              <a:ext cx="348015" cy="454960"/>
            </a:xfrm>
            <a:custGeom>
              <a:avLst/>
              <a:gdLst>
                <a:gd name="T0" fmla="*/ 2147483647 w 37"/>
                <a:gd name="T1" fmla="*/ 2147483647 h 41"/>
                <a:gd name="T2" fmla="*/ 2147483647 w 37"/>
                <a:gd name="T3" fmla="*/ 2147483647 h 41"/>
                <a:gd name="T4" fmla="*/ 2147483647 w 37"/>
                <a:gd name="T5" fmla="*/ 2147483647 h 41"/>
                <a:gd name="T6" fmla="*/ 2147483647 w 37"/>
                <a:gd name="T7" fmla="*/ 2147483647 h 41"/>
                <a:gd name="T8" fmla="*/ 2147483647 w 37"/>
                <a:gd name="T9" fmla="*/ 2147483647 h 41"/>
                <a:gd name="T10" fmla="*/ 2147483647 w 37"/>
                <a:gd name="T11" fmla="*/ 2147483647 h 41"/>
                <a:gd name="T12" fmla="*/ 2147483647 w 37"/>
                <a:gd name="T13" fmla="*/ 2147483647 h 41"/>
                <a:gd name="T14" fmla="*/ 2147483647 w 37"/>
                <a:gd name="T15" fmla="*/ 2147483647 h 41"/>
                <a:gd name="T16" fmla="*/ 2147483647 w 37"/>
                <a:gd name="T17" fmla="*/ 2147483647 h 41"/>
                <a:gd name="T18" fmla="*/ 2147483647 w 37"/>
                <a:gd name="T19" fmla="*/ 2147483647 h 41"/>
                <a:gd name="T20" fmla="*/ 2147483647 w 37"/>
                <a:gd name="T21" fmla="*/ 0 h 41"/>
                <a:gd name="T22" fmla="*/ 2147483647 w 37"/>
                <a:gd name="T23" fmla="*/ 2147483647 h 41"/>
                <a:gd name="T24" fmla="*/ 2147483647 w 37"/>
                <a:gd name="T25" fmla="*/ 2147483647 h 41"/>
                <a:gd name="T26" fmla="*/ 2147483647 w 37"/>
                <a:gd name="T27" fmla="*/ 2147483647 h 41"/>
                <a:gd name="T28" fmla="*/ 2147483647 w 37"/>
                <a:gd name="T29" fmla="*/ 2147483647 h 41"/>
                <a:gd name="T30" fmla="*/ 2147483647 w 37"/>
                <a:gd name="T31" fmla="*/ 2147483647 h 41"/>
                <a:gd name="T32" fmla="*/ 2147483647 w 37"/>
                <a:gd name="T33" fmla="*/ 2147483647 h 41"/>
                <a:gd name="T34" fmla="*/ 2147483647 w 37"/>
                <a:gd name="T35" fmla="*/ 2147483647 h 41"/>
                <a:gd name="T36" fmla="*/ 2147483647 w 37"/>
                <a:gd name="T37" fmla="*/ 2147483647 h 41"/>
                <a:gd name="T38" fmla="*/ 2147483647 w 37"/>
                <a:gd name="T39" fmla="*/ 2147483647 h 41"/>
                <a:gd name="T40" fmla="*/ 2147483647 w 37"/>
                <a:gd name="T41" fmla="*/ 2147483647 h 41"/>
                <a:gd name="T42" fmla="*/ 2147483647 w 37"/>
                <a:gd name="T43" fmla="*/ 2147483647 h 41"/>
                <a:gd name="T44" fmla="*/ 0 w 37"/>
                <a:gd name="T45" fmla="*/ 2147483647 h 41"/>
                <a:gd name="T46" fmla="*/ 2147483647 w 37"/>
                <a:gd name="T47" fmla="*/ 2147483647 h 41"/>
                <a:gd name="T48" fmla="*/ 2147483647 w 37"/>
                <a:gd name="T49" fmla="*/ 2147483647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connsiteX0" fmla="*/ 10000 w 10000"/>
                <a:gd name="connsiteY0" fmla="*/ 8293 h 11045"/>
                <a:gd name="connsiteX1" fmla="*/ 10000 w 10000"/>
                <a:gd name="connsiteY1" fmla="*/ 8293 h 11045"/>
                <a:gd name="connsiteX2" fmla="*/ 10000 w 10000"/>
                <a:gd name="connsiteY2" fmla="*/ 6585 h 11045"/>
                <a:gd name="connsiteX3" fmla="*/ 9459 w 10000"/>
                <a:gd name="connsiteY3" fmla="*/ 5610 h 11045"/>
                <a:gd name="connsiteX4" fmla="*/ 9730 w 10000"/>
                <a:gd name="connsiteY4" fmla="*/ 5122 h 11045"/>
                <a:gd name="connsiteX5" fmla="*/ 8378 w 10000"/>
                <a:gd name="connsiteY5" fmla="*/ 4878 h 11045"/>
                <a:gd name="connsiteX6" fmla="*/ 5676 w 10000"/>
                <a:gd name="connsiteY6" fmla="*/ 3902 h 11045"/>
                <a:gd name="connsiteX7" fmla="*/ 5135 w 10000"/>
                <a:gd name="connsiteY7" fmla="*/ 2683 h 11045"/>
                <a:gd name="connsiteX8" fmla="*/ 5405 w 10000"/>
                <a:gd name="connsiteY8" fmla="*/ 732 h 11045"/>
                <a:gd name="connsiteX9" fmla="*/ 6486 w 10000"/>
                <a:gd name="connsiteY9" fmla="*/ 244 h 11045"/>
                <a:gd name="connsiteX10" fmla="*/ 6486 w 10000"/>
                <a:gd name="connsiteY10" fmla="*/ 0 h 11045"/>
                <a:gd name="connsiteX11" fmla="*/ 4595 w 10000"/>
                <a:gd name="connsiteY11" fmla="*/ 488 h 11045"/>
                <a:gd name="connsiteX12" fmla="*/ 3514 w 10000"/>
                <a:gd name="connsiteY12" fmla="*/ 976 h 11045"/>
                <a:gd name="connsiteX13" fmla="*/ 2973 w 10000"/>
                <a:gd name="connsiteY13" fmla="*/ 2195 h 11045"/>
                <a:gd name="connsiteX14" fmla="*/ 2432 w 10000"/>
                <a:gd name="connsiteY14" fmla="*/ 2439 h 11045"/>
                <a:gd name="connsiteX15" fmla="*/ 1622 w 10000"/>
                <a:gd name="connsiteY15" fmla="*/ 3171 h 11045"/>
                <a:gd name="connsiteX16" fmla="*/ 811 w 10000"/>
                <a:gd name="connsiteY16" fmla="*/ 3902 h 11045"/>
                <a:gd name="connsiteX17" fmla="*/ 1081 w 10000"/>
                <a:gd name="connsiteY17" fmla="*/ 4390 h 11045"/>
                <a:gd name="connsiteX18" fmla="*/ 1351 w 10000"/>
                <a:gd name="connsiteY18" fmla="*/ 5610 h 11045"/>
                <a:gd name="connsiteX19" fmla="*/ 1351 w 10000"/>
                <a:gd name="connsiteY19" fmla="*/ 6341 h 11045"/>
                <a:gd name="connsiteX20" fmla="*/ 1622 w 10000"/>
                <a:gd name="connsiteY20" fmla="*/ 7317 h 11045"/>
                <a:gd name="connsiteX21" fmla="*/ 541 w 10000"/>
                <a:gd name="connsiteY21" fmla="*/ 8049 h 11045"/>
                <a:gd name="connsiteX22" fmla="*/ 0 w 10000"/>
                <a:gd name="connsiteY22" fmla="*/ 8537 h 11045"/>
                <a:gd name="connsiteX23" fmla="*/ 2162 w 10000"/>
                <a:gd name="connsiteY23" fmla="*/ 9268 h 11045"/>
                <a:gd name="connsiteX24" fmla="*/ 7669 w 10000"/>
                <a:gd name="connsiteY24" fmla="*/ 11045 h 11045"/>
                <a:gd name="connsiteX0" fmla="*/ 10000 w 10000"/>
                <a:gd name="connsiteY0" fmla="*/ 8293 h 11941"/>
                <a:gd name="connsiteX1" fmla="*/ 10000 w 10000"/>
                <a:gd name="connsiteY1" fmla="*/ 8293 h 11941"/>
                <a:gd name="connsiteX2" fmla="*/ 10000 w 10000"/>
                <a:gd name="connsiteY2" fmla="*/ 6585 h 11941"/>
                <a:gd name="connsiteX3" fmla="*/ 9459 w 10000"/>
                <a:gd name="connsiteY3" fmla="*/ 5610 h 11941"/>
                <a:gd name="connsiteX4" fmla="*/ 9730 w 10000"/>
                <a:gd name="connsiteY4" fmla="*/ 5122 h 11941"/>
                <a:gd name="connsiteX5" fmla="*/ 8378 w 10000"/>
                <a:gd name="connsiteY5" fmla="*/ 4878 h 11941"/>
                <a:gd name="connsiteX6" fmla="*/ 5676 w 10000"/>
                <a:gd name="connsiteY6" fmla="*/ 3902 h 11941"/>
                <a:gd name="connsiteX7" fmla="*/ 5135 w 10000"/>
                <a:gd name="connsiteY7" fmla="*/ 2683 h 11941"/>
                <a:gd name="connsiteX8" fmla="*/ 5405 w 10000"/>
                <a:gd name="connsiteY8" fmla="*/ 732 h 11941"/>
                <a:gd name="connsiteX9" fmla="*/ 6486 w 10000"/>
                <a:gd name="connsiteY9" fmla="*/ 244 h 11941"/>
                <a:gd name="connsiteX10" fmla="*/ 6486 w 10000"/>
                <a:gd name="connsiteY10" fmla="*/ 0 h 11941"/>
                <a:gd name="connsiteX11" fmla="*/ 4595 w 10000"/>
                <a:gd name="connsiteY11" fmla="*/ 488 h 11941"/>
                <a:gd name="connsiteX12" fmla="*/ 3514 w 10000"/>
                <a:gd name="connsiteY12" fmla="*/ 976 h 11941"/>
                <a:gd name="connsiteX13" fmla="*/ 2973 w 10000"/>
                <a:gd name="connsiteY13" fmla="*/ 2195 h 11941"/>
                <a:gd name="connsiteX14" fmla="*/ 2432 w 10000"/>
                <a:gd name="connsiteY14" fmla="*/ 2439 h 11941"/>
                <a:gd name="connsiteX15" fmla="*/ 1622 w 10000"/>
                <a:gd name="connsiteY15" fmla="*/ 3171 h 11941"/>
                <a:gd name="connsiteX16" fmla="*/ 811 w 10000"/>
                <a:gd name="connsiteY16" fmla="*/ 3902 h 11941"/>
                <a:gd name="connsiteX17" fmla="*/ 1081 w 10000"/>
                <a:gd name="connsiteY17" fmla="*/ 4390 h 11941"/>
                <a:gd name="connsiteX18" fmla="*/ 1351 w 10000"/>
                <a:gd name="connsiteY18" fmla="*/ 5610 h 11941"/>
                <a:gd name="connsiteX19" fmla="*/ 1351 w 10000"/>
                <a:gd name="connsiteY19" fmla="*/ 6341 h 11941"/>
                <a:gd name="connsiteX20" fmla="*/ 1622 w 10000"/>
                <a:gd name="connsiteY20" fmla="*/ 7317 h 11941"/>
                <a:gd name="connsiteX21" fmla="*/ 541 w 10000"/>
                <a:gd name="connsiteY21" fmla="*/ 8049 h 11941"/>
                <a:gd name="connsiteX22" fmla="*/ 0 w 10000"/>
                <a:gd name="connsiteY22" fmla="*/ 8537 h 11941"/>
                <a:gd name="connsiteX23" fmla="*/ 2162 w 10000"/>
                <a:gd name="connsiteY23" fmla="*/ 9268 h 11941"/>
                <a:gd name="connsiteX24" fmla="*/ 7669 w 10000"/>
                <a:gd name="connsiteY24" fmla="*/ 11941 h 1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000" h="11941">
                  <a:moveTo>
                    <a:pt x="10000" y="8293"/>
                  </a:moveTo>
                  <a:lnTo>
                    <a:pt x="10000" y="8293"/>
                  </a:lnTo>
                  <a:lnTo>
                    <a:pt x="10000" y="6585"/>
                  </a:lnTo>
                  <a:lnTo>
                    <a:pt x="9459" y="5610"/>
                  </a:lnTo>
                  <a:cubicBezTo>
                    <a:pt x="9549" y="5447"/>
                    <a:pt x="9640" y="5285"/>
                    <a:pt x="9730" y="5122"/>
                  </a:cubicBezTo>
                  <a:lnTo>
                    <a:pt x="8378" y="4878"/>
                  </a:lnTo>
                  <a:lnTo>
                    <a:pt x="5676" y="3902"/>
                  </a:lnTo>
                  <a:lnTo>
                    <a:pt x="5135" y="2683"/>
                  </a:lnTo>
                  <a:lnTo>
                    <a:pt x="5405" y="732"/>
                  </a:lnTo>
                  <a:lnTo>
                    <a:pt x="6486" y="244"/>
                  </a:lnTo>
                  <a:lnTo>
                    <a:pt x="6486" y="0"/>
                  </a:lnTo>
                  <a:lnTo>
                    <a:pt x="4595" y="488"/>
                  </a:lnTo>
                  <a:lnTo>
                    <a:pt x="3514" y="976"/>
                  </a:lnTo>
                  <a:lnTo>
                    <a:pt x="2973" y="2195"/>
                  </a:lnTo>
                  <a:lnTo>
                    <a:pt x="2432" y="2439"/>
                  </a:lnTo>
                  <a:lnTo>
                    <a:pt x="1622" y="3171"/>
                  </a:lnTo>
                  <a:lnTo>
                    <a:pt x="811" y="3902"/>
                  </a:lnTo>
                  <a:lnTo>
                    <a:pt x="1081" y="4390"/>
                  </a:lnTo>
                  <a:lnTo>
                    <a:pt x="1351" y="5610"/>
                  </a:lnTo>
                  <a:lnTo>
                    <a:pt x="1351" y="6341"/>
                  </a:lnTo>
                  <a:lnTo>
                    <a:pt x="1622" y="7317"/>
                  </a:lnTo>
                  <a:lnTo>
                    <a:pt x="541" y="8049"/>
                  </a:lnTo>
                  <a:lnTo>
                    <a:pt x="0" y="8537"/>
                  </a:lnTo>
                  <a:lnTo>
                    <a:pt x="2162" y="9268"/>
                  </a:lnTo>
                  <a:cubicBezTo>
                    <a:pt x="3243" y="10000"/>
                    <a:pt x="7669" y="11941"/>
                    <a:pt x="7669" y="11941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43C9F82A-6B89-744E-B401-4E7013C13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803" y="4052862"/>
              <a:ext cx="180663" cy="83404"/>
            </a:xfrm>
            <a:custGeom>
              <a:avLst/>
              <a:gdLst>
                <a:gd name="T0" fmla="*/ 2147483647 w 19"/>
                <a:gd name="T1" fmla="*/ 2147483647 h 9"/>
                <a:gd name="T2" fmla="*/ 2147483647 w 19"/>
                <a:gd name="T3" fmla="*/ 2147483647 h 9"/>
                <a:gd name="T4" fmla="*/ 2147483647 w 19"/>
                <a:gd name="T5" fmla="*/ 0 h 9"/>
                <a:gd name="T6" fmla="*/ 2147483647 w 19"/>
                <a:gd name="T7" fmla="*/ 2147483647 h 9"/>
                <a:gd name="T8" fmla="*/ 0 w 19"/>
                <a:gd name="T9" fmla="*/ 2147483647 h 9"/>
                <a:gd name="T10" fmla="*/ 0 w 19"/>
                <a:gd name="T11" fmla="*/ 2147483647 h 9"/>
                <a:gd name="T12" fmla="*/ 2147483647 w 19"/>
                <a:gd name="T13" fmla="*/ 2147483647 h 9"/>
                <a:gd name="T14" fmla="*/ 2147483647 w 19"/>
                <a:gd name="T15" fmla="*/ 2147483647 h 9"/>
                <a:gd name="T16" fmla="*/ 2147483647 w 19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9">
                  <a:moveTo>
                    <a:pt x="19" y="3"/>
                  </a:moveTo>
                  <a:cubicBezTo>
                    <a:pt x="19" y="3"/>
                    <a:pt x="10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9" y="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AB7977B1-50A4-A74C-899C-FA341C447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717" y="4003577"/>
              <a:ext cx="142629" cy="117524"/>
            </a:xfrm>
            <a:custGeom>
              <a:avLst/>
              <a:gdLst>
                <a:gd name="T0" fmla="*/ 2147483647 w 15"/>
                <a:gd name="T1" fmla="*/ 2147483647 h 12"/>
                <a:gd name="T2" fmla="*/ 2147483647 w 15"/>
                <a:gd name="T3" fmla="*/ 2147483647 h 12"/>
                <a:gd name="T4" fmla="*/ 2147483647 w 15"/>
                <a:gd name="T5" fmla="*/ 0 h 12"/>
                <a:gd name="T6" fmla="*/ 2147483647 w 15"/>
                <a:gd name="T7" fmla="*/ 0 h 12"/>
                <a:gd name="T8" fmla="*/ 2147483647 w 15"/>
                <a:gd name="T9" fmla="*/ 2147483647 h 12"/>
                <a:gd name="T10" fmla="*/ 2147483647 w 15"/>
                <a:gd name="T11" fmla="*/ 2147483647 h 12"/>
                <a:gd name="T12" fmla="*/ 2147483647 w 15"/>
                <a:gd name="T13" fmla="*/ 2147483647 h 12"/>
                <a:gd name="T14" fmla="*/ 2147483647 w 15"/>
                <a:gd name="T15" fmla="*/ 2147483647 h 12"/>
                <a:gd name="T16" fmla="*/ 0 w 15"/>
                <a:gd name="T17" fmla="*/ 2147483647 h 12"/>
                <a:gd name="T18" fmla="*/ 2147483647 w 15"/>
                <a:gd name="T19" fmla="*/ 2147483647 h 12"/>
                <a:gd name="T20" fmla="*/ 2147483647 w 15"/>
                <a:gd name="T21" fmla="*/ 2147483647 h 12"/>
                <a:gd name="T22" fmla="*/ 2147483647 w 15"/>
                <a:gd name="T23" fmla="*/ 2147483647 h 12"/>
                <a:gd name="T24" fmla="*/ 2147483647 w 15"/>
                <a:gd name="T25" fmla="*/ 2147483647 h 12"/>
                <a:gd name="T26" fmla="*/ 2147483647 w 15"/>
                <a:gd name="T27" fmla="*/ 214748364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" h="12">
                  <a:moveTo>
                    <a:pt x="15" y="5"/>
                  </a:moveTo>
                  <a:cubicBezTo>
                    <a:pt x="13" y="5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5" y="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63DAE7C3-6261-284D-B4FB-7CF638B58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455" y="3510734"/>
              <a:ext cx="903318" cy="589517"/>
            </a:xfrm>
            <a:custGeom>
              <a:avLst/>
              <a:gdLst>
                <a:gd name="T0" fmla="*/ 2147483647 w 576"/>
                <a:gd name="T1" fmla="*/ 2147483647 h 379"/>
                <a:gd name="T2" fmla="*/ 2147483647 w 576"/>
                <a:gd name="T3" fmla="*/ 2147483647 h 379"/>
                <a:gd name="T4" fmla="*/ 2147483647 w 576"/>
                <a:gd name="T5" fmla="*/ 2147483647 h 379"/>
                <a:gd name="T6" fmla="*/ 2147483647 w 576"/>
                <a:gd name="T7" fmla="*/ 2147483647 h 379"/>
                <a:gd name="T8" fmla="*/ 2147483647 w 576"/>
                <a:gd name="T9" fmla="*/ 2147483647 h 379"/>
                <a:gd name="T10" fmla="*/ 2147483647 w 576"/>
                <a:gd name="T11" fmla="*/ 2147483647 h 379"/>
                <a:gd name="T12" fmla="*/ 2147483647 w 576"/>
                <a:gd name="T13" fmla="*/ 2147483647 h 379"/>
                <a:gd name="T14" fmla="*/ 2147483647 w 576"/>
                <a:gd name="T15" fmla="*/ 2147483647 h 379"/>
                <a:gd name="T16" fmla="*/ 2147483647 w 576"/>
                <a:gd name="T17" fmla="*/ 2147483647 h 379"/>
                <a:gd name="T18" fmla="*/ 2147483647 w 576"/>
                <a:gd name="T19" fmla="*/ 2147483647 h 379"/>
                <a:gd name="T20" fmla="*/ 2147483647 w 576"/>
                <a:gd name="T21" fmla="*/ 2147483647 h 379"/>
                <a:gd name="T22" fmla="*/ 2147483647 w 576"/>
                <a:gd name="T23" fmla="*/ 2147483647 h 379"/>
                <a:gd name="T24" fmla="*/ 2147483647 w 576"/>
                <a:gd name="T25" fmla="*/ 2147483647 h 379"/>
                <a:gd name="T26" fmla="*/ 2147483647 w 576"/>
                <a:gd name="T27" fmla="*/ 2147483647 h 379"/>
                <a:gd name="T28" fmla="*/ 2147483647 w 576"/>
                <a:gd name="T29" fmla="*/ 2147483647 h 379"/>
                <a:gd name="T30" fmla="*/ 2147483647 w 576"/>
                <a:gd name="T31" fmla="*/ 2147483647 h 379"/>
                <a:gd name="T32" fmla="*/ 2147483647 w 576"/>
                <a:gd name="T33" fmla="*/ 2147483647 h 379"/>
                <a:gd name="T34" fmla="*/ 2147483647 w 576"/>
                <a:gd name="T35" fmla="*/ 2147483647 h 379"/>
                <a:gd name="T36" fmla="*/ 2147483647 w 576"/>
                <a:gd name="T37" fmla="*/ 2147483647 h 379"/>
                <a:gd name="T38" fmla="*/ 2147483647 w 576"/>
                <a:gd name="T39" fmla="*/ 2147483647 h 379"/>
                <a:gd name="T40" fmla="*/ 2147483647 w 576"/>
                <a:gd name="T41" fmla="*/ 2147483647 h 379"/>
                <a:gd name="T42" fmla="*/ 2147483647 w 576"/>
                <a:gd name="T43" fmla="*/ 2147483647 h 379"/>
                <a:gd name="T44" fmla="*/ 2147483647 w 576"/>
                <a:gd name="T45" fmla="*/ 2147483647 h 379"/>
                <a:gd name="T46" fmla="*/ 2147483647 w 576"/>
                <a:gd name="T47" fmla="*/ 2147483647 h 379"/>
                <a:gd name="T48" fmla="*/ 2147483647 w 576"/>
                <a:gd name="T49" fmla="*/ 0 h 379"/>
                <a:gd name="T50" fmla="*/ 0 w 576"/>
                <a:gd name="T51" fmla="*/ 2147483647 h 379"/>
                <a:gd name="T52" fmla="*/ 2147483647 w 576"/>
                <a:gd name="T53" fmla="*/ 2147483647 h 379"/>
                <a:gd name="T54" fmla="*/ 2147483647 w 576"/>
                <a:gd name="T55" fmla="*/ 2147483647 h 379"/>
                <a:gd name="T56" fmla="*/ 2147483647 w 576"/>
                <a:gd name="T57" fmla="*/ 2147483647 h 379"/>
                <a:gd name="T58" fmla="*/ 2147483647 w 576"/>
                <a:gd name="T59" fmla="*/ 2147483647 h 379"/>
                <a:gd name="T60" fmla="*/ 2147483647 w 576"/>
                <a:gd name="T61" fmla="*/ 2147483647 h 379"/>
                <a:gd name="T62" fmla="*/ 2147483647 w 576"/>
                <a:gd name="T63" fmla="*/ 2147483647 h 379"/>
                <a:gd name="T64" fmla="*/ 2147483647 w 576"/>
                <a:gd name="T65" fmla="*/ 2147483647 h 379"/>
                <a:gd name="T66" fmla="*/ 2147483647 w 576"/>
                <a:gd name="T67" fmla="*/ 2147483647 h 379"/>
                <a:gd name="T68" fmla="*/ 2147483647 w 576"/>
                <a:gd name="T69" fmla="*/ 2147483647 h 379"/>
                <a:gd name="T70" fmla="*/ 2147483647 w 576"/>
                <a:gd name="T71" fmla="*/ 2147483647 h 379"/>
                <a:gd name="T72" fmla="*/ 2147483647 w 576"/>
                <a:gd name="T73" fmla="*/ 2147483647 h 379"/>
                <a:gd name="T74" fmla="*/ 2147483647 w 576"/>
                <a:gd name="T75" fmla="*/ 2147483647 h 379"/>
                <a:gd name="T76" fmla="*/ 2147483647 w 576"/>
                <a:gd name="T77" fmla="*/ 2147483647 h 379"/>
                <a:gd name="T78" fmla="*/ 2147483647 w 576"/>
                <a:gd name="T79" fmla="*/ 2147483647 h 379"/>
                <a:gd name="T80" fmla="*/ 2147483647 w 576"/>
                <a:gd name="T81" fmla="*/ 2147483647 h 379"/>
                <a:gd name="T82" fmla="*/ 2147483647 w 576"/>
                <a:gd name="T83" fmla="*/ 2147483647 h 379"/>
                <a:gd name="T84" fmla="*/ 2147483647 w 576"/>
                <a:gd name="T85" fmla="*/ 2147483647 h 379"/>
                <a:gd name="T86" fmla="*/ 2147483647 w 576"/>
                <a:gd name="T87" fmla="*/ 2147483647 h 379"/>
                <a:gd name="T88" fmla="*/ 2147483647 w 576"/>
                <a:gd name="T89" fmla="*/ 2147483647 h 379"/>
                <a:gd name="T90" fmla="*/ 2147483647 w 576"/>
                <a:gd name="T91" fmla="*/ 2147483647 h 379"/>
                <a:gd name="T92" fmla="*/ 2147483647 w 576"/>
                <a:gd name="T93" fmla="*/ 2147483647 h 379"/>
                <a:gd name="T94" fmla="*/ 2147483647 w 576"/>
                <a:gd name="T95" fmla="*/ 2147483647 h 379"/>
                <a:gd name="T96" fmla="*/ 2147483647 w 576"/>
                <a:gd name="T97" fmla="*/ 2147483647 h 379"/>
                <a:gd name="T98" fmla="*/ 2147483647 w 576"/>
                <a:gd name="T99" fmla="*/ 2147483647 h 379"/>
                <a:gd name="T100" fmla="*/ 2147483647 w 576"/>
                <a:gd name="T101" fmla="*/ 2147483647 h 379"/>
                <a:gd name="T102" fmla="*/ 2147483647 w 576"/>
                <a:gd name="T103" fmla="*/ 2147483647 h 379"/>
                <a:gd name="T104" fmla="*/ 2147483647 w 576"/>
                <a:gd name="T105" fmla="*/ 2147483647 h 379"/>
                <a:gd name="T106" fmla="*/ 2147483647 w 576"/>
                <a:gd name="T107" fmla="*/ 2147483647 h 379"/>
                <a:gd name="T108" fmla="*/ 2147483647 w 576"/>
                <a:gd name="T109" fmla="*/ 2147483647 h 379"/>
                <a:gd name="T110" fmla="*/ 2147483647 w 576"/>
                <a:gd name="T111" fmla="*/ 2147483647 h 3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76" h="379">
                  <a:moveTo>
                    <a:pt x="486" y="348"/>
                  </a:moveTo>
                  <a:lnTo>
                    <a:pt x="504" y="348"/>
                  </a:lnTo>
                  <a:lnTo>
                    <a:pt x="492" y="324"/>
                  </a:lnTo>
                  <a:lnTo>
                    <a:pt x="504" y="318"/>
                  </a:lnTo>
                  <a:lnTo>
                    <a:pt x="534" y="318"/>
                  </a:lnTo>
                  <a:lnTo>
                    <a:pt x="528" y="312"/>
                  </a:lnTo>
                  <a:lnTo>
                    <a:pt x="546" y="300"/>
                  </a:lnTo>
                  <a:lnTo>
                    <a:pt x="564" y="288"/>
                  </a:lnTo>
                  <a:lnTo>
                    <a:pt x="576" y="240"/>
                  </a:lnTo>
                  <a:lnTo>
                    <a:pt x="504" y="252"/>
                  </a:lnTo>
                  <a:lnTo>
                    <a:pt x="474" y="294"/>
                  </a:lnTo>
                  <a:lnTo>
                    <a:pt x="426" y="300"/>
                  </a:lnTo>
                  <a:lnTo>
                    <a:pt x="378" y="240"/>
                  </a:lnTo>
                  <a:lnTo>
                    <a:pt x="372" y="162"/>
                  </a:lnTo>
                  <a:lnTo>
                    <a:pt x="384" y="144"/>
                  </a:lnTo>
                  <a:lnTo>
                    <a:pt x="354" y="138"/>
                  </a:lnTo>
                  <a:lnTo>
                    <a:pt x="330" y="114"/>
                  </a:lnTo>
                  <a:lnTo>
                    <a:pt x="312" y="84"/>
                  </a:lnTo>
                  <a:lnTo>
                    <a:pt x="288" y="66"/>
                  </a:lnTo>
                  <a:lnTo>
                    <a:pt x="252" y="78"/>
                  </a:lnTo>
                  <a:lnTo>
                    <a:pt x="204" y="24"/>
                  </a:lnTo>
                  <a:lnTo>
                    <a:pt x="174" y="18"/>
                  </a:lnTo>
                  <a:lnTo>
                    <a:pt x="156" y="30"/>
                  </a:lnTo>
                  <a:lnTo>
                    <a:pt x="108" y="30"/>
                  </a:lnTo>
                  <a:lnTo>
                    <a:pt x="48" y="0"/>
                  </a:lnTo>
                  <a:lnTo>
                    <a:pt x="0" y="6"/>
                  </a:lnTo>
                  <a:lnTo>
                    <a:pt x="36" y="72"/>
                  </a:lnTo>
                  <a:lnTo>
                    <a:pt x="60" y="108"/>
                  </a:lnTo>
                  <a:lnTo>
                    <a:pt x="54" y="120"/>
                  </a:lnTo>
                  <a:lnTo>
                    <a:pt x="96" y="150"/>
                  </a:lnTo>
                  <a:lnTo>
                    <a:pt x="102" y="180"/>
                  </a:lnTo>
                  <a:lnTo>
                    <a:pt x="120" y="192"/>
                  </a:lnTo>
                  <a:lnTo>
                    <a:pt x="144" y="216"/>
                  </a:lnTo>
                  <a:lnTo>
                    <a:pt x="150" y="198"/>
                  </a:lnTo>
                  <a:lnTo>
                    <a:pt x="126" y="180"/>
                  </a:lnTo>
                  <a:lnTo>
                    <a:pt x="102" y="126"/>
                  </a:lnTo>
                  <a:lnTo>
                    <a:pt x="60" y="66"/>
                  </a:lnTo>
                  <a:lnTo>
                    <a:pt x="48" y="30"/>
                  </a:lnTo>
                  <a:lnTo>
                    <a:pt x="78" y="42"/>
                  </a:lnTo>
                  <a:lnTo>
                    <a:pt x="108" y="102"/>
                  </a:lnTo>
                  <a:lnTo>
                    <a:pt x="120" y="120"/>
                  </a:lnTo>
                  <a:lnTo>
                    <a:pt x="150" y="138"/>
                  </a:lnTo>
                  <a:lnTo>
                    <a:pt x="150" y="156"/>
                  </a:lnTo>
                  <a:lnTo>
                    <a:pt x="174" y="168"/>
                  </a:lnTo>
                  <a:lnTo>
                    <a:pt x="186" y="186"/>
                  </a:lnTo>
                  <a:lnTo>
                    <a:pt x="216" y="216"/>
                  </a:lnTo>
                  <a:lnTo>
                    <a:pt x="222" y="258"/>
                  </a:lnTo>
                  <a:lnTo>
                    <a:pt x="222" y="276"/>
                  </a:lnTo>
                  <a:lnTo>
                    <a:pt x="300" y="324"/>
                  </a:lnTo>
                  <a:lnTo>
                    <a:pt x="336" y="342"/>
                  </a:lnTo>
                  <a:lnTo>
                    <a:pt x="402" y="360"/>
                  </a:lnTo>
                  <a:lnTo>
                    <a:pt x="420" y="354"/>
                  </a:lnTo>
                  <a:lnTo>
                    <a:pt x="438" y="354"/>
                  </a:lnTo>
                  <a:lnTo>
                    <a:pt x="468" y="379"/>
                  </a:lnTo>
                  <a:lnTo>
                    <a:pt x="474" y="366"/>
                  </a:lnTo>
                  <a:lnTo>
                    <a:pt x="486" y="34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FA90C64B-C5E7-8A42-89D9-4D9AE4D0794B}"/>
                </a:ext>
              </a:extLst>
            </p:cNvPr>
            <p:cNvSpPr>
              <a:spLocks/>
            </p:cNvSpPr>
            <p:nvPr/>
          </p:nvSpPr>
          <p:spPr bwMode="auto">
            <a:xfrm rot="20747712">
              <a:off x="3257094" y="1148879"/>
              <a:ext cx="973683" cy="1070986"/>
            </a:xfrm>
            <a:custGeom>
              <a:avLst/>
              <a:gdLst>
                <a:gd name="T0" fmla="*/ 2147483647 w 1125"/>
                <a:gd name="T1" fmla="*/ 2147483647 h 2047"/>
                <a:gd name="T2" fmla="*/ 2147483647 w 1125"/>
                <a:gd name="T3" fmla="*/ 2147483647 h 2047"/>
                <a:gd name="T4" fmla="*/ 2147483647 w 1125"/>
                <a:gd name="T5" fmla="*/ 2147483647 h 2047"/>
                <a:gd name="T6" fmla="*/ 2147483647 w 1125"/>
                <a:gd name="T7" fmla="*/ 2147483647 h 2047"/>
                <a:gd name="T8" fmla="*/ 2147483647 w 1125"/>
                <a:gd name="T9" fmla="*/ 2147483647 h 2047"/>
                <a:gd name="T10" fmla="*/ 2147483647 w 1125"/>
                <a:gd name="T11" fmla="*/ 2147483647 h 2047"/>
                <a:gd name="T12" fmla="*/ 2147483647 w 1125"/>
                <a:gd name="T13" fmla="*/ 2147483647 h 2047"/>
                <a:gd name="T14" fmla="*/ 2147483647 w 1125"/>
                <a:gd name="T15" fmla="*/ 2147483647 h 2047"/>
                <a:gd name="T16" fmla="*/ 2147483647 w 1125"/>
                <a:gd name="T17" fmla="*/ 2147483647 h 2047"/>
                <a:gd name="T18" fmla="*/ 2147483647 w 1125"/>
                <a:gd name="T19" fmla="*/ 2147483647 h 2047"/>
                <a:gd name="T20" fmla="*/ 2147483647 w 1125"/>
                <a:gd name="T21" fmla="*/ 2147483647 h 2047"/>
                <a:gd name="T22" fmla="*/ 2147483647 w 1125"/>
                <a:gd name="T23" fmla="*/ 2147483647 h 2047"/>
                <a:gd name="T24" fmla="*/ 2147483647 w 1125"/>
                <a:gd name="T25" fmla="*/ 2147483647 h 2047"/>
                <a:gd name="T26" fmla="*/ 2147483647 w 1125"/>
                <a:gd name="T27" fmla="*/ 2147483647 h 2047"/>
                <a:gd name="T28" fmla="*/ 2147483647 w 1125"/>
                <a:gd name="T29" fmla="*/ 2147483647 h 2047"/>
                <a:gd name="T30" fmla="*/ 2147483647 w 1125"/>
                <a:gd name="T31" fmla="*/ 2147483647 h 2047"/>
                <a:gd name="T32" fmla="*/ 2147483647 w 1125"/>
                <a:gd name="T33" fmla="*/ 2147483647 h 2047"/>
                <a:gd name="T34" fmla="*/ 2147483647 w 1125"/>
                <a:gd name="T35" fmla="*/ 2147483647 h 2047"/>
                <a:gd name="T36" fmla="*/ 2147483647 w 1125"/>
                <a:gd name="T37" fmla="*/ 2147483647 h 2047"/>
                <a:gd name="T38" fmla="*/ 2147483647 w 1125"/>
                <a:gd name="T39" fmla="*/ 2147483647 h 2047"/>
                <a:gd name="T40" fmla="*/ 2147483647 w 1125"/>
                <a:gd name="T41" fmla="*/ 2147483647 h 2047"/>
                <a:gd name="T42" fmla="*/ 2147483647 w 1125"/>
                <a:gd name="T43" fmla="*/ 2147483647 h 2047"/>
                <a:gd name="T44" fmla="*/ 2147483647 w 1125"/>
                <a:gd name="T45" fmla="*/ 2147483647 h 2047"/>
                <a:gd name="T46" fmla="*/ 2147483647 w 1125"/>
                <a:gd name="T47" fmla="*/ 2147483647 h 2047"/>
                <a:gd name="T48" fmla="*/ 2147483647 w 1125"/>
                <a:gd name="T49" fmla="*/ 2147483647 h 2047"/>
                <a:gd name="T50" fmla="*/ 2147483647 w 1125"/>
                <a:gd name="T51" fmla="*/ 2147483647 h 2047"/>
                <a:gd name="T52" fmla="*/ 2147483647 w 1125"/>
                <a:gd name="T53" fmla="*/ 2147483647 h 2047"/>
                <a:gd name="T54" fmla="*/ 2147483647 w 1125"/>
                <a:gd name="T55" fmla="*/ 2147483647 h 2047"/>
                <a:gd name="T56" fmla="*/ 2147483647 w 1125"/>
                <a:gd name="T57" fmla="*/ 2147483647 h 2047"/>
                <a:gd name="T58" fmla="*/ 2147483647 w 1125"/>
                <a:gd name="T59" fmla="*/ 2147483647 h 2047"/>
                <a:gd name="T60" fmla="*/ 2147483647 w 1125"/>
                <a:gd name="T61" fmla="*/ 2147483647 h 2047"/>
                <a:gd name="T62" fmla="*/ 2147483647 w 1125"/>
                <a:gd name="T63" fmla="*/ 2147483647 h 2047"/>
                <a:gd name="T64" fmla="*/ 2147483647 w 1125"/>
                <a:gd name="T65" fmla="*/ 2147483647 h 2047"/>
                <a:gd name="T66" fmla="*/ 2147483647 w 1125"/>
                <a:gd name="T67" fmla="*/ 2147483647 h 2047"/>
                <a:gd name="T68" fmla="*/ 2147483647 w 1125"/>
                <a:gd name="T69" fmla="*/ 2147483647 h 2047"/>
                <a:gd name="T70" fmla="*/ 2147483647 w 1125"/>
                <a:gd name="T71" fmla="*/ 2147483647 h 2047"/>
                <a:gd name="T72" fmla="*/ 2147483647 w 1125"/>
                <a:gd name="T73" fmla="*/ 2147483647 h 2047"/>
                <a:gd name="T74" fmla="*/ 2147483647 w 1125"/>
                <a:gd name="T75" fmla="*/ 2147483647 h 2047"/>
                <a:gd name="T76" fmla="*/ 2147483647 w 1125"/>
                <a:gd name="T77" fmla="*/ 2147483647 h 2047"/>
                <a:gd name="T78" fmla="*/ 2147483647 w 1125"/>
                <a:gd name="T79" fmla="*/ 2147483647 h 2047"/>
                <a:gd name="T80" fmla="*/ 2147483647 w 1125"/>
                <a:gd name="T81" fmla="*/ 2147483647 h 2047"/>
                <a:gd name="T82" fmla="*/ 2147483647 w 1125"/>
                <a:gd name="T83" fmla="*/ 2147483647 h 2047"/>
                <a:gd name="T84" fmla="*/ 2147483647 w 1125"/>
                <a:gd name="T85" fmla="*/ 2147483647 h 2047"/>
                <a:gd name="T86" fmla="*/ 2147483647 w 1125"/>
                <a:gd name="T87" fmla="*/ 2147483647 h 2047"/>
                <a:gd name="T88" fmla="*/ 2147483647 w 1125"/>
                <a:gd name="T89" fmla="*/ 2147483647 h 2047"/>
                <a:gd name="T90" fmla="*/ 2147483647 w 1125"/>
                <a:gd name="T91" fmla="*/ 2147483647 h 2047"/>
                <a:gd name="T92" fmla="*/ 2147483647 w 1125"/>
                <a:gd name="T93" fmla="*/ 2147483647 h 2047"/>
                <a:gd name="T94" fmla="*/ 2147483647 w 1125"/>
                <a:gd name="T95" fmla="*/ 2147483647 h 2047"/>
                <a:gd name="T96" fmla="*/ 2147483647 w 1125"/>
                <a:gd name="T97" fmla="*/ 2147483647 h 2047"/>
                <a:gd name="T98" fmla="*/ 2147483647 w 1125"/>
                <a:gd name="T99" fmla="*/ 2147483647 h 2047"/>
                <a:gd name="T100" fmla="*/ 2147483647 w 1125"/>
                <a:gd name="T101" fmla="*/ 2147483647 h 2047"/>
                <a:gd name="T102" fmla="*/ 2147483647 w 1125"/>
                <a:gd name="T103" fmla="*/ 2147483647 h 2047"/>
                <a:gd name="T104" fmla="*/ 2147483647 w 1125"/>
                <a:gd name="T105" fmla="*/ 2147483647 h 2047"/>
                <a:gd name="T106" fmla="*/ 2147483647 w 1125"/>
                <a:gd name="T107" fmla="*/ 2147483647 h 2047"/>
                <a:gd name="T108" fmla="*/ 2147483647 w 1125"/>
                <a:gd name="T109" fmla="*/ 2147483647 h 2047"/>
                <a:gd name="T110" fmla="*/ 2147483647 w 1125"/>
                <a:gd name="T111" fmla="*/ 2147483647 h 2047"/>
                <a:gd name="T112" fmla="*/ 2147483647 w 1125"/>
                <a:gd name="T113" fmla="*/ 2147483647 h 2047"/>
                <a:gd name="T114" fmla="*/ 2147483647 w 1125"/>
                <a:gd name="T115" fmla="*/ 2147483647 h 2047"/>
                <a:gd name="T116" fmla="*/ 2147483647 w 1125"/>
                <a:gd name="T117" fmla="*/ 2147483647 h 2047"/>
                <a:gd name="T118" fmla="*/ 2147483647 w 1125"/>
                <a:gd name="T119" fmla="*/ 2147483647 h 2047"/>
                <a:gd name="T120" fmla="*/ 2147483647 w 1125"/>
                <a:gd name="T121" fmla="*/ 2147483647 h 2047"/>
                <a:gd name="T122" fmla="*/ 2147483647 w 1125"/>
                <a:gd name="T123" fmla="*/ 2147483647 h 2047"/>
                <a:gd name="T124" fmla="*/ 2147483647 w 1125"/>
                <a:gd name="T125" fmla="*/ 2147483647 h 20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25" h="2047">
                  <a:moveTo>
                    <a:pt x="718" y="105"/>
                  </a:moveTo>
                  <a:lnTo>
                    <a:pt x="722" y="102"/>
                  </a:lnTo>
                  <a:lnTo>
                    <a:pt x="730" y="95"/>
                  </a:lnTo>
                  <a:lnTo>
                    <a:pt x="740" y="83"/>
                  </a:lnTo>
                  <a:lnTo>
                    <a:pt x="751" y="70"/>
                  </a:lnTo>
                  <a:lnTo>
                    <a:pt x="760" y="58"/>
                  </a:lnTo>
                  <a:lnTo>
                    <a:pt x="764" y="46"/>
                  </a:lnTo>
                  <a:lnTo>
                    <a:pt x="761" y="37"/>
                  </a:lnTo>
                  <a:lnTo>
                    <a:pt x="748" y="32"/>
                  </a:lnTo>
                  <a:lnTo>
                    <a:pt x="735" y="30"/>
                  </a:lnTo>
                  <a:lnTo>
                    <a:pt x="725" y="27"/>
                  </a:lnTo>
                  <a:lnTo>
                    <a:pt x="716" y="22"/>
                  </a:lnTo>
                  <a:lnTo>
                    <a:pt x="708" y="17"/>
                  </a:lnTo>
                  <a:lnTo>
                    <a:pt x="700" y="13"/>
                  </a:lnTo>
                  <a:lnTo>
                    <a:pt x="693" y="8"/>
                  </a:lnTo>
                  <a:lnTo>
                    <a:pt x="686" y="4"/>
                  </a:lnTo>
                  <a:lnTo>
                    <a:pt x="678" y="1"/>
                  </a:lnTo>
                  <a:lnTo>
                    <a:pt x="672" y="0"/>
                  </a:lnTo>
                  <a:lnTo>
                    <a:pt x="665" y="0"/>
                  </a:lnTo>
                  <a:lnTo>
                    <a:pt x="658" y="0"/>
                  </a:lnTo>
                  <a:lnTo>
                    <a:pt x="651" y="2"/>
                  </a:lnTo>
                  <a:lnTo>
                    <a:pt x="633" y="7"/>
                  </a:lnTo>
                  <a:lnTo>
                    <a:pt x="610" y="13"/>
                  </a:lnTo>
                  <a:lnTo>
                    <a:pt x="583" y="19"/>
                  </a:lnTo>
                  <a:lnTo>
                    <a:pt x="558" y="25"/>
                  </a:lnTo>
                  <a:lnTo>
                    <a:pt x="534" y="34"/>
                  </a:lnTo>
                  <a:lnTo>
                    <a:pt x="512" y="42"/>
                  </a:lnTo>
                  <a:lnTo>
                    <a:pt x="496" y="52"/>
                  </a:lnTo>
                  <a:lnTo>
                    <a:pt x="487" y="62"/>
                  </a:lnTo>
                  <a:lnTo>
                    <a:pt x="483" y="74"/>
                  </a:lnTo>
                  <a:lnTo>
                    <a:pt x="478" y="84"/>
                  </a:lnTo>
                  <a:lnTo>
                    <a:pt x="474" y="93"/>
                  </a:lnTo>
                  <a:lnTo>
                    <a:pt x="468" y="102"/>
                  </a:lnTo>
                  <a:lnTo>
                    <a:pt x="461" y="107"/>
                  </a:lnTo>
                  <a:lnTo>
                    <a:pt x="452" y="110"/>
                  </a:lnTo>
                  <a:lnTo>
                    <a:pt x="440" y="110"/>
                  </a:lnTo>
                  <a:lnTo>
                    <a:pt x="426" y="105"/>
                  </a:lnTo>
                  <a:lnTo>
                    <a:pt x="409" y="100"/>
                  </a:lnTo>
                  <a:lnTo>
                    <a:pt x="391" y="98"/>
                  </a:lnTo>
                  <a:lnTo>
                    <a:pt x="371" y="100"/>
                  </a:lnTo>
                  <a:lnTo>
                    <a:pt x="351" y="105"/>
                  </a:lnTo>
                  <a:lnTo>
                    <a:pt x="334" y="112"/>
                  </a:lnTo>
                  <a:lnTo>
                    <a:pt x="319" y="120"/>
                  </a:lnTo>
                  <a:lnTo>
                    <a:pt x="306" y="130"/>
                  </a:lnTo>
                  <a:lnTo>
                    <a:pt x="300" y="141"/>
                  </a:lnTo>
                  <a:lnTo>
                    <a:pt x="291" y="151"/>
                  </a:lnTo>
                  <a:lnTo>
                    <a:pt x="278" y="161"/>
                  </a:lnTo>
                  <a:lnTo>
                    <a:pt x="260" y="172"/>
                  </a:lnTo>
                  <a:lnTo>
                    <a:pt x="241" y="182"/>
                  </a:lnTo>
                  <a:lnTo>
                    <a:pt x="221" y="194"/>
                  </a:lnTo>
                  <a:lnTo>
                    <a:pt x="204" y="208"/>
                  </a:lnTo>
                  <a:lnTo>
                    <a:pt x="191" y="224"/>
                  </a:lnTo>
                  <a:lnTo>
                    <a:pt x="184" y="242"/>
                  </a:lnTo>
                  <a:lnTo>
                    <a:pt x="180" y="261"/>
                  </a:lnTo>
                  <a:lnTo>
                    <a:pt x="172" y="277"/>
                  </a:lnTo>
                  <a:lnTo>
                    <a:pt x="160" y="289"/>
                  </a:lnTo>
                  <a:lnTo>
                    <a:pt x="146" y="299"/>
                  </a:lnTo>
                  <a:lnTo>
                    <a:pt x="130" y="305"/>
                  </a:lnTo>
                  <a:lnTo>
                    <a:pt x="113" y="311"/>
                  </a:lnTo>
                  <a:lnTo>
                    <a:pt x="94" y="314"/>
                  </a:lnTo>
                  <a:lnTo>
                    <a:pt x="76" y="315"/>
                  </a:lnTo>
                  <a:lnTo>
                    <a:pt x="59" y="316"/>
                  </a:lnTo>
                  <a:lnTo>
                    <a:pt x="44" y="319"/>
                  </a:lnTo>
                  <a:lnTo>
                    <a:pt x="31" y="325"/>
                  </a:lnTo>
                  <a:lnTo>
                    <a:pt x="22" y="332"/>
                  </a:lnTo>
                  <a:lnTo>
                    <a:pt x="16" y="342"/>
                  </a:lnTo>
                  <a:lnTo>
                    <a:pt x="13" y="355"/>
                  </a:lnTo>
                  <a:lnTo>
                    <a:pt x="11" y="369"/>
                  </a:lnTo>
                  <a:lnTo>
                    <a:pt x="15" y="386"/>
                  </a:lnTo>
                  <a:lnTo>
                    <a:pt x="17" y="402"/>
                  </a:lnTo>
                  <a:lnTo>
                    <a:pt x="16" y="415"/>
                  </a:lnTo>
                  <a:lnTo>
                    <a:pt x="13" y="425"/>
                  </a:lnTo>
                  <a:lnTo>
                    <a:pt x="9" y="434"/>
                  </a:lnTo>
                  <a:lnTo>
                    <a:pt x="4" y="444"/>
                  </a:lnTo>
                  <a:lnTo>
                    <a:pt x="1" y="454"/>
                  </a:lnTo>
                  <a:lnTo>
                    <a:pt x="0" y="466"/>
                  </a:lnTo>
                  <a:lnTo>
                    <a:pt x="2" y="482"/>
                  </a:lnTo>
                  <a:lnTo>
                    <a:pt x="7" y="499"/>
                  </a:lnTo>
                  <a:lnTo>
                    <a:pt x="13" y="515"/>
                  </a:lnTo>
                  <a:lnTo>
                    <a:pt x="18" y="530"/>
                  </a:lnTo>
                  <a:lnTo>
                    <a:pt x="25" y="543"/>
                  </a:lnTo>
                  <a:lnTo>
                    <a:pt x="34" y="553"/>
                  </a:lnTo>
                  <a:lnTo>
                    <a:pt x="45" y="562"/>
                  </a:lnTo>
                  <a:lnTo>
                    <a:pt x="59" y="568"/>
                  </a:lnTo>
                  <a:lnTo>
                    <a:pt x="76" y="572"/>
                  </a:lnTo>
                  <a:lnTo>
                    <a:pt x="94" y="575"/>
                  </a:lnTo>
                  <a:lnTo>
                    <a:pt x="113" y="579"/>
                  </a:lnTo>
                  <a:lnTo>
                    <a:pt x="130" y="584"/>
                  </a:lnTo>
                  <a:lnTo>
                    <a:pt x="145" y="593"/>
                  </a:lnTo>
                  <a:lnTo>
                    <a:pt x="159" y="605"/>
                  </a:lnTo>
                  <a:lnTo>
                    <a:pt x="169" y="621"/>
                  </a:lnTo>
                  <a:lnTo>
                    <a:pt x="176" y="642"/>
                  </a:lnTo>
                  <a:lnTo>
                    <a:pt x="179" y="668"/>
                  </a:lnTo>
                  <a:lnTo>
                    <a:pt x="181" y="695"/>
                  </a:lnTo>
                  <a:lnTo>
                    <a:pt x="185" y="718"/>
                  </a:lnTo>
                  <a:lnTo>
                    <a:pt x="191" y="740"/>
                  </a:lnTo>
                  <a:lnTo>
                    <a:pt x="198" y="762"/>
                  </a:lnTo>
                  <a:lnTo>
                    <a:pt x="203" y="785"/>
                  </a:lnTo>
                  <a:lnTo>
                    <a:pt x="206" y="810"/>
                  </a:lnTo>
                  <a:lnTo>
                    <a:pt x="207" y="841"/>
                  </a:lnTo>
                  <a:lnTo>
                    <a:pt x="203" y="878"/>
                  </a:lnTo>
                  <a:lnTo>
                    <a:pt x="196" y="915"/>
                  </a:lnTo>
                  <a:lnTo>
                    <a:pt x="190" y="945"/>
                  </a:lnTo>
                  <a:lnTo>
                    <a:pt x="184" y="968"/>
                  </a:lnTo>
                  <a:lnTo>
                    <a:pt x="181" y="986"/>
                  </a:lnTo>
                  <a:lnTo>
                    <a:pt x="180" y="999"/>
                  </a:lnTo>
                  <a:lnTo>
                    <a:pt x="180" y="1009"/>
                  </a:lnTo>
                  <a:lnTo>
                    <a:pt x="184" y="1016"/>
                  </a:lnTo>
                  <a:lnTo>
                    <a:pt x="191" y="1022"/>
                  </a:lnTo>
                  <a:lnTo>
                    <a:pt x="200" y="1028"/>
                  </a:lnTo>
                  <a:lnTo>
                    <a:pt x="210" y="1034"/>
                  </a:lnTo>
                  <a:lnTo>
                    <a:pt x="218" y="1042"/>
                  </a:lnTo>
                  <a:lnTo>
                    <a:pt x="225" y="1050"/>
                  </a:lnTo>
                  <a:lnTo>
                    <a:pt x="227" y="1057"/>
                  </a:lnTo>
                  <a:lnTo>
                    <a:pt x="225" y="1062"/>
                  </a:lnTo>
                  <a:lnTo>
                    <a:pt x="217" y="1067"/>
                  </a:lnTo>
                  <a:lnTo>
                    <a:pt x="203" y="1068"/>
                  </a:lnTo>
                  <a:lnTo>
                    <a:pt x="189" y="1070"/>
                  </a:lnTo>
                  <a:lnTo>
                    <a:pt x="183" y="1075"/>
                  </a:lnTo>
                  <a:lnTo>
                    <a:pt x="183" y="1082"/>
                  </a:lnTo>
                  <a:lnTo>
                    <a:pt x="188" y="1089"/>
                  </a:lnTo>
                  <a:lnTo>
                    <a:pt x="194" y="1097"/>
                  </a:lnTo>
                  <a:lnTo>
                    <a:pt x="200" y="1104"/>
                  </a:lnTo>
                  <a:lnTo>
                    <a:pt x="206" y="1108"/>
                  </a:lnTo>
                  <a:lnTo>
                    <a:pt x="208" y="1111"/>
                  </a:lnTo>
                  <a:lnTo>
                    <a:pt x="206" y="1111"/>
                  </a:lnTo>
                  <a:lnTo>
                    <a:pt x="200" y="1110"/>
                  </a:lnTo>
                  <a:lnTo>
                    <a:pt x="191" y="1108"/>
                  </a:lnTo>
                  <a:lnTo>
                    <a:pt x="182" y="1108"/>
                  </a:lnTo>
                  <a:lnTo>
                    <a:pt x="172" y="1111"/>
                  </a:lnTo>
                  <a:lnTo>
                    <a:pt x="162" y="1115"/>
                  </a:lnTo>
                  <a:lnTo>
                    <a:pt x="157" y="1123"/>
                  </a:lnTo>
                  <a:lnTo>
                    <a:pt x="154" y="1135"/>
                  </a:lnTo>
                  <a:lnTo>
                    <a:pt x="157" y="1149"/>
                  </a:lnTo>
                  <a:lnTo>
                    <a:pt x="164" y="1163"/>
                  </a:lnTo>
                  <a:lnTo>
                    <a:pt x="173" y="1176"/>
                  </a:lnTo>
                  <a:lnTo>
                    <a:pt x="184" y="1187"/>
                  </a:lnTo>
                  <a:lnTo>
                    <a:pt x="196" y="1196"/>
                  </a:lnTo>
                  <a:lnTo>
                    <a:pt x="207" y="1201"/>
                  </a:lnTo>
                  <a:lnTo>
                    <a:pt x="219" y="1201"/>
                  </a:lnTo>
                  <a:lnTo>
                    <a:pt x="227" y="1195"/>
                  </a:lnTo>
                  <a:lnTo>
                    <a:pt x="234" y="1186"/>
                  </a:lnTo>
                  <a:lnTo>
                    <a:pt x="238" y="1178"/>
                  </a:lnTo>
                  <a:lnTo>
                    <a:pt x="244" y="1171"/>
                  </a:lnTo>
                  <a:lnTo>
                    <a:pt x="249" y="1165"/>
                  </a:lnTo>
                  <a:lnTo>
                    <a:pt x="252" y="1161"/>
                  </a:lnTo>
                  <a:lnTo>
                    <a:pt x="258" y="1158"/>
                  </a:lnTo>
                  <a:lnTo>
                    <a:pt x="263" y="1158"/>
                  </a:lnTo>
                  <a:lnTo>
                    <a:pt x="270" y="1159"/>
                  </a:lnTo>
                  <a:lnTo>
                    <a:pt x="278" y="1174"/>
                  </a:lnTo>
                  <a:lnTo>
                    <a:pt x="275" y="1202"/>
                  </a:lnTo>
                  <a:lnTo>
                    <a:pt x="267" y="1233"/>
                  </a:lnTo>
                  <a:lnTo>
                    <a:pt x="258" y="1255"/>
                  </a:lnTo>
                  <a:lnTo>
                    <a:pt x="252" y="1261"/>
                  </a:lnTo>
                  <a:lnTo>
                    <a:pt x="244" y="1265"/>
                  </a:lnTo>
                  <a:lnTo>
                    <a:pt x="234" y="1270"/>
                  </a:lnTo>
                  <a:lnTo>
                    <a:pt x="223" y="1273"/>
                  </a:lnTo>
                  <a:lnTo>
                    <a:pt x="212" y="1279"/>
                  </a:lnTo>
                  <a:lnTo>
                    <a:pt x="202" y="1285"/>
                  </a:lnTo>
                  <a:lnTo>
                    <a:pt x="192" y="1292"/>
                  </a:lnTo>
                  <a:lnTo>
                    <a:pt x="184" y="1302"/>
                  </a:lnTo>
                  <a:lnTo>
                    <a:pt x="177" y="1318"/>
                  </a:lnTo>
                  <a:lnTo>
                    <a:pt x="169" y="1340"/>
                  </a:lnTo>
                  <a:lnTo>
                    <a:pt x="161" y="1369"/>
                  </a:lnTo>
                  <a:lnTo>
                    <a:pt x="154" y="1399"/>
                  </a:lnTo>
                  <a:lnTo>
                    <a:pt x="149" y="1430"/>
                  </a:lnTo>
                  <a:lnTo>
                    <a:pt x="144" y="1459"/>
                  </a:lnTo>
                  <a:lnTo>
                    <a:pt x="142" y="1483"/>
                  </a:lnTo>
                  <a:lnTo>
                    <a:pt x="143" y="1500"/>
                  </a:lnTo>
                  <a:lnTo>
                    <a:pt x="146" y="1514"/>
                  </a:lnTo>
                  <a:lnTo>
                    <a:pt x="153" y="1530"/>
                  </a:lnTo>
                  <a:lnTo>
                    <a:pt x="160" y="1547"/>
                  </a:lnTo>
                  <a:lnTo>
                    <a:pt x="168" y="1566"/>
                  </a:lnTo>
                  <a:lnTo>
                    <a:pt x="174" y="1585"/>
                  </a:lnTo>
                  <a:lnTo>
                    <a:pt x="180" y="1606"/>
                  </a:lnTo>
                  <a:lnTo>
                    <a:pt x="181" y="1628"/>
                  </a:lnTo>
                  <a:lnTo>
                    <a:pt x="179" y="1650"/>
                  </a:lnTo>
                  <a:lnTo>
                    <a:pt x="176" y="1672"/>
                  </a:lnTo>
                  <a:lnTo>
                    <a:pt x="179" y="1694"/>
                  </a:lnTo>
                  <a:lnTo>
                    <a:pt x="184" y="1714"/>
                  </a:lnTo>
                  <a:lnTo>
                    <a:pt x="191" y="1735"/>
                  </a:lnTo>
                  <a:lnTo>
                    <a:pt x="200" y="1754"/>
                  </a:lnTo>
                  <a:lnTo>
                    <a:pt x="210" y="1772"/>
                  </a:lnTo>
                  <a:lnTo>
                    <a:pt x="219" y="1791"/>
                  </a:lnTo>
                  <a:lnTo>
                    <a:pt x="227" y="1807"/>
                  </a:lnTo>
                  <a:lnTo>
                    <a:pt x="235" y="1825"/>
                  </a:lnTo>
                  <a:lnTo>
                    <a:pt x="245" y="1847"/>
                  </a:lnTo>
                  <a:lnTo>
                    <a:pt x="257" y="1872"/>
                  </a:lnTo>
                  <a:lnTo>
                    <a:pt x="270" y="1897"/>
                  </a:lnTo>
                  <a:lnTo>
                    <a:pt x="283" y="1918"/>
                  </a:lnTo>
                  <a:lnTo>
                    <a:pt x="300" y="1937"/>
                  </a:lnTo>
                  <a:lnTo>
                    <a:pt x="315" y="1948"/>
                  </a:lnTo>
                  <a:lnTo>
                    <a:pt x="331" y="1951"/>
                  </a:lnTo>
                  <a:lnTo>
                    <a:pt x="346" y="1950"/>
                  </a:lnTo>
                  <a:lnTo>
                    <a:pt x="358" y="1953"/>
                  </a:lnTo>
                  <a:lnTo>
                    <a:pt x="370" y="1959"/>
                  </a:lnTo>
                  <a:lnTo>
                    <a:pt x="379" y="1967"/>
                  </a:lnTo>
                  <a:lnTo>
                    <a:pt x="386" y="1977"/>
                  </a:lnTo>
                  <a:lnTo>
                    <a:pt x="392" y="1988"/>
                  </a:lnTo>
                  <a:lnTo>
                    <a:pt x="395" y="1999"/>
                  </a:lnTo>
                  <a:lnTo>
                    <a:pt x="396" y="2011"/>
                  </a:lnTo>
                  <a:lnTo>
                    <a:pt x="398" y="2016"/>
                  </a:lnTo>
                  <a:lnTo>
                    <a:pt x="401" y="2022"/>
                  </a:lnTo>
                  <a:lnTo>
                    <a:pt x="406" y="2028"/>
                  </a:lnTo>
                  <a:lnTo>
                    <a:pt x="413" y="2032"/>
                  </a:lnTo>
                  <a:lnTo>
                    <a:pt x="421" y="2037"/>
                  </a:lnTo>
                  <a:lnTo>
                    <a:pt x="430" y="2042"/>
                  </a:lnTo>
                  <a:lnTo>
                    <a:pt x="439" y="2044"/>
                  </a:lnTo>
                  <a:lnTo>
                    <a:pt x="449" y="2046"/>
                  </a:lnTo>
                  <a:lnTo>
                    <a:pt x="460" y="2047"/>
                  </a:lnTo>
                  <a:lnTo>
                    <a:pt x="470" y="2046"/>
                  </a:lnTo>
                  <a:lnTo>
                    <a:pt x="479" y="2044"/>
                  </a:lnTo>
                  <a:lnTo>
                    <a:pt x="489" y="2039"/>
                  </a:lnTo>
                  <a:lnTo>
                    <a:pt x="497" y="2034"/>
                  </a:lnTo>
                  <a:lnTo>
                    <a:pt x="504" y="2024"/>
                  </a:lnTo>
                  <a:lnTo>
                    <a:pt x="508" y="2013"/>
                  </a:lnTo>
                  <a:lnTo>
                    <a:pt x="512" y="1998"/>
                  </a:lnTo>
                  <a:lnTo>
                    <a:pt x="515" y="1969"/>
                  </a:lnTo>
                  <a:lnTo>
                    <a:pt x="519" y="1947"/>
                  </a:lnTo>
                  <a:lnTo>
                    <a:pt x="522" y="1930"/>
                  </a:lnTo>
                  <a:lnTo>
                    <a:pt x="524" y="1916"/>
                  </a:lnTo>
                  <a:lnTo>
                    <a:pt x="529" y="1906"/>
                  </a:lnTo>
                  <a:lnTo>
                    <a:pt x="534" y="1898"/>
                  </a:lnTo>
                  <a:lnTo>
                    <a:pt x="539" y="1891"/>
                  </a:lnTo>
                  <a:lnTo>
                    <a:pt x="547" y="1884"/>
                  </a:lnTo>
                  <a:lnTo>
                    <a:pt x="557" y="1865"/>
                  </a:lnTo>
                  <a:lnTo>
                    <a:pt x="555" y="1840"/>
                  </a:lnTo>
                  <a:lnTo>
                    <a:pt x="551" y="1816"/>
                  </a:lnTo>
                  <a:lnTo>
                    <a:pt x="554" y="1800"/>
                  </a:lnTo>
                  <a:lnTo>
                    <a:pt x="561" y="1792"/>
                  </a:lnTo>
                  <a:lnTo>
                    <a:pt x="570" y="1779"/>
                  </a:lnTo>
                  <a:lnTo>
                    <a:pt x="582" y="1762"/>
                  </a:lnTo>
                  <a:lnTo>
                    <a:pt x="595" y="1741"/>
                  </a:lnTo>
                  <a:lnTo>
                    <a:pt x="605" y="1718"/>
                  </a:lnTo>
                  <a:lnTo>
                    <a:pt x="614" y="1695"/>
                  </a:lnTo>
                  <a:lnTo>
                    <a:pt x="620" y="1672"/>
                  </a:lnTo>
                  <a:lnTo>
                    <a:pt x="621" y="1650"/>
                  </a:lnTo>
                  <a:lnTo>
                    <a:pt x="622" y="1629"/>
                  </a:lnTo>
                  <a:lnTo>
                    <a:pt x="630" y="1607"/>
                  </a:lnTo>
                  <a:lnTo>
                    <a:pt x="642" y="1587"/>
                  </a:lnTo>
                  <a:lnTo>
                    <a:pt x="658" y="1567"/>
                  </a:lnTo>
                  <a:lnTo>
                    <a:pt x="675" y="1550"/>
                  </a:lnTo>
                  <a:lnTo>
                    <a:pt x="692" y="1536"/>
                  </a:lnTo>
                  <a:lnTo>
                    <a:pt x="707" y="1528"/>
                  </a:lnTo>
                  <a:lnTo>
                    <a:pt x="718" y="1524"/>
                  </a:lnTo>
                  <a:lnTo>
                    <a:pt x="728" y="1523"/>
                  </a:lnTo>
                  <a:lnTo>
                    <a:pt x="743" y="1519"/>
                  </a:lnTo>
                  <a:lnTo>
                    <a:pt x="760" y="1511"/>
                  </a:lnTo>
                  <a:lnTo>
                    <a:pt x="777" y="1498"/>
                  </a:lnTo>
                  <a:lnTo>
                    <a:pt x="795" y="1482"/>
                  </a:lnTo>
                  <a:lnTo>
                    <a:pt x="814" y="1461"/>
                  </a:lnTo>
                  <a:lnTo>
                    <a:pt x="831" y="1436"/>
                  </a:lnTo>
                  <a:lnTo>
                    <a:pt x="846" y="1405"/>
                  </a:lnTo>
                  <a:lnTo>
                    <a:pt x="858" y="1375"/>
                  </a:lnTo>
                  <a:lnTo>
                    <a:pt x="867" y="1354"/>
                  </a:lnTo>
                  <a:lnTo>
                    <a:pt x="875" y="1338"/>
                  </a:lnTo>
                  <a:lnTo>
                    <a:pt x="881" y="1327"/>
                  </a:lnTo>
                  <a:lnTo>
                    <a:pt x="888" y="1320"/>
                  </a:lnTo>
                  <a:lnTo>
                    <a:pt x="893" y="1316"/>
                  </a:lnTo>
                  <a:lnTo>
                    <a:pt x="901" y="1312"/>
                  </a:lnTo>
                  <a:lnTo>
                    <a:pt x="912" y="1309"/>
                  </a:lnTo>
                  <a:lnTo>
                    <a:pt x="919" y="1305"/>
                  </a:lnTo>
                  <a:lnTo>
                    <a:pt x="929" y="1299"/>
                  </a:lnTo>
                  <a:lnTo>
                    <a:pt x="943" y="1289"/>
                  </a:lnTo>
                  <a:lnTo>
                    <a:pt x="958" y="1279"/>
                  </a:lnTo>
                  <a:lnTo>
                    <a:pt x="974" y="1265"/>
                  </a:lnTo>
                  <a:lnTo>
                    <a:pt x="991" y="1251"/>
                  </a:lnTo>
                  <a:lnTo>
                    <a:pt x="1009" y="1236"/>
                  </a:lnTo>
                  <a:lnTo>
                    <a:pt x="1027" y="1220"/>
                  </a:lnTo>
                  <a:lnTo>
                    <a:pt x="1045" y="1204"/>
                  </a:lnTo>
                  <a:lnTo>
                    <a:pt x="1062" y="1188"/>
                  </a:lnTo>
                  <a:lnTo>
                    <a:pt x="1078" y="1173"/>
                  </a:lnTo>
                  <a:lnTo>
                    <a:pt x="1092" y="1158"/>
                  </a:lnTo>
                  <a:lnTo>
                    <a:pt x="1103" y="1143"/>
                  </a:lnTo>
                  <a:lnTo>
                    <a:pt x="1111" y="1130"/>
                  </a:lnTo>
                  <a:lnTo>
                    <a:pt x="1117" y="1120"/>
                  </a:lnTo>
                  <a:lnTo>
                    <a:pt x="1119" y="1111"/>
                  </a:lnTo>
                  <a:lnTo>
                    <a:pt x="1116" y="1097"/>
                  </a:lnTo>
                  <a:lnTo>
                    <a:pt x="1104" y="1087"/>
                  </a:lnTo>
                  <a:lnTo>
                    <a:pt x="1088" y="1080"/>
                  </a:lnTo>
                  <a:lnTo>
                    <a:pt x="1070" y="1077"/>
                  </a:lnTo>
                  <a:lnTo>
                    <a:pt x="1048" y="1077"/>
                  </a:lnTo>
                  <a:lnTo>
                    <a:pt x="1027" y="1082"/>
                  </a:lnTo>
                  <a:lnTo>
                    <a:pt x="1007" y="1088"/>
                  </a:lnTo>
                  <a:lnTo>
                    <a:pt x="991" y="1098"/>
                  </a:lnTo>
                  <a:lnTo>
                    <a:pt x="983" y="1105"/>
                  </a:lnTo>
                  <a:lnTo>
                    <a:pt x="983" y="1102"/>
                  </a:lnTo>
                  <a:lnTo>
                    <a:pt x="988" y="1093"/>
                  </a:lnTo>
                  <a:lnTo>
                    <a:pt x="995" y="1081"/>
                  </a:lnTo>
                  <a:lnTo>
                    <a:pt x="999" y="1066"/>
                  </a:lnTo>
                  <a:lnTo>
                    <a:pt x="998" y="1053"/>
                  </a:lnTo>
                  <a:lnTo>
                    <a:pt x="989" y="1043"/>
                  </a:lnTo>
                  <a:lnTo>
                    <a:pt x="967" y="1039"/>
                  </a:lnTo>
                  <a:lnTo>
                    <a:pt x="958" y="1038"/>
                  </a:lnTo>
                  <a:lnTo>
                    <a:pt x="961" y="1034"/>
                  </a:lnTo>
                  <a:lnTo>
                    <a:pt x="975" y="1028"/>
                  </a:lnTo>
                  <a:lnTo>
                    <a:pt x="994" y="1022"/>
                  </a:lnTo>
                  <a:lnTo>
                    <a:pt x="1015" y="1019"/>
                  </a:lnTo>
                  <a:lnTo>
                    <a:pt x="1035" y="1017"/>
                  </a:lnTo>
                  <a:lnTo>
                    <a:pt x="1051" y="1020"/>
                  </a:lnTo>
                  <a:lnTo>
                    <a:pt x="1058" y="1028"/>
                  </a:lnTo>
                  <a:lnTo>
                    <a:pt x="1063" y="1037"/>
                  </a:lnTo>
                  <a:lnTo>
                    <a:pt x="1071" y="1043"/>
                  </a:lnTo>
                  <a:lnTo>
                    <a:pt x="1082" y="1045"/>
                  </a:lnTo>
                  <a:lnTo>
                    <a:pt x="1094" y="1043"/>
                  </a:lnTo>
                  <a:lnTo>
                    <a:pt x="1105" y="1038"/>
                  </a:lnTo>
                  <a:lnTo>
                    <a:pt x="1116" y="1030"/>
                  </a:lnTo>
                  <a:lnTo>
                    <a:pt x="1123" y="1019"/>
                  </a:lnTo>
                  <a:lnTo>
                    <a:pt x="1125" y="1004"/>
                  </a:lnTo>
                  <a:lnTo>
                    <a:pt x="1124" y="989"/>
                  </a:lnTo>
                  <a:lnTo>
                    <a:pt x="1120" y="976"/>
                  </a:lnTo>
                  <a:lnTo>
                    <a:pt x="1115" y="966"/>
                  </a:lnTo>
                  <a:lnTo>
                    <a:pt x="1107" y="955"/>
                  </a:lnTo>
                  <a:lnTo>
                    <a:pt x="1096" y="946"/>
                  </a:lnTo>
                  <a:lnTo>
                    <a:pt x="1085" y="937"/>
                  </a:lnTo>
                  <a:lnTo>
                    <a:pt x="1070" y="929"/>
                  </a:lnTo>
                  <a:lnTo>
                    <a:pt x="1052" y="920"/>
                  </a:lnTo>
                  <a:lnTo>
                    <a:pt x="1036" y="913"/>
                  </a:lnTo>
                  <a:lnTo>
                    <a:pt x="1022" y="909"/>
                  </a:lnTo>
                  <a:lnTo>
                    <a:pt x="1013" y="908"/>
                  </a:lnTo>
                  <a:lnTo>
                    <a:pt x="1007" y="908"/>
                  </a:lnTo>
                  <a:lnTo>
                    <a:pt x="1003" y="908"/>
                  </a:lnTo>
                  <a:lnTo>
                    <a:pt x="1002" y="907"/>
                  </a:lnTo>
                  <a:lnTo>
                    <a:pt x="1002" y="903"/>
                  </a:lnTo>
                  <a:lnTo>
                    <a:pt x="1003" y="896"/>
                  </a:lnTo>
                  <a:lnTo>
                    <a:pt x="1009" y="891"/>
                  </a:lnTo>
                  <a:lnTo>
                    <a:pt x="1018" y="891"/>
                  </a:lnTo>
                  <a:lnTo>
                    <a:pt x="1029" y="893"/>
                  </a:lnTo>
                  <a:lnTo>
                    <a:pt x="1042" y="896"/>
                  </a:lnTo>
                  <a:lnTo>
                    <a:pt x="1051" y="899"/>
                  </a:lnTo>
                  <a:lnTo>
                    <a:pt x="1058" y="898"/>
                  </a:lnTo>
                  <a:lnTo>
                    <a:pt x="1059" y="892"/>
                  </a:lnTo>
                  <a:lnTo>
                    <a:pt x="1052" y="878"/>
                  </a:lnTo>
                  <a:lnTo>
                    <a:pt x="1041" y="862"/>
                  </a:lnTo>
                  <a:lnTo>
                    <a:pt x="1030" y="848"/>
                  </a:lnTo>
                  <a:lnTo>
                    <a:pt x="1021" y="838"/>
                  </a:lnTo>
                  <a:lnTo>
                    <a:pt x="1014" y="830"/>
                  </a:lnTo>
                  <a:lnTo>
                    <a:pt x="1010" y="823"/>
                  </a:lnTo>
                  <a:lnTo>
                    <a:pt x="1009" y="818"/>
                  </a:lnTo>
                  <a:lnTo>
                    <a:pt x="1013" y="815"/>
                  </a:lnTo>
                  <a:lnTo>
                    <a:pt x="1021" y="812"/>
                  </a:lnTo>
                  <a:lnTo>
                    <a:pt x="1033" y="808"/>
                  </a:lnTo>
                  <a:lnTo>
                    <a:pt x="1043" y="801"/>
                  </a:lnTo>
                  <a:lnTo>
                    <a:pt x="1051" y="790"/>
                  </a:lnTo>
                  <a:lnTo>
                    <a:pt x="1059" y="780"/>
                  </a:lnTo>
                  <a:lnTo>
                    <a:pt x="1064" y="767"/>
                  </a:lnTo>
                  <a:lnTo>
                    <a:pt x="1067" y="756"/>
                  </a:lnTo>
                  <a:lnTo>
                    <a:pt x="1067" y="744"/>
                  </a:lnTo>
                  <a:lnTo>
                    <a:pt x="1064" y="734"/>
                  </a:lnTo>
                  <a:lnTo>
                    <a:pt x="1062" y="725"/>
                  </a:lnTo>
                  <a:lnTo>
                    <a:pt x="1063" y="716"/>
                  </a:lnTo>
                  <a:lnTo>
                    <a:pt x="1066" y="706"/>
                  </a:lnTo>
                  <a:lnTo>
                    <a:pt x="1071" y="698"/>
                  </a:lnTo>
                  <a:lnTo>
                    <a:pt x="1074" y="689"/>
                  </a:lnTo>
                  <a:lnTo>
                    <a:pt x="1075" y="680"/>
                  </a:lnTo>
                  <a:lnTo>
                    <a:pt x="1072" y="672"/>
                  </a:lnTo>
                  <a:lnTo>
                    <a:pt x="1064" y="663"/>
                  </a:lnTo>
                  <a:lnTo>
                    <a:pt x="1056" y="655"/>
                  </a:lnTo>
                  <a:lnTo>
                    <a:pt x="1051" y="646"/>
                  </a:lnTo>
                  <a:lnTo>
                    <a:pt x="1051" y="640"/>
                  </a:lnTo>
                  <a:lnTo>
                    <a:pt x="1052" y="632"/>
                  </a:lnTo>
                  <a:lnTo>
                    <a:pt x="1054" y="625"/>
                  </a:lnTo>
                  <a:lnTo>
                    <a:pt x="1055" y="618"/>
                  </a:lnTo>
                  <a:lnTo>
                    <a:pt x="1052" y="610"/>
                  </a:lnTo>
                  <a:lnTo>
                    <a:pt x="1045" y="602"/>
                  </a:lnTo>
                  <a:lnTo>
                    <a:pt x="1034" y="592"/>
                  </a:lnTo>
                  <a:lnTo>
                    <a:pt x="1020" y="582"/>
                  </a:lnTo>
                  <a:lnTo>
                    <a:pt x="1005" y="570"/>
                  </a:lnTo>
                  <a:lnTo>
                    <a:pt x="990" y="559"/>
                  </a:lnTo>
                  <a:lnTo>
                    <a:pt x="980" y="547"/>
                  </a:lnTo>
                  <a:lnTo>
                    <a:pt x="974" y="535"/>
                  </a:lnTo>
                  <a:lnTo>
                    <a:pt x="975" y="523"/>
                  </a:lnTo>
                  <a:lnTo>
                    <a:pt x="986" y="512"/>
                  </a:lnTo>
                  <a:lnTo>
                    <a:pt x="998" y="501"/>
                  </a:lnTo>
                  <a:lnTo>
                    <a:pt x="1006" y="491"/>
                  </a:lnTo>
                  <a:lnTo>
                    <a:pt x="1010" y="482"/>
                  </a:lnTo>
                  <a:lnTo>
                    <a:pt x="1010" y="474"/>
                  </a:lnTo>
                  <a:lnTo>
                    <a:pt x="1006" y="468"/>
                  </a:lnTo>
                  <a:lnTo>
                    <a:pt x="999" y="463"/>
                  </a:lnTo>
                  <a:lnTo>
                    <a:pt x="990" y="460"/>
                  </a:lnTo>
                  <a:lnTo>
                    <a:pt x="979" y="459"/>
                  </a:lnTo>
                  <a:lnTo>
                    <a:pt x="969" y="456"/>
                  </a:lnTo>
                  <a:lnTo>
                    <a:pt x="964" y="452"/>
                  </a:lnTo>
                  <a:lnTo>
                    <a:pt x="960" y="444"/>
                  </a:lnTo>
                  <a:lnTo>
                    <a:pt x="958" y="436"/>
                  </a:lnTo>
                  <a:lnTo>
                    <a:pt x="956" y="428"/>
                  </a:lnTo>
                  <a:lnTo>
                    <a:pt x="952" y="421"/>
                  </a:lnTo>
                  <a:lnTo>
                    <a:pt x="946" y="416"/>
                  </a:lnTo>
                  <a:lnTo>
                    <a:pt x="937" y="416"/>
                  </a:lnTo>
                  <a:lnTo>
                    <a:pt x="920" y="405"/>
                  </a:lnTo>
                  <a:lnTo>
                    <a:pt x="913" y="371"/>
                  </a:lnTo>
                  <a:lnTo>
                    <a:pt x="912" y="328"/>
                  </a:lnTo>
                  <a:lnTo>
                    <a:pt x="912" y="290"/>
                  </a:lnTo>
                  <a:lnTo>
                    <a:pt x="914" y="263"/>
                  </a:lnTo>
                  <a:lnTo>
                    <a:pt x="920" y="240"/>
                  </a:lnTo>
                  <a:lnTo>
                    <a:pt x="922" y="219"/>
                  </a:lnTo>
                  <a:lnTo>
                    <a:pt x="919" y="195"/>
                  </a:lnTo>
                  <a:lnTo>
                    <a:pt x="917" y="173"/>
                  </a:lnTo>
                  <a:lnTo>
                    <a:pt x="924" y="146"/>
                  </a:lnTo>
                  <a:lnTo>
                    <a:pt x="934" y="120"/>
                  </a:lnTo>
                  <a:lnTo>
                    <a:pt x="939" y="95"/>
                  </a:lnTo>
                  <a:lnTo>
                    <a:pt x="939" y="84"/>
                  </a:lnTo>
                  <a:lnTo>
                    <a:pt x="937" y="75"/>
                  </a:lnTo>
                  <a:lnTo>
                    <a:pt x="932" y="68"/>
                  </a:lnTo>
                  <a:lnTo>
                    <a:pt x="924" y="62"/>
                  </a:lnTo>
                  <a:lnTo>
                    <a:pt x="917" y="60"/>
                  </a:lnTo>
                  <a:lnTo>
                    <a:pt x="911" y="59"/>
                  </a:lnTo>
                  <a:lnTo>
                    <a:pt x="904" y="59"/>
                  </a:lnTo>
                  <a:lnTo>
                    <a:pt x="898" y="59"/>
                  </a:lnTo>
                  <a:lnTo>
                    <a:pt x="889" y="62"/>
                  </a:lnTo>
                  <a:lnTo>
                    <a:pt x="879" y="68"/>
                  </a:lnTo>
                  <a:lnTo>
                    <a:pt x="871" y="76"/>
                  </a:lnTo>
                  <a:lnTo>
                    <a:pt x="863" y="84"/>
                  </a:lnTo>
                  <a:lnTo>
                    <a:pt x="856" y="93"/>
                  </a:lnTo>
                  <a:lnTo>
                    <a:pt x="851" y="104"/>
                  </a:lnTo>
                  <a:lnTo>
                    <a:pt x="845" y="113"/>
                  </a:lnTo>
                  <a:lnTo>
                    <a:pt x="839" y="122"/>
                  </a:lnTo>
                  <a:lnTo>
                    <a:pt x="832" y="133"/>
                  </a:lnTo>
                  <a:lnTo>
                    <a:pt x="826" y="140"/>
                  </a:lnTo>
                  <a:lnTo>
                    <a:pt x="821" y="143"/>
                  </a:lnTo>
                  <a:lnTo>
                    <a:pt x="816" y="144"/>
                  </a:lnTo>
                  <a:lnTo>
                    <a:pt x="813" y="143"/>
                  </a:lnTo>
                  <a:lnTo>
                    <a:pt x="809" y="140"/>
                  </a:lnTo>
                  <a:lnTo>
                    <a:pt x="806" y="133"/>
                  </a:lnTo>
                  <a:lnTo>
                    <a:pt x="803" y="122"/>
                  </a:lnTo>
                  <a:lnTo>
                    <a:pt x="800" y="114"/>
                  </a:lnTo>
                  <a:lnTo>
                    <a:pt x="795" y="110"/>
                  </a:lnTo>
                  <a:lnTo>
                    <a:pt x="790" y="111"/>
                  </a:lnTo>
                  <a:lnTo>
                    <a:pt x="783" y="114"/>
                  </a:lnTo>
                  <a:lnTo>
                    <a:pt x="776" y="120"/>
                  </a:lnTo>
                  <a:lnTo>
                    <a:pt x="769" y="128"/>
                  </a:lnTo>
                  <a:lnTo>
                    <a:pt x="761" y="137"/>
                  </a:lnTo>
                  <a:lnTo>
                    <a:pt x="754" y="146"/>
                  </a:lnTo>
                  <a:lnTo>
                    <a:pt x="750" y="151"/>
                  </a:lnTo>
                  <a:lnTo>
                    <a:pt x="750" y="149"/>
                  </a:lnTo>
                  <a:lnTo>
                    <a:pt x="753" y="142"/>
                  </a:lnTo>
                  <a:lnTo>
                    <a:pt x="755" y="133"/>
                  </a:lnTo>
                  <a:lnTo>
                    <a:pt x="754" y="121"/>
                  </a:lnTo>
                  <a:lnTo>
                    <a:pt x="749" y="112"/>
                  </a:lnTo>
                  <a:lnTo>
                    <a:pt x="738" y="106"/>
                  </a:lnTo>
                  <a:lnTo>
                    <a:pt x="718" y="10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DB1FB665-1945-0E4C-928B-EE9C37373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945" y="1437003"/>
              <a:ext cx="49445" cy="43598"/>
            </a:xfrm>
            <a:custGeom>
              <a:avLst/>
              <a:gdLst>
                <a:gd name="T0" fmla="*/ 2147483647 w 40"/>
                <a:gd name="T1" fmla="*/ 2147483647 h 36"/>
                <a:gd name="T2" fmla="*/ 2147483647 w 40"/>
                <a:gd name="T3" fmla="*/ 2147483647 h 36"/>
                <a:gd name="T4" fmla="*/ 2147483647 w 40"/>
                <a:gd name="T5" fmla="*/ 2147483647 h 36"/>
                <a:gd name="T6" fmla="*/ 2147483647 w 40"/>
                <a:gd name="T7" fmla="*/ 2147483647 h 36"/>
                <a:gd name="T8" fmla="*/ 2147483647 w 40"/>
                <a:gd name="T9" fmla="*/ 2147483647 h 36"/>
                <a:gd name="T10" fmla="*/ 2147483647 w 40"/>
                <a:gd name="T11" fmla="*/ 2147483647 h 36"/>
                <a:gd name="T12" fmla="*/ 2147483647 w 40"/>
                <a:gd name="T13" fmla="*/ 2147483647 h 36"/>
                <a:gd name="T14" fmla="*/ 2147483647 w 40"/>
                <a:gd name="T15" fmla="*/ 2147483647 h 36"/>
                <a:gd name="T16" fmla="*/ 2147483647 w 40"/>
                <a:gd name="T17" fmla="*/ 2147483647 h 36"/>
                <a:gd name="T18" fmla="*/ 2147483647 w 40"/>
                <a:gd name="T19" fmla="*/ 2147483647 h 36"/>
                <a:gd name="T20" fmla="*/ 2147483647 w 40"/>
                <a:gd name="T21" fmla="*/ 2147483647 h 36"/>
                <a:gd name="T22" fmla="*/ 2147483647 w 40"/>
                <a:gd name="T23" fmla="*/ 2147483647 h 36"/>
                <a:gd name="T24" fmla="*/ 2147483647 w 40"/>
                <a:gd name="T25" fmla="*/ 2147483647 h 36"/>
                <a:gd name="T26" fmla="*/ 2147483647 w 40"/>
                <a:gd name="T27" fmla="*/ 2147483647 h 36"/>
                <a:gd name="T28" fmla="*/ 0 w 40"/>
                <a:gd name="T29" fmla="*/ 2147483647 h 36"/>
                <a:gd name="T30" fmla="*/ 2147483647 w 40"/>
                <a:gd name="T31" fmla="*/ 2147483647 h 36"/>
                <a:gd name="T32" fmla="*/ 2147483647 w 40"/>
                <a:gd name="T33" fmla="*/ 2147483647 h 36"/>
                <a:gd name="T34" fmla="*/ 2147483647 w 40"/>
                <a:gd name="T35" fmla="*/ 2147483647 h 36"/>
                <a:gd name="T36" fmla="*/ 2147483647 w 40"/>
                <a:gd name="T37" fmla="*/ 2147483647 h 36"/>
                <a:gd name="T38" fmla="*/ 2147483647 w 40"/>
                <a:gd name="T39" fmla="*/ 0 h 36"/>
                <a:gd name="T40" fmla="*/ 2147483647 w 40"/>
                <a:gd name="T41" fmla="*/ 2147483647 h 36"/>
                <a:gd name="T42" fmla="*/ 2147483647 w 40"/>
                <a:gd name="T43" fmla="*/ 2147483647 h 36"/>
                <a:gd name="T44" fmla="*/ 2147483647 w 40"/>
                <a:gd name="T45" fmla="*/ 2147483647 h 36"/>
                <a:gd name="T46" fmla="*/ 2147483647 w 40"/>
                <a:gd name="T47" fmla="*/ 2147483647 h 36"/>
                <a:gd name="T48" fmla="*/ 2147483647 w 40"/>
                <a:gd name="T49" fmla="*/ 214748364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36">
                  <a:moveTo>
                    <a:pt x="39" y="19"/>
                  </a:moveTo>
                  <a:lnTo>
                    <a:pt x="38" y="21"/>
                  </a:lnTo>
                  <a:lnTo>
                    <a:pt x="35" y="25"/>
                  </a:lnTo>
                  <a:lnTo>
                    <a:pt x="31" y="29"/>
                  </a:lnTo>
                  <a:lnTo>
                    <a:pt x="27" y="33"/>
                  </a:lnTo>
                  <a:lnTo>
                    <a:pt x="23" y="35"/>
                  </a:lnTo>
                  <a:lnTo>
                    <a:pt x="18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1" y="35"/>
                  </a:lnTo>
                  <a:lnTo>
                    <a:pt x="10" y="33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1"/>
                  </a:lnTo>
                  <a:lnTo>
                    <a:pt x="39" y="1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33127D3B-AF4A-E847-A158-105E385A9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128" y="1789575"/>
              <a:ext cx="0" cy="5687"/>
            </a:xfrm>
            <a:custGeom>
              <a:avLst/>
              <a:gdLst>
                <a:gd name="T0" fmla="*/ 1 w 1"/>
                <a:gd name="T1" fmla="*/ 2147483647 h 4"/>
                <a:gd name="T2" fmla="*/ 1 w 1"/>
                <a:gd name="T3" fmla="*/ 2147483647 h 4"/>
                <a:gd name="T4" fmla="*/ 1 w 1"/>
                <a:gd name="T5" fmla="*/ 2147483647 h 4"/>
                <a:gd name="T6" fmla="*/ 0 w 1"/>
                <a:gd name="T7" fmla="*/ 0 h 4"/>
                <a:gd name="T8" fmla="*/ 0 w 1"/>
                <a:gd name="T9" fmla="*/ 0 h 4"/>
                <a:gd name="T10" fmla="*/ 1 w 1"/>
                <a:gd name="T11" fmla="*/ 2147483647 h 4"/>
                <a:gd name="T12" fmla="*/ 1 w 1"/>
                <a:gd name="T13" fmla="*/ 2147483647 h 4"/>
                <a:gd name="T14" fmla="*/ 1 w 1"/>
                <a:gd name="T15" fmla="*/ 2147483647 h 4"/>
                <a:gd name="T16" fmla="*/ 1 w 1"/>
                <a:gd name="T17" fmla="*/ 21474836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" h="4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81577321-D130-F045-AE8B-4CB359015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015" y="1829382"/>
              <a:ext cx="3803" cy="7582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0 h 8"/>
                <a:gd name="T10" fmla="*/ 0 w 5"/>
                <a:gd name="T11" fmla="*/ 0 h 8"/>
                <a:gd name="T12" fmla="*/ 0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5" y="6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5" y="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9BBCB772-099D-BC45-999C-AFC281EEF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734" y="1330852"/>
              <a:ext cx="17115" cy="17061"/>
            </a:xfrm>
            <a:custGeom>
              <a:avLst/>
              <a:gdLst>
                <a:gd name="T0" fmla="*/ 2147483647 w 14"/>
                <a:gd name="T1" fmla="*/ 2147483647 h 15"/>
                <a:gd name="T2" fmla="*/ 2147483647 w 14"/>
                <a:gd name="T3" fmla="*/ 2147483647 h 15"/>
                <a:gd name="T4" fmla="*/ 2147483647 w 14"/>
                <a:gd name="T5" fmla="*/ 2147483647 h 15"/>
                <a:gd name="T6" fmla="*/ 2147483647 w 14"/>
                <a:gd name="T7" fmla="*/ 2147483647 h 15"/>
                <a:gd name="T8" fmla="*/ 2147483647 w 14"/>
                <a:gd name="T9" fmla="*/ 2147483647 h 15"/>
                <a:gd name="T10" fmla="*/ 2147483647 w 14"/>
                <a:gd name="T11" fmla="*/ 2147483647 h 15"/>
                <a:gd name="T12" fmla="*/ 2147483647 w 14"/>
                <a:gd name="T13" fmla="*/ 2147483647 h 15"/>
                <a:gd name="T14" fmla="*/ 2147483647 w 14"/>
                <a:gd name="T15" fmla="*/ 2147483647 h 15"/>
                <a:gd name="T16" fmla="*/ 2147483647 w 14"/>
                <a:gd name="T17" fmla="*/ 0 h 15"/>
                <a:gd name="T18" fmla="*/ 2147483647 w 14"/>
                <a:gd name="T19" fmla="*/ 2147483647 h 15"/>
                <a:gd name="T20" fmla="*/ 2147483647 w 14"/>
                <a:gd name="T21" fmla="*/ 2147483647 h 15"/>
                <a:gd name="T22" fmla="*/ 2147483647 w 14"/>
                <a:gd name="T23" fmla="*/ 2147483647 h 15"/>
                <a:gd name="T24" fmla="*/ 0 w 14"/>
                <a:gd name="T25" fmla="*/ 2147483647 h 15"/>
                <a:gd name="T26" fmla="*/ 2147483647 w 14"/>
                <a:gd name="T27" fmla="*/ 2147483647 h 15"/>
                <a:gd name="T28" fmla="*/ 2147483647 w 14"/>
                <a:gd name="T29" fmla="*/ 2147483647 h 15"/>
                <a:gd name="T30" fmla="*/ 2147483647 w 14"/>
                <a:gd name="T31" fmla="*/ 2147483647 h 15"/>
                <a:gd name="T32" fmla="*/ 2147483647 w 14"/>
                <a:gd name="T33" fmla="*/ 2147483647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5">
                  <a:moveTo>
                    <a:pt x="2" y="7"/>
                  </a:moveTo>
                  <a:lnTo>
                    <a:pt x="9" y="13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CD7F8D30-D62A-144C-986F-F6107FF50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138" y="1890040"/>
              <a:ext cx="173056" cy="144062"/>
            </a:xfrm>
            <a:custGeom>
              <a:avLst/>
              <a:gdLst>
                <a:gd name="T0" fmla="*/ 2147483647 w 135"/>
                <a:gd name="T1" fmla="*/ 2147483647 h 119"/>
                <a:gd name="T2" fmla="*/ 2147483647 w 135"/>
                <a:gd name="T3" fmla="*/ 2147483647 h 119"/>
                <a:gd name="T4" fmla="*/ 2147483647 w 135"/>
                <a:gd name="T5" fmla="*/ 2147483647 h 119"/>
                <a:gd name="T6" fmla="*/ 2147483647 w 135"/>
                <a:gd name="T7" fmla="*/ 2147483647 h 119"/>
                <a:gd name="T8" fmla="*/ 2147483647 w 135"/>
                <a:gd name="T9" fmla="*/ 2147483647 h 119"/>
                <a:gd name="T10" fmla="*/ 2147483647 w 135"/>
                <a:gd name="T11" fmla="*/ 2147483647 h 119"/>
                <a:gd name="T12" fmla="*/ 2147483647 w 135"/>
                <a:gd name="T13" fmla="*/ 2147483647 h 119"/>
                <a:gd name="T14" fmla="*/ 2147483647 w 135"/>
                <a:gd name="T15" fmla="*/ 2147483647 h 119"/>
                <a:gd name="T16" fmla="*/ 2147483647 w 135"/>
                <a:gd name="T17" fmla="*/ 2147483647 h 119"/>
                <a:gd name="T18" fmla="*/ 2147483647 w 135"/>
                <a:gd name="T19" fmla="*/ 2147483647 h 119"/>
                <a:gd name="T20" fmla="*/ 2147483647 w 135"/>
                <a:gd name="T21" fmla="*/ 2147483647 h 119"/>
                <a:gd name="T22" fmla="*/ 2147483647 w 135"/>
                <a:gd name="T23" fmla="*/ 2147483647 h 119"/>
                <a:gd name="T24" fmla="*/ 2147483647 w 135"/>
                <a:gd name="T25" fmla="*/ 2147483647 h 119"/>
                <a:gd name="T26" fmla="*/ 2147483647 w 135"/>
                <a:gd name="T27" fmla="*/ 2147483647 h 119"/>
                <a:gd name="T28" fmla="*/ 2147483647 w 135"/>
                <a:gd name="T29" fmla="*/ 2147483647 h 119"/>
                <a:gd name="T30" fmla="*/ 2147483647 w 135"/>
                <a:gd name="T31" fmla="*/ 2147483647 h 119"/>
                <a:gd name="T32" fmla="*/ 2147483647 w 135"/>
                <a:gd name="T33" fmla="*/ 2147483647 h 119"/>
                <a:gd name="T34" fmla="*/ 2147483647 w 135"/>
                <a:gd name="T35" fmla="*/ 2147483647 h 119"/>
                <a:gd name="T36" fmla="*/ 2147483647 w 135"/>
                <a:gd name="T37" fmla="*/ 2147483647 h 119"/>
                <a:gd name="T38" fmla="*/ 2147483647 w 135"/>
                <a:gd name="T39" fmla="*/ 2147483647 h 119"/>
                <a:gd name="T40" fmla="*/ 2147483647 w 135"/>
                <a:gd name="T41" fmla="*/ 2147483647 h 119"/>
                <a:gd name="T42" fmla="*/ 2147483647 w 135"/>
                <a:gd name="T43" fmla="*/ 2147483647 h 119"/>
                <a:gd name="T44" fmla="*/ 2147483647 w 135"/>
                <a:gd name="T45" fmla="*/ 2147483647 h 119"/>
                <a:gd name="T46" fmla="*/ 2147483647 w 135"/>
                <a:gd name="T47" fmla="*/ 2147483647 h 119"/>
                <a:gd name="T48" fmla="*/ 2147483647 w 135"/>
                <a:gd name="T49" fmla="*/ 2147483647 h 119"/>
                <a:gd name="T50" fmla="*/ 2147483647 w 135"/>
                <a:gd name="T51" fmla="*/ 2147483647 h 119"/>
                <a:gd name="T52" fmla="*/ 2147483647 w 135"/>
                <a:gd name="T53" fmla="*/ 2147483647 h 119"/>
                <a:gd name="T54" fmla="*/ 2147483647 w 135"/>
                <a:gd name="T55" fmla="*/ 2147483647 h 119"/>
                <a:gd name="T56" fmla="*/ 2147483647 w 135"/>
                <a:gd name="T57" fmla="*/ 2147483647 h 119"/>
                <a:gd name="T58" fmla="*/ 2147483647 w 135"/>
                <a:gd name="T59" fmla="*/ 2147483647 h 119"/>
                <a:gd name="T60" fmla="*/ 2147483647 w 135"/>
                <a:gd name="T61" fmla="*/ 2147483647 h 119"/>
                <a:gd name="T62" fmla="*/ 2147483647 w 135"/>
                <a:gd name="T63" fmla="*/ 2147483647 h 119"/>
                <a:gd name="T64" fmla="*/ 2147483647 w 135"/>
                <a:gd name="T65" fmla="*/ 2147483647 h 119"/>
                <a:gd name="T66" fmla="*/ 2147483647 w 135"/>
                <a:gd name="T67" fmla="*/ 2147483647 h 119"/>
                <a:gd name="T68" fmla="*/ 2147483647 w 135"/>
                <a:gd name="T69" fmla="*/ 2147483647 h 119"/>
                <a:gd name="T70" fmla="*/ 2147483647 w 135"/>
                <a:gd name="T71" fmla="*/ 2147483647 h 119"/>
                <a:gd name="T72" fmla="*/ 2147483647 w 135"/>
                <a:gd name="T73" fmla="*/ 2147483647 h 119"/>
                <a:gd name="T74" fmla="*/ 2147483647 w 135"/>
                <a:gd name="T75" fmla="*/ 2147483647 h 119"/>
                <a:gd name="T76" fmla="*/ 2147483647 w 135"/>
                <a:gd name="T77" fmla="*/ 2147483647 h 119"/>
                <a:gd name="T78" fmla="*/ 2147483647 w 135"/>
                <a:gd name="T79" fmla="*/ 2147483647 h 119"/>
                <a:gd name="T80" fmla="*/ 2147483647 w 135"/>
                <a:gd name="T81" fmla="*/ 2147483647 h 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119">
                  <a:moveTo>
                    <a:pt x="122" y="59"/>
                  </a:moveTo>
                  <a:lnTo>
                    <a:pt x="124" y="60"/>
                  </a:lnTo>
                  <a:lnTo>
                    <a:pt x="130" y="62"/>
                  </a:lnTo>
                  <a:lnTo>
                    <a:pt x="135" y="67"/>
                  </a:lnTo>
                  <a:lnTo>
                    <a:pt x="133" y="71"/>
                  </a:lnTo>
                  <a:lnTo>
                    <a:pt x="129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1" y="83"/>
                  </a:lnTo>
                  <a:lnTo>
                    <a:pt x="118" y="83"/>
                  </a:lnTo>
                  <a:lnTo>
                    <a:pt x="116" y="83"/>
                  </a:lnTo>
                  <a:lnTo>
                    <a:pt x="114" y="82"/>
                  </a:lnTo>
                  <a:lnTo>
                    <a:pt x="108" y="79"/>
                  </a:lnTo>
                  <a:lnTo>
                    <a:pt x="101" y="77"/>
                  </a:lnTo>
                  <a:lnTo>
                    <a:pt x="95" y="75"/>
                  </a:lnTo>
                  <a:lnTo>
                    <a:pt x="91" y="74"/>
                  </a:lnTo>
                  <a:lnTo>
                    <a:pt x="86" y="71"/>
                  </a:lnTo>
                  <a:lnTo>
                    <a:pt x="82" y="68"/>
                  </a:lnTo>
                  <a:lnTo>
                    <a:pt x="77" y="66"/>
                  </a:lnTo>
                  <a:lnTo>
                    <a:pt x="72" y="66"/>
                  </a:lnTo>
                  <a:lnTo>
                    <a:pt x="70" y="70"/>
                  </a:lnTo>
                  <a:lnTo>
                    <a:pt x="71" y="78"/>
                  </a:lnTo>
                  <a:lnTo>
                    <a:pt x="72" y="85"/>
                  </a:lnTo>
                  <a:lnTo>
                    <a:pt x="72" y="92"/>
                  </a:lnTo>
                  <a:lnTo>
                    <a:pt x="68" y="96"/>
                  </a:lnTo>
                  <a:lnTo>
                    <a:pt x="61" y="99"/>
                  </a:lnTo>
                  <a:lnTo>
                    <a:pt x="58" y="102"/>
                  </a:lnTo>
                  <a:lnTo>
                    <a:pt x="57" y="107"/>
                  </a:lnTo>
                  <a:lnTo>
                    <a:pt x="56" y="111"/>
                  </a:lnTo>
                  <a:lnTo>
                    <a:pt x="53" y="114"/>
                  </a:lnTo>
                  <a:lnTo>
                    <a:pt x="48" y="117"/>
                  </a:lnTo>
                  <a:lnTo>
                    <a:pt x="44" y="119"/>
                  </a:lnTo>
                  <a:lnTo>
                    <a:pt x="40" y="116"/>
                  </a:lnTo>
                  <a:lnTo>
                    <a:pt x="39" y="111"/>
                  </a:lnTo>
                  <a:lnTo>
                    <a:pt x="38" y="105"/>
                  </a:lnTo>
                  <a:lnTo>
                    <a:pt x="34" y="100"/>
                  </a:lnTo>
                  <a:lnTo>
                    <a:pt x="29" y="99"/>
                  </a:lnTo>
                  <a:lnTo>
                    <a:pt x="23" y="99"/>
                  </a:lnTo>
                  <a:lnTo>
                    <a:pt x="20" y="100"/>
                  </a:lnTo>
                  <a:lnTo>
                    <a:pt x="17" y="101"/>
                  </a:lnTo>
                  <a:lnTo>
                    <a:pt x="10" y="104"/>
                  </a:lnTo>
                  <a:lnTo>
                    <a:pt x="3" y="105"/>
                  </a:lnTo>
                  <a:lnTo>
                    <a:pt x="0" y="101"/>
                  </a:lnTo>
                  <a:lnTo>
                    <a:pt x="1" y="97"/>
                  </a:lnTo>
                  <a:lnTo>
                    <a:pt x="4" y="90"/>
                  </a:lnTo>
                  <a:lnTo>
                    <a:pt x="9" y="84"/>
                  </a:lnTo>
                  <a:lnTo>
                    <a:pt x="12" y="82"/>
                  </a:lnTo>
                  <a:lnTo>
                    <a:pt x="16" y="79"/>
                  </a:lnTo>
                  <a:lnTo>
                    <a:pt x="16" y="75"/>
                  </a:lnTo>
                  <a:lnTo>
                    <a:pt x="14" y="68"/>
                  </a:lnTo>
                  <a:lnTo>
                    <a:pt x="12" y="61"/>
                  </a:lnTo>
                  <a:lnTo>
                    <a:pt x="11" y="55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0" y="39"/>
                  </a:lnTo>
                  <a:lnTo>
                    <a:pt x="8" y="35"/>
                  </a:lnTo>
                  <a:lnTo>
                    <a:pt x="8" y="2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30" y="18"/>
                  </a:lnTo>
                  <a:lnTo>
                    <a:pt x="32" y="26"/>
                  </a:lnTo>
                  <a:lnTo>
                    <a:pt x="33" y="30"/>
                  </a:lnTo>
                  <a:lnTo>
                    <a:pt x="37" y="30"/>
                  </a:lnTo>
                  <a:lnTo>
                    <a:pt x="40" y="28"/>
                  </a:lnTo>
                  <a:lnTo>
                    <a:pt x="44" y="25"/>
                  </a:lnTo>
                  <a:lnTo>
                    <a:pt x="48" y="23"/>
                  </a:lnTo>
                  <a:lnTo>
                    <a:pt x="54" y="23"/>
                  </a:lnTo>
                  <a:lnTo>
                    <a:pt x="61" y="24"/>
                  </a:lnTo>
                  <a:lnTo>
                    <a:pt x="70" y="26"/>
                  </a:lnTo>
                  <a:lnTo>
                    <a:pt x="78" y="30"/>
                  </a:lnTo>
                  <a:lnTo>
                    <a:pt x="85" y="33"/>
                  </a:lnTo>
                  <a:lnTo>
                    <a:pt x="90" y="40"/>
                  </a:lnTo>
                  <a:lnTo>
                    <a:pt x="93" y="48"/>
                  </a:lnTo>
                  <a:lnTo>
                    <a:pt x="98" y="54"/>
                  </a:lnTo>
                  <a:lnTo>
                    <a:pt x="100" y="58"/>
                  </a:lnTo>
                  <a:lnTo>
                    <a:pt x="101" y="59"/>
                  </a:lnTo>
                  <a:lnTo>
                    <a:pt x="122" y="5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6D9BCEA0-33B3-E142-B665-F6BF0DD16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311" y="1457854"/>
              <a:ext cx="716950" cy="477679"/>
            </a:xfrm>
            <a:custGeom>
              <a:avLst/>
              <a:gdLst>
                <a:gd name="T0" fmla="*/ 2147483647 w 556"/>
                <a:gd name="T1" fmla="*/ 2147483647 h 395"/>
                <a:gd name="T2" fmla="*/ 2147483647 w 556"/>
                <a:gd name="T3" fmla="*/ 2147483647 h 395"/>
                <a:gd name="T4" fmla="*/ 2147483647 w 556"/>
                <a:gd name="T5" fmla="*/ 2147483647 h 395"/>
                <a:gd name="T6" fmla="*/ 2147483647 w 556"/>
                <a:gd name="T7" fmla="*/ 2147483647 h 395"/>
                <a:gd name="T8" fmla="*/ 2147483647 w 556"/>
                <a:gd name="T9" fmla="*/ 2147483647 h 395"/>
                <a:gd name="T10" fmla="*/ 2147483647 w 556"/>
                <a:gd name="T11" fmla="*/ 2147483647 h 395"/>
                <a:gd name="T12" fmla="*/ 2147483647 w 556"/>
                <a:gd name="T13" fmla="*/ 2147483647 h 395"/>
                <a:gd name="T14" fmla="*/ 2147483647 w 556"/>
                <a:gd name="T15" fmla="*/ 2147483647 h 395"/>
                <a:gd name="T16" fmla="*/ 2147483647 w 556"/>
                <a:gd name="T17" fmla="*/ 2147483647 h 395"/>
                <a:gd name="T18" fmla="*/ 2147483647 w 556"/>
                <a:gd name="T19" fmla="*/ 2147483647 h 395"/>
                <a:gd name="T20" fmla="*/ 2147483647 w 556"/>
                <a:gd name="T21" fmla="*/ 2147483647 h 395"/>
                <a:gd name="T22" fmla="*/ 2147483647 w 556"/>
                <a:gd name="T23" fmla="*/ 2147483647 h 395"/>
                <a:gd name="T24" fmla="*/ 2147483647 w 556"/>
                <a:gd name="T25" fmla="*/ 2147483647 h 395"/>
                <a:gd name="T26" fmla="*/ 2147483647 w 556"/>
                <a:gd name="T27" fmla="*/ 2147483647 h 395"/>
                <a:gd name="T28" fmla="*/ 2147483647 w 556"/>
                <a:gd name="T29" fmla="*/ 2147483647 h 395"/>
                <a:gd name="T30" fmla="*/ 2147483647 w 556"/>
                <a:gd name="T31" fmla="*/ 2147483647 h 395"/>
                <a:gd name="T32" fmla="*/ 2147483647 w 556"/>
                <a:gd name="T33" fmla="*/ 2147483647 h 395"/>
                <a:gd name="T34" fmla="*/ 2147483647 w 556"/>
                <a:gd name="T35" fmla="*/ 2147483647 h 395"/>
                <a:gd name="T36" fmla="*/ 2147483647 w 556"/>
                <a:gd name="T37" fmla="*/ 2147483647 h 395"/>
                <a:gd name="T38" fmla="*/ 2147483647 w 556"/>
                <a:gd name="T39" fmla="*/ 2147483647 h 395"/>
                <a:gd name="T40" fmla="*/ 2147483647 w 556"/>
                <a:gd name="T41" fmla="*/ 2147483647 h 395"/>
                <a:gd name="T42" fmla="*/ 2147483647 w 556"/>
                <a:gd name="T43" fmla="*/ 2147483647 h 395"/>
                <a:gd name="T44" fmla="*/ 2147483647 w 556"/>
                <a:gd name="T45" fmla="*/ 2147483647 h 395"/>
                <a:gd name="T46" fmla="*/ 2147483647 w 556"/>
                <a:gd name="T47" fmla="*/ 2147483647 h 395"/>
                <a:gd name="T48" fmla="*/ 2147483647 w 556"/>
                <a:gd name="T49" fmla="*/ 2147483647 h 395"/>
                <a:gd name="T50" fmla="*/ 0 w 556"/>
                <a:gd name="T51" fmla="*/ 2147483647 h 395"/>
                <a:gd name="T52" fmla="*/ 2147483647 w 556"/>
                <a:gd name="T53" fmla="*/ 2147483647 h 395"/>
                <a:gd name="T54" fmla="*/ 2147483647 w 556"/>
                <a:gd name="T55" fmla="*/ 2147483647 h 395"/>
                <a:gd name="T56" fmla="*/ 2147483647 w 556"/>
                <a:gd name="T57" fmla="*/ 2147483647 h 395"/>
                <a:gd name="T58" fmla="*/ 2147483647 w 556"/>
                <a:gd name="T59" fmla="*/ 2147483647 h 395"/>
                <a:gd name="T60" fmla="*/ 2147483647 w 556"/>
                <a:gd name="T61" fmla="*/ 2147483647 h 395"/>
                <a:gd name="T62" fmla="*/ 2147483647 w 556"/>
                <a:gd name="T63" fmla="*/ 2147483647 h 395"/>
                <a:gd name="T64" fmla="*/ 2147483647 w 556"/>
                <a:gd name="T65" fmla="*/ 2147483647 h 395"/>
                <a:gd name="T66" fmla="*/ 2147483647 w 556"/>
                <a:gd name="T67" fmla="*/ 2147483647 h 395"/>
                <a:gd name="T68" fmla="*/ 2147483647 w 556"/>
                <a:gd name="T69" fmla="*/ 2147483647 h 395"/>
                <a:gd name="T70" fmla="*/ 2147483647 w 556"/>
                <a:gd name="T71" fmla="*/ 2147483647 h 395"/>
                <a:gd name="T72" fmla="*/ 2147483647 w 556"/>
                <a:gd name="T73" fmla="*/ 2147483647 h 395"/>
                <a:gd name="T74" fmla="*/ 2147483647 w 556"/>
                <a:gd name="T75" fmla="*/ 2147483647 h 395"/>
                <a:gd name="T76" fmla="*/ 2147483647 w 556"/>
                <a:gd name="T77" fmla="*/ 2147483647 h 395"/>
                <a:gd name="T78" fmla="*/ 2147483647 w 556"/>
                <a:gd name="T79" fmla="*/ 2147483647 h 395"/>
                <a:gd name="T80" fmla="*/ 2147483647 w 556"/>
                <a:gd name="T81" fmla="*/ 2147483647 h 395"/>
                <a:gd name="T82" fmla="*/ 2147483647 w 556"/>
                <a:gd name="T83" fmla="*/ 2147483647 h 395"/>
                <a:gd name="T84" fmla="*/ 2147483647 w 556"/>
                <a:gd name="T85" fmla="*/ 2147483647 h 395"/>
                <a:gd name="T86" fmla="*/ 2147483647 w 556"/>
                <a:gd name="T87" fmla="*/ 2147483647 h 395"/>
                <a:gd name="T88" fmla="*/ 2147483647 w 556"/>
                <a:gd name="T89" fmla="*/ 2147483647 h 395"/>
                <a:gd name="T90" fmla="*/ 2147483647 w 556"/>
                <a:gd name="T91" fmla="*/ 2147483647 h 395"/>
                <a:gd name="T92" fmla="*/ 2147483647 w 556"/>
                <a:gd name="T93" fmla="*/ 2147483647 h 395"/>
                <a:gd name="T94" fmla="*/ 2147483647 w 556"/>
                <a:gd name="T95" fmla="*/ 2147483647 h 395"/>
                <a:gd name="T96" fmla="*/ 2147483647 w 556"/>
                <a:gd name="T97" fmla="*/ 2147483647 h 395"/>
                <a:gd name="T98" fmla="*/ 2147483647 w 556"/>
                <a:gd name="T99" fmla="*/ 2147483647 h 395"/>
                <a:gd name="T100" fmla="*/ 2147483647 w 556"/>
                <a:gd name="T101" fmla="*/ 2147483647 h 395"/>
                <a:gd name="T102" fmla="*/ 2147483647 w 556"/>
                <a:gd name="T103" fmla="*/ 2147483647 h 395"/>
                <a:gd name="T104" fmla="*/ 2147483647 w 556"/>
                <a:gd name="T105" fmla="*/ 2147483647 h 395"/>
                <a:gd name="T106" fmla="*/ 2147483647 w 556"/>
                <a:gd name="T107" fmla="*/ 2147483647 h 395"/>
                <a:gd name="T108" fmla="*/ 2147483647 w 556"/>
                <a:gd name="T109" fmla="*/ 2147483647 h 395"/>
                <a:gd name="T110" fmla="*/ 2147483647 w 556"/>
                <a:gd name="T111" fmla="*/ 2147483647 h 395"/>
                <a:gd name="T112" fmla="*/ 2147483647 w 556"/>
                <a:gd name="T113" fmla="*/ 2147483647 h 395"/>
                <a:gd name="T114" fmla="*/ 2147483647 w 556"/>
                <a:gd name="T115" fmla="*/ 2147483647 h 395"/>
                <a:gd name="T116" fmla="*/ 2147483647 w 556"/>
                <a:gd name="T117" fmla="*/ 2147483647 h 395"/>
                <a:gd name="T118" fmla="*/ 2147483647 w 556"/>
                <a:gd name="T119" fmla="*/ 2147483647 h 395"/>
                <a:gd name="T120" fmla="*/ 2147483647 w 556"/>
                <a:gd name="T121" fmla="*/ 2147483647 h 395"/>
                <a:gd name="T122" fmla="*/ 2147483647 w 556"/>
                <a:gd name="T123" fmla="*/ 2147483647 h 395"/>
                <a:gd name="T124" fmla="*/ 2147483647 w 556"/>
                <a:gd name="T125" fmla="*/ 2147483647 h 3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56" h="395">
                  <a:moveTo>
                    <a:pt x="539" y="379"/>
                  </a:moveTo>
                  <a:lnTo>
                    <a:pt x="540" y="380"/>
                  </a:lnTo>
                  <a:lnTo>
                    <a:pt x="542" y="383"/>
                  </a:lnTo>
                  <a:lnTo>
                    <a:pt x="541" y="387"/>
                  </a:lnTo>
                  <a:lnTo>
                    <a:pt x="533" y="388"/>
                  </a:lnTo>
                  <a:lnTo>
                    <a:pt x="527" y="388"/>
                  </a:lnTo>
                  <a:lnTo>
                    <a:pt x="523" y="387"/>
                  </a:lnTo>
                  <a:lnTo>
                    <a:pt x="518" y="387"/>
                  </a:lnTo>
                  <a:lnTo>
                    <a:pt x="514" y="388"/>
                  </a:lnTo>
                  <a:lnTo>
                    <a:pt x="510" y="388"/>
                  </a:lnTo>
                  <a:lnTo>
                    <a:pt x="506" y="389"/>
                  </a:lnTo>
                  <a:lnTo>
                    <a:pt x="501" y="390"/>
                  </a:lnTo>
                  <a:lnTo>
                    <a:pt x="495" y="392"/>
                  </a:lnTo>
                  <a:lnTo>
                    <a:pt x="488" y="393"/>
                  </a:lnTo>
                  <a:lnTo>
                    <a:pt x="482" y="394"/>
                  </a:lnTo>
                  <a:lnTo>
                    <a:pt x="478" y="395"/>
                  </a:lnTo>
                  <a:lnTo>
                    <a:pt x="473" y="395"/>
                  </a:lnTo>
                  <a:lnTo>
                    <a:pt x="468" y="395"/>
                  </a:lnTo>
                  <a:lnTo>
                    <a:pt x="464" y="394"/>
                  </a:lnTo>
                  <a:lnTo>
                    <a:pt x="459" y="394"/>
                  </a:lnTo>
                  <a:lnTo>
                    <a:pt x="453" y="393"/>
                  </a:lnTo>
                  <a:lnTo>
                    <a:pt x="449" y="393"/>
                  </a:lnTo>
                  <a:lnTo>
                    <a:pt x="444" y="393"/>
                  </a:lnTo>
                  <a:lnTo>
                    <a:pt x="440" y="394"/>
                  </a:lnTo>
                  <a:lnTo>
                    <a:pt x="435" y="395"/>
                  </a:lnTo>
                  <a:lnTo>
                    <a:pt x="430" y="395"/>
                  </a:lnTo>
                  <a:lnTo>
                    <a:pt x="427" y="395"/>
                  </a:lnTo>
                  <a:lnTo>
                    <a:pt x="422" y="394"/>
                  </a:lnTo>
                  <a:lnTo>
                    <a:pt x="419" y="392"/>
                  </a:lnTo>
                  <a:lnTo>
                    <a:pt x="414" y="386"/>
                  </a:lnTo>
                  <a:lnTo>
                    <a:pt x="413" y="380"/>
                  </a:lnTo>
                  <a:lnTo>
                    <a:pt x="409" y="375"/>
                  </a:lnTo>
                  <a:lnTo>
                    <a:pt x="397" y="372"/>
                  </a:lnTo>
                  <a:lnTo>
                    <a:pt x="389" y="371"/>
                  </a:lnTo>
                  <a:lnTo>
                    <a:pt x="382" y="368"/>
                  </a:lnTo>
                  <a:lnTo>
                    <a:pt x="376" y="366"/>
                  </a:lnTo>
                  <a:lnTo>
                    <a:pt x="372" y="364"/>
                  </a:lnTo>
                  <a:lnTo>
                    <a:pt x="368" y="362"/>
                  </a:lnTo>
                  <a:lnTo>
                    <a:pt x="365" y="359"/>
                  </a:lnTo>
                  <a:lnTo>
                    <a:pt x="362" y="358"/>
                  </a:lnTo>
                  <a:lnTo>
                    <a:pt x="359" y="356"/>
                  </a:lnTo>
                  <a:lnTo>
                    <a:pt x="354" y="352"/>
                  </a:lnTo>
                  <a:lnTo>
                    <a:pt x="350" y="351"/>
                  </a:lnTo>
                  <a:lnTo>
                    <a:pt x="344" y="352"/>
                  </a:lnTo>
                  <a:lnTo>
                    <a:pt x="335" y="357"/>
                  </a:lnTo>
                  <a:lnTo>
                    <a:pt x="324" y="362"/>
                  </a:lnTo>
                  <a:lnTo>
                    <a:pt x="316" y="363"/>
                  </a:lnTo>
                  <a:lnTo>
                    <a:pt x="309" y="365"/>
                  </a:lnTo>
                  <a:lnTo>
                    <a:pt x="304" y="370"/>
                  </a:lnTo>
                  <a:lnTo>
                    <a:pt x="297" y="377"/>
                  </a:lnTo>
                  <a:lnTo>
                    <a:pt x="290" y="381"/>
                  </a:lnTo>
                  <a:lnTo>
                    <a:pt x="283" y="381"/>
                  </a:lnTo>
                  <a:lnTo>
                    <a:pt x="276" y="377"/>
                  </a:lnTo>
                  <a:lnTo>
                    <a:pt x="271" y="373"/>
                  </a:lnTo>
                  <a:lnTo>
                    <a:pt x="267" y="370"/>
                  </a:lnTo>
                  <a:lnTo>
                    <a:pt x="262" y="366"/>
                  </a:lnTo>
                  <a:lnTo>
                    <a:pt x="259" y="363"/>
                  </a:lnTo>
                  <a:lnTo>
                    <a:pt x="256" y="358"/>
                  </a:lnTo>
                  <a:lnTo>
                    <a:pt x="256" y="355"/>
                  </a:lnTo>
                  <a:lnTo>
                    <a:pt x="260" y="350"/>
                  </a:lnTo>
                  <a:lnTo>
                    <a:pt x="268" y="344"/>
                  </a:lnTo>
                  <a:lnTo>
                    <a:pt x="277" y="340"/>
                  </a:lnTo>
                  <a:lnTo>
                    <a:pt x="283" y="337"/>
                  </a:lnTo>
                  <a:lnTo>
                    <a:pt x="288" y="337"/>
                  </a:lnTo>
                  <a:lnTo>
                    <a:pt x="291" y="337"/>
                  </a:lnTo>
                  <a:lnTo>
                    <a:pt x="293" y="337"/>
                  </a:lnTo>
                  <a:lnTo>
                    <a:pt x="296" y="336"/>
                  </a:lnTo>
                  <a:lnTo>
                    <a:pt x="300" y="334"/>
                  </a:lnTo>
                  <a:lnTo>
                    <a:pt x="305" y="329"/>
                  </a:lnTo>
                  <a:lnTo>
                    <a:pt x="316" y="320"/>
                  </a:lnTo>
                  <a:lnTo>
                    <a:pt x="326" y="313"/>
                  </a:lnTo>
                  <a:lnTo>
                    <a:pt x="330" y="307"/>
                  </a:lnTo>
                  <a:lnTo>
                    <a:pt x="327" y="301"/>
                  </a:lnTo>
                  <a:lnTo>
                    <a:pt x="318" y="295"/>
                  </a:lnTo>
                  <a:lnTo>
                    <a:pt x="308" y="292"/>
                  </a:lnTo>
                  <a:lnTo>
                    <a:pt x="305" y="287"/>
                  </a:lnTo>
                  <a:lnTo>
                    <a:pt x="309" y="273"/>
                  </a:lnTo>
                  <a:lnTo>
                    <a:pt x="320" y="258"/>
                  </a:lnTo>
                  <a:lnTo>
                    <a:pt x="328" y="246"/>
                  </a:lnTo>
                  <a:lnTo>
                    <a:pt x="327" y="235"/>
                  </a:lnTo>
                  <a:lnTo>
                    <a:pt x="315" y="218"/>
                  </a:lnTo>
                  <a:lnTo>
                    <a:pt x="306" y="208"/>
                  </a:lnTo>
                  <a:lnTo>
                    <a:pt x="297" y="200"/>
                  </a:lnTo>
                  <a:lnTo>
                    <a:pt x="289" y="193"/>
                  </a:lnTo>
                  <a:lnTo>
                    <a:pt x="282" y="188"/>
                  </a:lnTo>
                  <a:lnTo>
                    <a:pt x="274" y="183"/>
                  </a:lnTo>
                  <a:lnTo>
                    <a:pt x="267" y="180"/>
                  </a:lnTo>
                  <a:lnTo>
                    <a:pt x="260" y="176"/>
                  </a:lnTo>
                  <a:lnTo>
                    <a:pt x="252" y="173"/>
                  </a:lnTo>
                  <a:lnTo>
                    <a:pt x="244" y="169"/>
                  </a:lnTo>
                  <a:lnTo>
                    <a:pt x="236" y="166"/>
                  </a:lnTo>
                  <a:lnTo>
                    <a:pt x="228" y="161"/>
                  </a:lnTo>
                  <a:lnTo>
                    <a:pt x="221" y="156"/>
                  </a:lnTo>
                  <a:lnTo>
                    <a:pt x="214" y="152"/>
                  </a:lnTo>
                  <a:lnTo>
                    <a:pt x="208" y="148"/>
                  </a:lnTo>
                  <a:lnTo>
                    <a:pt x="202" y="145"/>
                  </a:lnTo>
                  <a:lnTo>
                    <a:pt x="199" y="142"/>
                  </a:lnTo>
                  <a:lnTo>
                    <a:pt x="191" y="137"/>
                  </a:lnTo>
                  <a:lnTo>
                    <a:pt x="183" y="132"/>
                  </a:lnTo>
                  <a:lnTo>
                    <a:pt x="178" y="131"/>
                  </a:lnTo>
                  <a:lnTo>
                    <a:pt x="179" y="137"/>
                  </a:lnTo>
                  <a:lnTo>
                    <a:pt x="185" y="146"/>
                  </a:lnTo>
                  <a:lnTo>
                    <a:pt x="186" y="152"/>
                  </a:lnTo>
                  <a:lnTo>
                    <a:pt x="183" y="155"/>
                  </a:lnTo>
                  <a:lnTo>
                    <a:pt x="171" y="155"/>
                  </a:lnTo>
                  <a:lnTo>
                    <a:pt x="163" y="155"/>
                  </a:lnTo>
                  <a:lnTo>
                    <a:pt x="159" y="155"/>
                  </a:lnTo>
                  <a:lnTo>
                    <a:pt x="154" y="156"/>
                  </a:lnTo>
                  <a:lnTo>
                    <a:pt x="151" y="159"/>
                  </a:lnTo>
                  <a:lnTo>
                    <a:pt x="147" y="161"/>
                  </a:lnTo>
                  <a:lnTo>
                    <a:pt x="142" y="162"/>
                  </a:lnTo>
                  <a:lnTo>
                    <a:pt x="138" y="163"/>
                  </a:lnTo>
                  <a:lnTo>
                    <a:pt x="131" y="165"/>
                  </a:lnTo>
                  <a:lnTo>
                    <a:pt x="124" y="166"/>
                  </a:lnTo>
                  <a:lnTo>
                    <a:pt x="118" y="167"/>
                  </a:lnTo>
                  <a:lnTo>
                    <a:pt x="114" y="168"/>
                  </a:lnTo>
                  <a:lnTo>
                    <a:pt x="110" y="169"/>
                  </a:lnTo>
                  <a:lnTo>
                    <a:pt x="106" y="170"/>
                  </a:lnTo>
                  <a:lnTo>
                    <a:pt x="101" y="170"/>
                  </a:lnTo>
                  <a:lnTo>
                    <a:pt x="95" y="170"/>
                  </a:lnTo>
                  <a:lnTo>
                    <a:pt x="87" y="169"/>
                  </a:lnTo>
                  <a:lnTo>
                    <a:pt x="74" y="166"/>
                  </a:lnTo>
                  <a:lnTo>
                    <a:pt x="70" y="162"/>
                  </a:lnTo>
                  <a:lnTo>
                    <a:pt x="66" y="160"/>
                  </a:lnTo>
                  <a:lnTo>
                    <a:pt x="60" y="161"/>
                  </a:lnTo>
                  <a:lnTo>
                    <a:pt x="51" y="166"/>
                  </a:lnTo>
                  <a:lnTo>
                    <a:pt x="47" y="168"/>
                  </a:lnTo>
                  <a:lnTo>
                    <a:pt x="43" y="168"/>
                  </a:lnTo>
                  <a:lnTo>
                    <a:pt x="35" y="163"/>
                  </a:lnTo>
                  <a:lnTo>
                    <a:pt x="30" y="160"/>
                  </a:lnTo>
                  <a:lnTo>
                    <a:pt x="24" y="156"/>
                  </a:lnTo>
                  <a:lnTo>
                    <a:pt x="18" y="153"/>
                  </a:lnTo>
                  <a:lnTo>
                    <a:pt x="13" y="151"/>
                  </a:lnTo>
                  <a:lnTo>
                    <a:pt x="10" y="148"/>
                  </a:lnTo>
                  <a:lnTo>
                    <a:pt x="9" y="145"/>
                  </a:lnTo>
                  <a:lnTo>
                    <a:pt x="11" y="143"/>
                  </a:lnTo>
                  <a:lnTo>
                    <a:pt x="16" y="140"/>
                  </a:lnTo>
                  <a:lnTo>
                    <a:pt x="23" y="138"/>
                  </a:lnTo>
                  <a:lnTo>
                    <a:pt x="30" y="137"/>
                  </a:lnTo>
                  <a:lnTo>
                    <a:pt x="36" y="136"/>
                  </a:lnTo>
                  <a:lnTo>
                    <a:pt x="41" y="135"/>
                  </a:lnTo>
                  <a:lnTo>
                    <a:pt x="45" y="133"/>
                  </a:lnTo>
                  <a:lnTo>
                    <a:pt x="45" y="132"/>
                  </a:lnTo>
                  <a:lnTo>
                    <a:pt x="42" y="130"/>
                  </a:lnTo>
                  <a:lnTo>
                    <a:pt x="35" y="128"/>
                  </a:lnTo>
                  <a:lnTo>
                    <a:pt x="27" y="125"/>
                  </a:lnTo>
                  <a:lnTo>
                    <a:pt x="19" y="123"/>
                  </a:lnTo>
                  <a:lnTo>
                    <a:pt x="13" y="122"/>
                  </a:lnTo>
                  <a:lnTo>
                    <a:pt x="9" y="121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1" y="60"/>
                  </a:lnTo>
                  <a:lnTo>
                    <a:pt x="5" y="39"/>
                  </a:lnTo>
                  <a:lnTo>
                    <a:pt x="12" y="21"/>
                  </a:lnTo>
                  <a:lnTo>
                    <a:pt x="22" y="9"/>
                  </a:lnTo>
                  <a:lnTo>
                    <a:pt x="31" y="3"/>
                  </a:lnTo>
                  <a:lnTo>
                    <a:pt x="39" y="3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49" y="19"/>
                  </a:lnTo>
                  <a:lnTo>
                    <a:pt x="43" y="40"/>
                  </a:lnTo>
                  <a:lnTo>
                    <a:pt x="42" y="56"/>
                  </a:lnTo>
                  <a:lnTo>
                    <a:pt x="45" y="70"/>
                  </a:lnTo>
                  <a:lnTo>
                    <a:pt x="50" y="80"/>
                  </a:lnTo>
                  <a:lnTo>
                    <a:pt x="56" y="90"/>
                  </a:lnTo>
                  <a:lnTo>
                    <a:pt x="62" y="97"/>
                  </a:lnTo>
                  <a:lnTo>
                    <a:pt x="68" y="102"/>
                  </a:lnTo>
                  <a:lnTo>
                    <a:pt x="71" y="108"/>
                  </a:lnTo>
                  <a:lnTo>
                    <a:pt x="70" y="107"/>
                  </a:lnTo>
                  <a:lnTo>
                    <a:pt x="63" y="87"/>
                  </a:lnTo>
                  <a:lnTo>
                    <a:pt x="56" y="62"/>
                  </a:lnTo>
                  <a:lnTo>
                    <a:pt x="55" y="41"/>
                  </a:lnTo>
                  <a:lnTo>
                    <a:pt x="58" y="26"/>
                  </a:lnTo>
                  <a:lnTo>
                    <a:pt x="62" y="12"/>
                  </a:lnTo>
                  <a:lnTo>
                    <a:pt x="69" y="3"/>
                  </a:lnTo>
                  <a:lnTo>
                    <a:pt x="79" y="0"/>
                  </a:lnTo>
                  <a:lnTo>
                    <a:pt x="91" y="2"/>
                  </a:lnTo>
                  <a:lnTo>
                    <a:pt x="100" y="7"/>
                  </a:lnTo>
                  <a:lnTo>
                    <a:pt x="106" y="14"/>
                  </a:lnTo>
                  <a:lnTo>
                    <a:pt x="109" y="21"/>
                  </a:lnTo>
                  <a:lnTo>
                    <a:pt x="111" y="26"/>
                  </a:lnTo>
                  <a:lnTo>
                    <a:pt x="114" y="32"/>
                  </a:lnTo>
                  <a:lnTo>
                    <a:pt x="115" y="39"/>
                  </a:lnTo>
                  <a:lnTo>
                    <a:pt x="116" y="47"/>
                  </a:lnTo>
                  <a:lnTo>
                    <a:pt x="118" y="53"/>
                  </a:lnTo>
                  <a:lnTo>
                    <a:pt x="124" y="54"/>
                  </a:lnTo>
                  <a:lnTo>
                    <a:pt x="132" y="52"/>
                  </a:lnTo>
                  <a:lnTo>
                    <a:pt x="140" y="47"/>
                  </a:lnTo>
                  <a:lnTo>
                    <a:pt x="146" y="41"/>
                  </a:lnTo>
                  <a:lnTo>
                    <a:pt x="147" y="36"/>
                  </a:lnTo>
                  <a:lnTo>
                    <a:pt x="149" y="31"/>
                  </a:lnTo>
                  <a:lnTo>
                    <a:pt x="156" y="27"/>
                  </a:lnTo>
                  <a:lnTo>
                    <a:pt x="164" y="23"/>
                  </a:lnTo>
                  <a:lnTo>
                    <a:pt x="169" y="19"/>
                  </a:lnTo>
                  <a:lnTo>
                    <a:pt x="175" y="19"/>
                  </a:lnTo>
                  <a:lnTo>
                    <a:pt x="185" y="24"/>
                  </a:lnTo>
                  <a:lnTo>
                    <a:pt x="197" y="32"/>
                  </a:lnTo>
                  <a:lnTo>
                    <a:pt x="202" y="38"/>
                  </a:lnTo>
                  <a:lnTo>
                    <a:pt x="206" y="44"/>
                  </a:lnTo>
                  <a:lnTo>
                    <a:pt x="209" y="49"/>
                  </a:lnTo>
                  <a:lnTo>
                    <a:pt x="214" y="55"/>
                  </a:lnTo>
                  <a:lnTo>
                    <a:pt x="221" y="60"/>
                  </a:lnTo>
                  <a:lnTo>
                    <a:pt x="227" y="61"/>
                  </a:lnTo>
                  <a:lnTo>
                    <a:pt x="231" y="56"/>
                  </a:lnTo>
                  <a:lnTo>
                    <a:pt x="237" y="49"/>
                  </a:lnTo>
                  <a:lnTo>
                    <a:pt x="246" y="46"/>
                  </a:lnTo>
                  <a:lnTo>
                    <a:pt x="256" y="46"/>
                  </a:lnTo>
                  <a:lnTo>
                    <a:pt x="263" y="49"/>
                  </a:lnTo>
                  <a:lnTo>
                    <a:pt x="266" y="54"/>
                  </a:lnTo>
                  <a:lnTo>
                    <a:pt x="268" y="56"/>
                  </a:lnTo>
                  <a:lnTo>
                    <a:pt x="271" y="59"/>
                  </a:lnTo>
                  <a:lnTo>
                    <a:pt x="281" y="61"/>
                  </a:lnTo>
                  <a:lnTo>
                    <a:pt x="288" y="62"/>
                  </a:lnTo>
                  <a:lnTo>
                    <a:pt x="296" y="62"/>
                  </a:lnTo>
                  <a:lnTo>
                    <a:pt x="304" y="63"/>
                  </a:lnTo>
                  <a:lnTo>
                    <a:pt x="311" y="63"/>
                  </a:lnTo>
                  <a:lnTo>
                    <a:pt x="318" y="63"/>
                  </a:lnTo>
                  <a:lnTo>
                    <a:pt x="321" y="64"/>
                  </a:lnTo>
                  <a:lnTo>
                    <a:pt x="323" y="67"/>
                  </a:lnTo>
                  <a:lnTo>
                    <a:pt x="321" y="69"/>
                  </a:lnTo>
                  <a:lnTo>
                    <a:pt x="319" y="72"/>
                  </a:lnTo>
                  <a:lnTo>
                    <a:pt x="322" y="72"/>
                  </a:lnTo>
                  <a:lnTo>
                    <a:pt x="329" y="72"/>
                  </a:lnTo>
                  <a:lnTo>
                    <a:pt x="335" y="74"/>
                  </a:lnTo>
                  <a:lnTo>
                    <a:pt x="339" y="78"/>
                  </a:lnTo>
                  <a:lnTo>
                    <a:pt x="345" y="83"/>
                  </a:lnTo>
                  <a:lnTo>
                    <a:pt x="349" y="86"/>
                  </a:lnTo>
                  <a:lnTo>
                    <a:pt x="351" y="87"/>
                  </a:lnTo>
                  <a:lnTo>
                    <a:pt x="350" y="87"/>
                  </a:lnTo>
                  <a:lnTo>
                    <a:pt x="345" y="89"/>
                  </a:lnTo>
                  <a:lnTo>
                    <a:pt x="342" y="91"/>
                  </a:lnTo>
                  <a:lnTo>
                    <a:pt x="339" y="93"/>
                  </a:lnTo>
                  <a:lnTo>
                    <a:pt x="343" y="97"/>
                  </a:lnTo>
                  <a:lnTo>
                    <a:pt x="352" y="100"/>
                  </a:lnTo>
                  <a:lnTo>
                    <a:pt x="361" y="102"/>
                  </a:lnTo>
                  <a:lnTo>
                    <a:pt x="361" y="105"/>
                  </a:lnTo>
                  <a:lnTo>
                    <a:pt x="357" y="107"/>
                  </a:lnTo>
                  <a:lnTo>
                    <a:pt x="353" y="108"/>
                  </a:lnTo>
                  <a:lnTo>
                    <a:pt x="351" y="110"/>
                  </a:lnTo>
                  <a:lnTo>
                    <a:pt x="351" y="115"/>
                  </a:lnTo>
                  <a:lnTo>
                    <a:pt x="350" y="118"/>
                  </a:lnTo>
                  <a:lnTo>
                    <a:pt x="349" y="123"/>
                  </a:lnTo>
                  <a:lnTo>
                    <a:pt x="349" y="127"/>
                  </a:lnTo>
                  <a:lnTo>
                    <a:pt x="353" y="132"/>
                  </a:lnTo>
                  <a:lnTo>
                    <a:pt x="361" y="135"/>
                  </a:lnTo>
                  <a:lnTo>
                    <a:pt x="371" y="133"/>
                  </a:lnTo>
                  <a:lnTo>
                    <a:pt x="377" y="133"/>
                  </a:lnTo>
                  <a:lnTo>
                    <a:pt x="384" y="136"/>
                  </a:lnTo>
                  <a:lnTo>
                    <a:pt x="392" y="143"/>
                  </a:lnTo>
                  <a:lnTo>
                    <a:pt x="400" y="150"/>
                  </a:lnTo>
                  <a:lnTo>
                    <a:pt x="407" y="152"/>
                  </a:lnTo>
                  <a:lnTo>
                    <a:pt x="409" y="150"/>
                  </a:lnTo>
                  <a:lnTo>
                    <a:pt x="406" y="144"/>
                  </a:lnTo>
                  <a:lnTo>
                    <a:pt x="403" y="139"/>
                  </a:lnTo>
                  <a:lnTo>
                    <a:pt x="403" y="137"/>
                  </a:lnTo>
                  <a:lnTo>
                    <a:pt x="409" y="139"/>
                  </a:lnTo>
                  <a:lnTo>
                    <a:pt x="414" y="140"/>
                  </a:lnTo>
                  <a:lnTo>
                    <a:pt x="421" y="142"/>
                  </a:lnTo>
                  <a:lnTo>
                    <a:pt x="429" y="143"/>
                  </a:lnTo>
                  <a:lnTo>
                    <a:pt x="436" y="143"/>
                  </a:lnTo>
                  <a:lnTo>
                    <a:pt x="442" y="144"/>
                  </a:lnTo>
                  <a:lnTo>
                    <a:pt x="447" y="145"/>
                  </a:lnTo>
                  <a:lnTo>
                    <a:pt x="450" y="146"/>
                  </a:lnTo>
                  <a:lnTo>
                    <a:pt x="451" y="148"/>
                  </a:lnTo>
                  <a:lnTo>
                    <a:pt x="450" y="152"/>
                  </a:lnTo>
                  <a:lnTo>
                    <a:pt x="451" y="154"/>
                  </a:lnTo>
                  <a:lnTo>
                    <a:pt x="453" y="155"/>
                  </a:lnTo>
                  <a:lnTo>
                    <a:pt x="457" y="155"/>
                  </a:lnTo>
                  <a:lnTo>
                    <a:pt x="461" y="155"/>
                  </a:lnTo>
                  <a:lnTo>
                    <a:pt x="466" y="153"/>
                  </a:lnTo>
                  <a:lnTo>
                    <a:pt x="472" y="152"/>
                  </a:lnTo>
                  <a:lnTo>
                    <a:pt x="480" y="152"/>
                  </a:lnTo>
                  <a:lnTo>
                    <a:pt x="490" y="153"/>
                  </a:lnTo>
                  <a:lnTo>
                    <a:pt x="501" y="154"/>
                  </a:lnTo>
                  <a:lnTo>
                    <a:pt x="509" y="158"/>
                  </a:lnTo>
                  <a:lnTo>
                    <a:pt x="511" y="163"/>
                  </a:lnTo>
                  <a:lnTo>
                    <a:pt x="508" y="169"/>
                  </a:lnTo>
                  <a:lnTo>
                    <a:pt x="501" y="173"/>
                  </a:lnTo>
                  <a:lnTo>
                    <a:pt x="496" y="176"/>
                  </a:lnTo>
                  <a:lnTo>
                    <a:pt x="496" y="180"/>
                  </a:lnTo>
                  <a:lnTo>
                    <a:pt x="501" y="183"/>
                  </a:lnTo>
                  <a:lnTo>
                    <a:pt x="505" y="186"/>
                  </a:lnTo>
                  <a:lnTo>
                    <a:pt x="510" y="191"/>
                  </a:lnTo>
                  <a:lnTo>
                    <a:pt x="511" y="196"/>
                  </a:lnTo>
                  <a:lnTo>
                    <a:pt x="511" y="200"/>
                  </a:lnTo>
                  <a:lnTo>
                    <a:pt x="509" y="204"/>
                  </a:lnTo>
                  <a:lnTo>
                    <a:pt x="505" y="207"/>
                  </a:lnTo>
                  <a:lnTo>
                    <a:pt x="501" y="209"/>
                  </a:lnTo>
                  <a:lnTo>
                    <a:pt x="497" y="212"/>
                  </a:lnTo>
                  <a:lnTo>
                    <a:pt x="497" y="214"/>
                  </a:lnTo>
                  <a:lnTo>
                    <a:pt x="499" y="219"/>
                  </a:lnTo>
                  <a:lnTo>
                    <a:pt x="505" y="223"/>
                  </a:lnTo>
                  <a:lnTo>
                    <a:pt x="511" y="228"/>
                  </a:lnTo>
                  <a:lnTo>
                    <a:pt x="514" y="234"/>
                  </a:lnTo>
                  <a:lnTo>
                    <a:pt x="514" y="239"/>
                  </a:lnTo>
                  <a:lnTo>
                    <a:pt x="511" y="244"/>
                  </a:lnTo>
                  <a:lnTo>
                    <a:pt x="506" y="248"/>
                  </a:lnTo>
                  <a:lnTo>
                    <a:pt x="503" y="249"/>
                  </a:lnTo>
                  <a:lnTo>
                    <a:pt x="501" y="249"/>
                  </a:lnTo>
                  <a:lnTo>
                    <a:pt x="495" y="245"/>
                  </a:lnTo>
                  <a:lnTo>
                    <a:pt x="487" y="242"/>
                  </a:lnTo>
                  <a:lnTo>
                    <a:pt x="480" y="238"/>
                  </a:lnTo>
                  <a:lnTo>
                    <a:pt x="474" y="235"/>
                  </a:lnTo>
                  <a:lnTo>
                    <a:pt x="468" y="231"/>
                  </a:lnTo>
                  <a:lnTo>
                    <a:pt x="465" y="229"/>
                  </a:lnTo>
                  <a:lnTo>
                    <a:pt x="460" y="228"/>
                  </a:lnTo>
                  <a:lnTo>
                    <a:pt x="456" y="226"/>
                  </a:lnTo>
                  <a:lnTo>
                    <a:pt x="449" y="223"/>
                  </a:lnTo>
                  <a:lnTo>
                    <a:pt x="440" y="220"/>
                  </a:lnTo>
                  <a:lnTo>
                    <a:pt x="432" y="219"/>
                  </a:lnTo>
                  <a:lnTo>
                    <a:pt x="425" y="220"/>
                  </a:lnTo>
                  <a:lnTo>
                    <a:pt x="421" y="224"/>
                  </a:lnTo>
                  <a:lnTo>
                    <a:pt x="421" y="230"/>
                  </a:lnTo>
                  <a:lnTo>
                    <a:pt x="423" y="236"/>
                  </a:lnTo>
                  <a:lnTo>
                    <a:pt x="428" y="243"/>
                  </a:lnTo>
                  <a:lnTo>
                    <a:pt x="435" y="251"/>
                  </a:lnTo>
                  <a:lnTo>
                    <a:pt x="440" y="254"/>
                  </a:lnTo>
                  <a:lnTo>
                    <a:pt x="443" y="259"/>
                  </a:lnTo>
                  <a:lnTo>
                    <a:pt x="449" y="262"/>
                  </a:lnTo>
                  <a:lnTo>
                    <a:pt x="453" y="265"/>
                  </a:lnTo>
                  <a:lnTo>
                    <a:pt x="459" y="268"/>
                  </a:lnTo>
                  <a:lnTo>
                    <a:pt x="465" y="271"/>
                  </a:lnTo>
                  <a:lnTo>
                    <a:pt x="471" y="272"/>
                  </a:lnTo>
                  <a:lnTo>
                    <a:pt x="476" y="273"/>
                  </a:lnTo>
                  <a:lnTo>
                    <a:pt x="487" y="275"/>
                  </a:lnTo>
                  <a:lnTo>
                    <a:pt x="495" y="277"/>
                  </a:lnTo>
                  <a:lnTo>
                    <a:pt x="501" y="281"/>
                  </a:lnTo>
                  <a:lnTo>
                    <a:pt x="505" y="286"/>
                  </a:lnTo>
                  <a:lnTo>
                    <a:pt x="512" y="289"/>
                  </a:lnTo>
                  <a:lnTo>
                    <a:pt x="520" y="291"/>
                  </a:lnTo>
                  <a:lnTo>
                    <a:pt x="528" y="294"/>
                  </a:lnTo>
                  <a:lnTo>
                    <a:pt x="533" y="301"/>
                  </a:lnTo>
                  <a:lnTo>
                    <a:pt x="534" y="307"/>
                  </a:lnTo>
                  <a:lnTo>
                    <a:pt x="533" y="311"/>
                  </a:lnTo>
                  <a:lnTo>
                    <a:pt x="533" y="315"/>
                  </a:lnTo>
                  <a:lnTo>
                    <a:pt x="536" y="324"/>
                  </a:lnTo>
                  <a:lnTo>
                    <a:pt x="541" y="332"/>
                  </a:lnTo>
                  <a:lnTo>
                    <a:pt x="543" y="337"/>
                  </a:lnTo>
                  <a:lnTo>
                    <a:pt x="544" y="342"/>
                  </a:lnTo>
                  <a:lnTo>
                    <a:pt x="548" y="345"/>
                  </a:lnTo>
                  <a:lnTo>
                    <a:pt x="552" y="350"/>
                  </a:lnTo>
                  <a:lnTo>
                    <a:pt x="556" y="354"/>
                  </a:lnTo>
                  <a:lnTo>
                    <a:pt x="555" y="357"/>
                  </a:lnTo>
                  <a:lnTo>
                    <a:pt x="549" y="356"/>
                  </a:lnTo>
                  <a:lnTo>
                    <a:pt x="544" y="352"/>
                  </a:lnTo>
                  <a:lnTo>
                    <a:pt x="541" y="349"/>
                  </a:lnTo>
                  <a:lnTo>
                    <a:pt x="535" y="345"/>
                  </a:lnTo>
                  <a:lnTo>
                    <a:pt x="525" y="345"/>
                  </a:lnTo>
                  <a:lnTo>
                    <a:pt x="513" y="348"/>
                  </a:lnTo>
                  <a:lnTo>
                    <a:pt x="505" y="349"/>
                  </a:lnTo>
                  <a:lnTo>
                    <a:pt x="499" y="349"/>
                  </a:lnTo>
                  <a:lnTo>
                    <a:pt x="493" y="345"/>
                  </a:lnTo>
                  <a:lnTo>
                    <a:pt x="488" y="343"/>
                  </a:lnTo>
                  <a:lnTo>
                    <a:pt x="483" y="342"/>
                  </a:lnTo>
                  <a:lnTo>
                    <a:pt x="478" y="340"/>
                  </a:lnTo>
                  <a:lnTo>
                    <a:pt x="472" y="339"/>
                  </a:lnTo>
                  <a:lnTo>
                    <a:pt x="466" y="337"/>
                  </a:lnTo>
                  <a:lnTo>
                    <a:pt x="461" y="337"/>
                  </a:lnTo>
                  <a:lnTo>
                    <a:pt x="457" y="337"/>
                  </a:lnTo>
                  <a:lnTo>
                    <a:pt x="453" y="337"/>
                  </a:lnTo>
                  <a:lnTo>
                    <a:pt x="451" y="340"/>
                  </a:lnTo>
                  <a:lnTo>
                    <a:pt x="455" y="343"/>
                  </a:lnTo>
                  <a:lnTo>
                    <a:pt x="463" y="347"/>
                  </a:lnTo>
                  <a:lnTo>
                    <a:pt x="476" y="352"/>
                  </a:lnTo>
                  <a:lnTo>
                    <a:pt x="485" y="355"/>
                  </a:lnTo>
                  <a:lnTo>
                    <a:pt x="490" y="357"/>
                  </a:lnTo>
                  <a:lnTo>
                    <a:pt x="496" y="358"/>
                  </a:lnTo>
                  <a:lnTo>
                    <a:pt x="499" y="358"/>
                  </a:lnTo>
                  <a:lnTo>
                    <a:pt x="503" y="359"/>
                  </a:lnTo>
                  <a:lnTo>
                    <a:pt x="506" y="360"/>
                  </a:lnTo>
                  <a:lnTo>
                    <a:pt x="509" y="362"/>
                  </a:lnTo>
                  <a:lnTo>
                    <a:pt x="511" y="364"/>
                  </a:lnTo>
                  <a:lnTo>
                    <a:pt x="517" y="367"/>
                  </a:lnTo>
                  <a:lnTo>
                    <a:pt x="525" y="371"/>
                  </a:lnTo>
                  <a:lnTo>
                    <a:pt x="533" y="374"/>
                  </a:lnTo>
                  <a:lnTo>
                    <a:pt x="539" y="37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5F183A97-9565-A941-A41A-BCA067B25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349" y="1378241"/>
              <a:ext cx="190172" cy="174391"/>
            </a:xfrm>
            <a:custGeom>
              <a:avLst/>
              <a:gdLst>
                <a:gd name="T0" fmla="*/ 2147483647 w 148"/>
                <a:gd name="T1" fmla="*/ 2147483647 h 146"/>
                <a:gd name="T2" fmla="*/ 2147483647 w 148"/>
                <a:gd name="T3" fmla="*/ 2147483647 h 146"/>
                <a:gd name="T4" fmla="*/ 2147483647 w 148"/>
                <a:gd name="T5" fmla="*/ 2147483647 h 146"/>
                <a:gd name="T6" fmla="*/ 2147483647 w 148"/>
                <a:gd name="T7" fmla="*/ 2147483647 h 146"/>
                <a:gd name="T8" fmla="*/ 2147483647 w 148"/>
                <a:gd name="T9" fmla="*/ 2147483647 h 146"/>
                <a:gd name="T10" fmla="*/ 2147483647 w 148"/>
                <a:gd name="T11" fmla="*/ 2147483647 h 146"/>
                <a:gd name="T12" fmla="*/ 2147483647 w 148"/>
                <a:gd name="T13" fmla="*/ 2147483647 h 146"/>
                <a:gd name="T14" fmla="*/ 2147483647 w 148"/>
                <a:gd name="T15" fmla="*/ 2147483647 h 146"/>
                <a:gd name="T16" fmla="*/ 2147483647 w 148"/>
                <a:gd name="T17" fmla="*/ 2147483647 h 146"/>
                <a:gd name="T18" fmla="*/ 2147483647 w 148"/>
                <a:gd name="T19" fmla="*/ 0 h 146"/>
                <a:gd name="T20" fmla="*/ 2147483647 w 148"/>
                <a:gd name="T21" fmla="*/ 2147483647 h 146"/>
                <a:gd name="T22" fmla="*/ 2147483647 w 148"/>
                <a:gd name="T23" fmla="*/ 2147483647 h 146"/>
                <a:gd name="T24" fmla="*/ 2147483647 w 148"/>
                <a:gd name="T25" fmla="*/ 2147483647 h 146"/>
                <a:gd name="T26" fmla="*/ 2147483647 w 148"/>
                <a:gd name="T27" fmla="*/ 2147483647 h 146"/>
                <a:gd name="T28" fmla="*/ 2147483647 w 148"/>
                <a:gd name="T29" fmla="*/ 2147483647 h 146"/>
                <a:gd name="T30" fmla="*/ 2147483647 w 148"/>
                <a:gd name="T31" fmla="*/ 2147483647 h 146"/>
                <a:gd name="T32" fmla="*/ 2147483647 w 148"/>
                <a:gd name="T33" fmla="*/ 2147483647 h 146"/>
                <a:gd name="T34" fmla="*/ 2147483647 w 148"/>
                <a:gd name="T35" fmla="*/ 2147483647 h 146"/>
                <a:gd name="T36" fmla="*/ 2147483647 w 148"/>
                <a:gd name="T37" fmla="*/ 2147483647 h 146"/>
                <a:gd name="T38" fmla="*/ 2147483647 w 148"/>
                <a:gd name="T39" fmla="*/ 2147483647 h 146"/>
                <a:gd name="T40" fmla="*/ 2147483647 w 148"/>
                <a:gd name="T41" fmla="*/ 2147483647 h 146"/>
                <a:gd name="T42" fmla="*/ 2147483647 w 148"/>
                <a:gd name="T43" fmla="*/ 2147483647 h 146"/>
                <a:gd name="T44" fmla="*/ 2147483647 w 148"/>
                <a:gd name="T45" fmla="*/ 2147483647 h 146"/>
                <a:gd name="T46" fmla="*/ 2147483647 w 148"/>
                <a:gd name="T47" fmla="*/ 2147483647 h 146"/>
                <a:gd name="T48" fmla="*/ 2147483647 w 148"/>
                <a:gd name="T49" fmla="*/ 2147483647 h 146"/>
                <a:gd name="T50" fmla="*/ 2147483647 w 148"/>
                <a:gd name="T51" fmla="*/ 2147483647 h 146"/>
                <a:gd name="T52" fmla="*/ 2147483647 w 148"/>
                <a:gd name="T53" fmla="*/ 2147483647 h 146"/>
                <a:gd name="T54" fmla="*/ 2147483647 w 148"/>
                <a:gd name="T55" fmla="*/ 2147483647 h 146"/>
                <a:gd name="T56" fmla="*/ 2147483647 w 148"/>
                <a:gd name="T57" fmla="*/ 2147483647 h 146"/>
                <a:gd name="T58" fmla="*/ 2147483647 w 148"/>
                <a:gd name="T59" fmla="*/ 2147483647 h 146"/>
                <a:gd name="T60" fmla="*/ 2147483647 w 148"/>
                <a:gd name="T61" fmla="*/ 2147483647 h 146"/>
                <a:gd name="T62" fmla="*/ 2147483647 w 148"/>
                <a:gd name="T63" fmla="*/ 2147483647 h 1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8" h="146">
                  <a:moveTo>
                    <a:pt x="148" y="71"/>
                  </a:moveTo>
                  <a:lnTo>
                    <a:pt x="146" y="67"/>
                  </a:lnTo>
                  <a:lnTo>
                    <a:pt x="145" y="56"/>
                  </a:lnTo>
                  <a:lnTo>
                    <a:pt x="141" y="44"/>
                  </a:lnTo>
                  <a:lnTo>
                    <a:pt x="135" y="36"/>
                  </a:lnTo>
                  <a:lnTo>
                    <a:pt x="129" y="33"/>
                  </a:lnTo>
                  <a:lnTo>
                    <a:pt x="125" y="33"/>
                  </a:lnTo>
                  <a:lnTo>
                    <a:pt x="120" y="35"/>
                  </a:lnTo>
                  <a:lnTo>
                    <a:pt x="115" y="32"/>
                  </a:lnTo>
                  <a:lnTo>
                    <a:pt x="111" y="26"/>
                  </a:lnTo>
                  <a:lnTo>
                    <a:pt x="108" y="20"/>
                  </a:lnTo>
                  <a:lnTo>
                    <a:pt x="104" y="14"/>
                  </a:lnTo>
                  <a:lnTo>
                    <a:pt x="95" y="12"/>
                  </a:lnTo>
                  <a:lnTo>
                    <a:pt x="88" y="10"/>
                  </a:lnTo>
                  <a:lnTo>
                    <a:pt x="82" y="9"/>
                  </a:lnTo>
                  <a:lnTo>
                    <a:pt x="77" y="7"/>
                  </a:lnTo>
                  <a:lnTo>
                    <a:pt x="73" y="3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8"/>
                  </a:lnTo>
                  <a:lnTo>
                    <a:pt x="58" y="15"/>
                  </a:lnTo>
                  <a:lnTo>
                    <a:pt x="57" y="20"/>
                  </a:lnTo>
                  <a:lnTo>
                    <a:pt x="55" y="24"/>
                  </a:lnTo>
                  <a:lnTo>
                    <a:pt x="50" y="31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7" y="55"/>
                  </a:lnTo>
                  <a:lnTo>
                    <a:pt x="20" y="62"/>
                  </a:lnTo>
                  <a:lnTo>
                    <a:pt x="11" y="71"/>
                  </a:lnTo>
                  <a:lnTo>
                    <a:pt x="3" y="82"/>
                  </a:lnTo>
                  <a:lnTo>
                    <a:pt x="0" y="90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6" y="94"/>
                  </a:lnTo>
                  <a:lnTo>
                    <a:pt x="11" y="107"/>
                  </a:lnTo>
                  <a:lnTo>
                    <a:pt x="14" y="123"/>
                  </a:lnTo>
                  <a:lnTo>
                    <a:pt x="14" y="136"/>
                  </a:lnTo>
                  <a:lnTo>
                    <a:pt x="15" y="144"/>
                  </a:lnTo>
                  <a:lnTo>
                    <a:pt x="20" y="146"/>
                  </a:lnTo>
                  <a:lnTo>
                    <a:pt x="27" y="143"/>
                  </a:lnTo>
                  <a:lnTo>
                    <a:pt x="32" y="139"/>
                  </a:lnTo>
                  <a:lnTo>
                    <a:pt x="36" y="137"/>
                  </a:lnTo>
                  <a:lnTo>
                    <a:pt x="39" y="138"/>
                  </a:lnTo>
                  <a:lnTo>
                    <a:pt x="44" y="143"/>
                  </a:lnTo>
                  <a:lnTo>
                    <a:pt x="50" y="146"/>
                  </a:lnTo>
                  <a:lnTo>
                    <a:pt x="55" y="145"/>
                  </a:lnTo>
                  <a:lnTo>
                    <a:pt x="60" y="135"/>
                  </a:lnTo>
                  <a:lnTo>
                    <a:pt x="66" y="124"/>
                  </a:lnTo>
                  <a:lnTo>
                    <a:pt x="75" y="119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87" y="104"/>
                  </a:lnTo>
                  <a:lnTo>
                    <a:pt x="87" y="99"/>
                  </a:lnTo>
                  <a:lnTo>
                    <a:pt x="91" y="96"/>
                  </a:lnTo>
                  <a:lnTo>
                    <a:pt x="104" y="92"/>
                  </a:lnTo>
                  <a:lnTo>
                    <a:pt x="112" y="90"/>
                  </a:lnTo>
                  <a:lnTo>
                    <a:pt x="120" y="89"/>
                  </a:lnTo>
                  <a:lnTo>
                    <a:pt x="128" y="86"/>
                  </a:lnTo>
                  <a:lnTo>
                    <a:pt x="135" y="84"/>
                  </a:lnTo>
                  <a:lnTo>
                    <a:pt x="140" y="82"/>
                  </a:lnTo>
                  <a:lnTo>
                    <a:pt x="144" y="78"/>
                  </a:lnTo>
                  <a:lnTo>
                    <a:pt x="146" y="75"/>
                  </a:lnTo>
                  <a:lnTo>
                    <a:pt x="148" y="7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803795EF-018B-D64A-BBA9-34E839D06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932" y="1313792"/>
              <a:ext cx="173057" cy="111837"/>
            </a:xfrm>
            <a:custGeom>
              <a:avLst/>
              <a:gdLst>
                <a:gd name="T0" fmla="*/ 2147483647 w 133"/>
                <a:gd name="T1" fmla="*/ 2147483647 h 91"/>
                <a:gd name="T2" fmla="*/ 2147483647 w 133"/>
                <a:gd name="T3" fmla="*/ 2147483647 h 91"/>
                <a:gd name="T4" fmla="*/ 2147483647 w 133"/>
                <a:gd name="T5" fmla="*/ 2147483647 h 91"/>
                <a:gd name="T6" fmla="*/ 2147483647 w 133"/>
                <a:gd name="T7" fmla="*/ 2147483647 h 91"/>
                <a:gd name="T8" fmla="*/ 2147483647 w 133"/>
                <a:gd name="T9" fmla="*/ 2147483647 h 91"/>
                <a:gd name="T10" fmla="*/ 2147483647 w 133"/>
                <a:gd name="T11" fmla="*/ 2147483647 h 91"/>
                <a:gd name="T12" fmla="*/ 2147483647 w 133"/>
                <a:gd name="T13" fmla="*/ 2147483647 h 91"/>
                <a:gd name="T14" fmla="*/ 2147483647 w 133"/>
                <a:gd name="T15" fmla="*/ 2147483647 h 91"/>
                <a:gd name="T16" fmla="*/ 2147483647 w 133"/>
                <a:gd name="T17" fmla="*/ 2147483647 h 91"/>
                <a:gd name="T18" fmla="*/ 2147483647 w 133"/>
                <a:gd name="T19" fmla="*/ 2147483647 h 91"/>
                <a:gd name="T20" fmla="*/ 2147483647 w 133"/>
                <a:gd name="T21" fmla="*/ 2147483647 h 91"/>
                <a:gd name="T22" fmla="*/ 2147483647 w 133"/>
                <a:gd name="T23" fmla="*/ 2147483647 h 91"/>
                <a:gd name="T24" fmla="*/ 2147483647 w 133"/>
                <a:gd name="T25" fmla="*/ 2147483647 h 91"/>
                <a:gd name="T26" fmla="*/ 2147483647 w 133"/>
                <a:gd name="T27" fmla="*/ 2147483647 h 91"/>
                <a:gd name="T28" fmla="*/ 2147483647 w 133"/>
                <a:gd name="T29" fmla="*/ 2147483647 h 91"/>
                <a:gd name="T30" fmla="*/ 2147483647 w 133"/>
                <a:gd name="T31" fmla="*/ 2147483647 h 91"/>
                <a:gd name="T32" fmla="*/ 2147483647 w 133"/>
                <a:gd name="T33" fmla="*/ 2147483647 h 91"/>
                <a:gd name="T34" fmla="*/ 2147483647 w 133"/>
                <a:gd name="T35" fmla="*/ 2147483647 h 91"/>
                <a:gd name="T36" fmla="*/ 2147483647 w 133"/>
                <a:gd name="T37" fmla="*/ 2147483647 h 91"/>
                <a:gd name="T38" fmla="*/ 2147483647 w 133"/>
                <a:gd name="T39" fmla="*/ 2147483647 h 91"/>
                <a:gd name="T40" fmla="*/ 2147483647 w 133"/>
                <a:gd name="T41" fmla="*/ 2147483647 h 91"/>
                <a:gd name="T42" fmla="*/ 2147483647 w 133"/>
                <a:gd name="T43" fmla="*/ 2147483647 h 91"/>
                <a:gd name="T44" fmla="*/ 2147483647 w 133"/>
                <a:gd name="T45" fmla="*/ 2147483647 h 91"/>
                <a:gd name="T46" fmla="*/ 2147483647 w 133"/>
                <a:gd name="T47" fmla="*/ 2147483647 h 91"/>
                <a:gd name="T48" fmla="*/ 2147483647 w 133"/>
                <a:gd name="T49" fmla="*/ 2147483647 h 91"/>
                <a:gd name="T50" fmla="*/ 2147483647 w 133"/>
                <a:gd name="T51" fmla="*/ 2147483647 h 91"/>
                <a:gd name="T52" fmla="*/ 2147483647 w 133"/>
                <a:gd name="T53" fmla="*/ 2147483647 h 91"/>
                <a:gd name="T54" fmla="*/ 2147483647 w 133"/>
                <a:gd name="T55" fmla="*/ 2147483647 h 91"/>
                <a:gd name="T56" fmla="*/ 0 w 133"/>
                <a:gd name="T57" fmla="*/ 2147483647 h 91"/>
                <a:gd name="T58" fmla="*/ 2147483647 w 133"/>
                <a:gd name="T59" fmla="*/ 2147483647 h 91"/>
                <a:gd name="T60" fmla="*/ 2147483647 w 133"/>
                <a:gd name="T61" fmla="*/ 2147483647 h 91"/>
                <a:gd name="T62" fmla="*/ 2147483647 w 133"/>
                <a:gd name="T63" fmla="*/ 2147483647 h 91"/>
                <a:gd name="T64" fmla="*/ 2147483647 w 133"/>
                <a:gd name="T65" fmla="*/ 2147483647 h 91"/>
                <a:gd name="T66" fmla="*/ 2147483647 w 133"/>
                <a:gd name="T67" fmla="*/ 2147483647 h 91"/>
                <a:gd name="T68" fmla="*/ 2147483647 w 133"/>
                <a:gd name="T69" fmla="*/ 0 h 91"/>
                <a:gd name="T70" fmla="*/ 2147483647 w 133"/>
                <a:gd name="T71" fmla="*/ 2147483647 h 91"/>
                <a:gd name="T72" fmla="*/ 2147483647 w 133"/>
                <a:gd name="T73" fmla="*/ 2147483647 h 91"/>
                <a:gd name="T74" fmla="*/ 2147483647 w 133"/>
                <a:gd name="T75" fmla="*/ 2147483647 h 91"/>
                <a:gd name="T76" fmla="*/ 2147483647 w 133"/>
                <a:gd name="T77" fmla="*/ 2147483647 h 91"/>
                <a:gd name="T78" fmla="*/ 2147483647 w 133"/>
                <a:gd name="T79" fmla="*/ 2147483647 h 91"/>
                <a:gd name="T80" fmla="*/ 2147483647 w 133"/>
                <a:gd name="T81" fmla="*/ 2147483647 h 91"/>
                <a:gd name="T82" fmla="*/ 2147483647 w 133"/>
                <a:gd name="T83" fmla="*/ 2147483647 h 91"/>
                <a:gd name="T84" fmla="*/ 2147483647 w 133"/>
                <a:gd name="T85" fmla="*/ 2147483647 h 91"/>
                <a:gd name="T86" fmla="*/ 2147483647 w 133"/>
                <a:gd name="T87" fmla="*/ 2147483647 h 91"/>
                <a:gd name="T88" fmla="*/ 2147483647 w 133"/>
                <a:gd name="T89" fmla="*/ 2147483647 h 91"/>
                <a:gd name="T90" fmla="*/ 2147483647 w 133"/>
                <a:gd name="T91" fmla="*/ 2147483647 h 91"/>
                <a:gd name="T92" fmla="*/ 2147483647 w 133"/>
                <a:gd name="T93" fmla="*/ 2147483647 h 91"/>
                <a:gd name="T94" fmla="*/ 2147483647 w 133"/>
                <a:gd name="T95" fmla="*/ 2147483647 h 91"/>
                <a:gd name="T96" fmla="*/ 2147483647 w 133"/>
                <a:gd name="T97" fmla="*/ 2147483647 h 91"/>
                <a:gd name="T98" fmla="*/ 2147483647 w 133"/>
                <a:gd name="T99" fmla="*/ 2147483647 h 91"/>
                <a:gd name="T100" fmla="*/ 2147483647 w 133"/>
                <a:gd name="T101" fmla="*/ 2147483647 h 91"/>
                <a:gd name="T102" fmla="*/ 2147483647 w 133"/>
                <a:gd name="T103" fmla="*/ 2147483647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3" h="91">
                  <a:moveTo>
                    <a:pt x="104" y="0"/>
                  </a:moveTo>
                  <a:lnTo>
                    <a:pt x="104" y="4"/>
                  </a:lnTo>
                  <a:lnTo>
                    <a:pt x="103" y="13"/>
                  </a:lnTo>
                  <a:lnTo>
                    <a:pt x="103" y="23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1" y="39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11" y="43"/>
                  </a:lnTo>
                  <a:lnTo>
                    <a:pt x="113" y="37"/>
                  </a:lnTo>
                  <a:lnTo>
                    <a:pt x="115" y="34"/>
                  </a:lnTo>
                  <a:lnTo>
                    <a:pt x="121" y="36"/>
                  </a:lnTo>
                  <a:lnTo>
                    <a:pt x="128" y="42"/>
                  </a:lnTo>
                  <a:lnTo>
                    <a:pt x="132" y="45"/>
                  </a:lnTo>
                  <a:lnTo>
                    <a:pt x="133" y="49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1" y="66"/>
                  </a:lnTo>
                  <a:lnTo>
                    <a:pt x="128" y="72"/>
                  </a:lnTo>
                  <a:lnTo>
                    <a:pt x="123" y="78"/>
                  </a:lnTo>
                  <a:lnTo>
                    <a:pt x="121" y="82"/>
                  </a:lnTo>
                  <a:lnTo>
                    <a:pt x="116" y="84"/>
                  </a:lnTo>
                  <a:lnTo>
                    <a:pt x="107" y="83"/>
                  </a:lnTo>
                  <a:lnTo>
                    <a:pt x="96" y="81"/>
                  </a:lnTo>
                  <a:lnTo>
                    <a:pt x="88" y="78"/>
                  </a:lnTo>
                  <a:lnTo>
                    <a:pt x="83" y="77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2" y="85"/>
                  </a:lnTo>
                  <a:lnTo>
                    <a:pt x="68" y="88"/>
                  </a:lnTo>
                  <a:lnTo>
                    <a:pt x="61" y="90"/>
                  </a:lnTo>
                  <a:lnTo>
                    <a:pt x="54" y="91"/>
                  </a:lnTo>
                  <a:lnTo>
                    <a:pt x="49" y="91"/>
                  </a:lnTo>
                  <a:lnTo>
                    <a:pt x="45" y="91"/>
                  </a:lnTo>
                  <a:lnTo>
                    <a:pt x="39" y="91"/>
                  </a:lnTo>
                  <a:lnTo>
                    <a:pt x="32" y="89"/>
                  </a:lnTo>
                  <a:lnTo>
                    <a:pt x="24" y="85"/>
                  </a:lnTo>
                  <a:lnTo>
                    <a:pt x="18" y="82"/>
                  </a:lnTo>
                  <a:lnTo>
                    <a:pt x="19" y="78"/>
                  </a:lnTo>
                  <a:lnTo>
                    <a:pt x="25" y="77"/>
                  </a:lnTo>
                  <a:lnTo>
                    <a:pt x="32" y="77"/>
                  </a:lnTo>
                  <a:lnTo>
                    <a:pt x="38" y="77"/>
                  </a:lnTo>
                  <a:lnTo>
                    <a:pt x="43" y="75"/>
                  </a:lnTo>
                  <a:lnTo>
                    <a:pt x="48" y="70"/>
                  </a:lnTo>
                  <a:lnTo>
                    <a:pt x="49" y="6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35" y="65"/>
                  </a:lnTo>
                  <a:lnTo>
                    <a:pt x="32" y="67"/>
                  </a:lnTo>
                  <a:lnTo>
                    <a:pt x="27" y="67"/>
                  </a:lnTo>
                  <a:lnTo>
                    <a:pt x="20" y="62"/>
                  </a:lnTo>
                  <a:lnTo>
                    <a:pt x="14" y="57"/>
                  </a:lnTo>
                  <a:lnTo>
                    <a:pt x="8" y="53"/>
                  </a:lnTo>
                  <a:lnTo>
                    <a:pt x="4" y="51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0"/>
                  </a:lnTo>
                  <a:lnTo>
                    <a:pt x="12" y="25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8" y="14"/>
                  </a:lnTo>
                  <a:lnTo>
                    <a:pt x="23" y="7"/>
                  </a:lnTo>
                  <a:lnTo>
                    <a:pt x="25" y="4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6" y="5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50" y="15"/>
                  </a:lnTo>
                  <a:lnTo>
                    <a:pt x="55" y="19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61" y="31"/>
                  </a:lnTo>
                  <a:lnTo>
                    <a:pt x="65" y="35"/>
                  </a:lnTo>
                  <a:lnTo>
                    <a:pt x="68" y="39"/>
                  </a:lnTo>
                  <a:lnTo>
                    <a:pt x="68" y="44"/>
                  </a:lnTo>
                  <a:lnTo>
                    <a:pt x="68" y="47"/>
                  </a:lnTo>
                  <a:lnTo>
                    <a:pt x="70" y="50"/>
                  </a:lnTo>
                  <a:lnTo>
                    <a:pt x="75" y="52"/>
                  </a:lnTo>
                  <a:lnTo>
                    <a:pt x="80" y="55"/>
                  </a:lnTo>
                  <a:lnTo>
                    <a:pt x="86" y="59"/>
                  </a:lnTo>
                  <a:lnTo>
                    <a:pt x="90" y="59"/>
                  </a:lnTo>
                  <a:lnTo>
                    <a:pt x="91" y="54"/>
                  </a:lnTo>
                  <a:lnTo>
                    <a:pt x="91" y="47"/>
                  </a:lnTo>
                  <a:lnTo>
                    <a:pt x="91" y="42"/>
                  </a:lnTo>
                  <a:lnTo>
                    <a:pt x="91" y="37"/>
                  </a:lnTo>
                  <a:lnTo>
                    <a:pt x="91" y="32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5" y="29"/>
                  </a:lnTo>
                  <a:lnTo>
                    <a:pt x="84" y="24"/>
                  </a:lnTo>
                  <a:lnTo>
                    <a:pt x="84" y="19"/>
                  </a:lnTo>
                  <a:lnTo>
                    <a:pt x="84" y="14"/>
                  </a:lnTo>
                  <a:lnTo>
                    <a:pt x="85" y="11"/>
                  </a:lnTo>
                  <a:lnTo>
                    <a:pt x="88" y="8"/>
                  </a:lnTo>
                  <a:lnTo>
                    <a:pt x="94" y="6"/>
                  </a:lnTo>
                  <a:lnTo>
                    <a:pt x="99" y="4"/>
                  </a:lnTo>
                  <a:lnTo>
                    <a:pt x="103" y="1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8281AAA2-CC82-7A4C-B3CF-199864EDA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667" y="1255030"/>
              <a:ext cx="131220" cy="73927"/>
            </a:xfrm>
            <a:custGeom>
              <a:avLst/>
              <a:gdLst>
                <a:gd name="T0" fmla="*/ 2147483647 w 102"/>
                <a:gd name="T1" fmla="*/ 2147483647 h 60"/>
                <a:gd name="T2" fmla="*/ 2147483647 w 102"/>
                <a:gd name="T3" fmla="*/ 2147483647 h 60"/>
                <a:gd name="T4" fmla="*/ 2147483647 w 102"/>
                <a:gd name="T5" fmla="*/ 2147483647 h 60"/>
                <a:gd name="T6" fmla="*/ 2147483647 w 102"/>
                <a:gd name="T7" fmla="*/ 2147483647 h 60"/>
                <a:gd name="T8" fmla="*/ 2147483647 w 102"/>
                <a:gd name="T9" fmla="*/ 2147483647 h 60"/>
                <a:gd name="T10" fmla="*/ 2147483647 w 102"/>
                <a:gd name="T11" fmla="*/ 2147483647 h 60"/>
                <a:gd name="T12" fmla="*/ 2147483647 w 102"/>
                <a:gd name="T13" fmla="*/ 2147483647 h 60"/>
                <a:gd name="T14" fmla="*/ 2147483647 w 102"/>
                <a:gd name="T15" fmla="*/ 2147483647 h 60"/>
                <a:gd name="T16" fmla="*/ 2147483647 w 102"/>
                <a:gd name="T17" fmla="*/ 2147483647 h 60"/>
                <a:gd name="T18" fmla="*/ 2147483647 w 102"/>
                <a:gd name="T19" fmla="*/ 2147483647 h 60"/>
                <a:gd name="T20" fmla="*/ 2147483647 w 102"/>
                <a:gd name="T21" fmla="*/ 2147483647 h 60"/>
                <a:gd name="T22" fmla="*/ 2147483647 w 102"/>
                <a:gd name="T23" fmla="*/ 2147483647 h 60"/>
                <a:gd name="T24" fmla="*/ 2147483647 w 102"/>
                <a:gd name="T25" fmla="*/ 2147483647 h 60"/>
                <a:gd name="T26" fmla="*/ 2147483647 w 102"/>
                <a:gd name="T27" fmla="*/ 2147483647 h 60"/>
                <a:gd name="T28" fmla="*/ 2147483647 w 102"/>
                <a:gd name="T29" fmla="*/ 2147483647 h 60"/>
                <a:gd name="T30" fmla="*/ 2147483647 w 102"/>
                <a:gd name="T31" fmla="*/ 2147483647 h 60"/>
                <a:gd name="T32" fmla="*/ 2147483647 w 102"/>
                <a:gd name="T33" fmla="*/ 2147483647 h 60"/>
                <a:gd name="T34" fmla="*/ 2147483647 w 102"/>
                <a:gd name="T35" fmla="*/ 2147483647 h 60"/>
                <a:gd name="T36" fmla="*/ 2147483647 w 102"/>
                <a:gd name="T37" fmla="*/ 2147483647 h 60"/>
                <a:gd name="T38" fmla="*/ 2147483647 w 102"/>
                <a:gd name="T39" fmla="*/ 2147483647 h 60"/>
                <a:gd name="T40" fmla="*/ 2147483647 w 102"/>
                <a:gd name="T41" fmla="*/ 2147483647 h 60"/>
                <a:gd name="T42" fmla="*/ 2147483647 w 102"/>
                <a:gd name="T43" fmla="*/ 2147483647 h 60"/>
                <a:gd name="T44" fmla="*/ 2147483647 w 102"/>
                <a:gd name="T45" fmla="*/ 2147483647 h 60"/>
                <a:gd name="T46" fmla="*/ 0 w 102"/>
                <a:gd name="T47" fmla="*/ 2147483647 h 60"/>
                <a:gd name="T48" fmla="*/ 2147483647 w 102"/>
                <a:gd name="T49" fmla="*/ 2147483647 h 60"/>
                <a:gd name="T50" fmla="*/ 2147483647 w 102"/>
                <a:gd name="T51" fmla="*/ 2147483647 h 60"/>
                <a:gd name="T52" fmla="*/ 2147483647 w 102"/>
                <a:gd name="T53" fmla="*/ 2147483647 h 60"/>
                <a:gd name="T54" fmla="*/ 2147483647 w 102"/>
                <a:gd name="T55" fmla="*/ 2147483647 h 60"/>
                <a:gd name="T56" fmla="*/ 2147483647 w 102"/>
                <a:gd name="T57" fmla="*/ 2147483647 h 60"/>
                <a:gd name="T58" fmla="*/ 2147483647 w 102"/>
                <a:gd name="T59" fmla="*/ 2147483647 h 60"/>
                <a:gd name="T60" fmla="*/ 2147483647 w 102"/>
                <a:gd name="T61" fmla="*/ 2147483647 h 60"/>
                <a:gd name="T62" fmla="*/ 2147483647 w 102"/>
                <a:gd name="T63" fmla="*/ 2147483647 h 60"/>
                <a:gd name="T64" fmla="*/ 2147483647 w 102"/>
                <a:gd name="T65" fmla="*/ 0 h 60"/>
                <a:gd name="T66" fmla="*/ 2147483647 w 102"/>
                <a:gd name="T67" fmla="*/ 0 h 60"/>
                <a:gd name="T68" fmla="*/ 2147483647 w 102"/>
                <a:gd name="T69" fmla="*/ 0 h 60"/>
                <a:gd name="T70" fmla="*/ 2147483647 w 102"/>
                <a:gd name="T71" fmla="*/ 0 h 60"/>
                <a:gd name="T72" fmla="*/ 2147483647 w 102"/>
                <a:gd name="T73" fmla="*/ 0 h 60"/>
                <a:gd name="T74" fmla="*/ 2147483647 w 102"/>
                <a:gd name="T75" fmla="*/ 0 h 60"/>
                <a:gd name="T76" fmla="*/ 2147483647 w 102"/>
                <a:gd name="T77" fmla="*/ 2147483647 h 60"/>
                <a:gd name="T78" fmla="*/ 2147483647 w 102"/>
                <a:gd name="T79" fmla="*/ 2147483647 h 60"/>
                <a:gd name="T80" fmla="*/ 2147483647 w 102"/>
                <a:gd name="T81" fmla="*/ 2147483647 h 60"/>
                <a:gd name="T82" fmla="*/ 2147483647 w 102"/>
                <a:gd name="T83" fmla="*/ 2147483647 h 60"/>
                <a:gd name="T84" fmla="*/ 2147483647 w 102"/>
                <a:gd name="T85" fmla="*/ 2147483647 h 60"/>
                <a:gd name="T86" fmla="*/ 2147483647 w 102"/>
                <a:gd name="T87" fmla="*/ 2147483647 h 60"/>
                <a:gd name="T88" fmla="*/ 2147483647 w 102"/>
                <a:gd name="T89" fmla="*/ 2147483647 h 60"/>
                <a:gd name="T90" fmla="*/ 2147483647 w 102"/>
                <a:gd name="T91" fmla="*/ 2147483647 h 60"/>
                <a:gd name="T92" fmla="*/ 2147483647 w 102"/>
                <a:gd name="T93" fmla="*/ 2147483647 h 60"/>
                <a:gd name="T94" fmla="*/ 2147483647 w 102"/>
                <a:gd name="T95" fmla="*/ 2147483647 h 60"/>
                <a:gd name="T96" fmla="*/ 2147483647 w 102"/>
                <a:gd name="T97" fmla="*/ 2147483647 h 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2" h="60">
                  <a:moveTo>
                    <a:pt x="76" y="40"/>
                  </a:moveTo>
                  <a:lnTo>
                    <a:pt x="75" y="41"/>
                  </a:lnTo>
                  <a:lnTo>
                    <a:pt x="72" y="45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5"/>
                  </a:lnTo>
                  <a:lnTo>
                    <a:pt x="61" y="30"/>
                  </a:lnTo>
                  <a:lnTo>
                    <a:pt x="58" y="27"/>
                  </a:lnTo>
                  <a:lnTo>
                    <a:pt x="56" y="31"/>
                  </a:lnTo>
                  <a:lnTo>
                    <a:pt x="55" y="38"/>
                  </a:lnTo>
                  <a:lnTo>
                    <a:pt x="55" y="44"/>
                  </a:lnTo>
                  <a:lnTo>
                    <a:pt x="53" y="47"/>
                  </a:lnTo>
                  <a:lnTo>
                    <a:pt x="48" y="47"/>
                  </a:lnTo>
                  <a:lnTo>
                    <a:pt x="42" y="47"/>
                  </a:lnTo>
                  <a:lnTo>
                    <a:pt x="38" y="52"/>
                  </a:lnTo>
                  <a:lnTo>
                    <a:pt x="38" y="57"/>
                  </a:lnTo>
                  <a:lnTo>
                    <a:pt x="38" y="60"/>
                  </a:lnTo>
                  <a:lnTo>
                    <a:pt x="37" y="57"/>
                  </a:lnTo>
                  <a:lnTo>
                    <a:pt x="33" y="54"/>
                  </a:lnTo>
                  <a:lnTo>
                    <a:pt x="27" y="50"/>
                  </a:lnTo>
                  <a:lnTo>
                    <a:pt x="22" y="48"/>
                  </a:lnTo>
                  <a:lnTo>
                    <a:pt x="15" y="48"/>
                  </a:lnTo>
                  <a:lnTo>
                    <a:pt x="6" y="48"/>
                  </a:lnTo>
                  <a:lnTo>
                    <a:pt x="0" y="46"/>
                  </a:lnTo>
                  <a:lnTo>
                    <a:pt x="4" y="40"/>
                  </a:lnTo>
                  <a:lnTo>
                    <a:pt x="11" y="34"/>
                  </a:lnTo>
                  <a:lnTo>
                    <a:pt x="17" y="30"/>
                  </a:lnTo>
                  <a:lnTo>
                    <a:pt x="23" y="25"/>
                  </a:lnTo>
                  <a:lnTo>
                    <a:pt x="35" y="19"/>
                  </a:lnTo>
                  <a:lnTo>
                    <a:pt x="46" y="12"/>
                  </a:lnTo>
                  <a:lnTo>
                    <a:pt x="55" y="7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2"/>
                  </a:lnTo>
                  <a:lnTo>
                    <a:pt x="102" y="6"/>
                  </a:lnTo>
                  <a:lnTo>
                    <a:pt x="99" y="10"/>
                  </a:lnTo>
                  <a:lnTo>
                    <a:pt x="95" y="15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1" y="24"/>
                  </a:lnTo>
                  <a:lnTo>
                    <a:pt x="89" y="31"/>
                  </a:lnTo>
                  <a:lnTo>
                    <a:pt x="86" y="35"/>
                  </a:lnTo>
                  <a:lnTo>
                    <a:pt x="81" y="39"/>
                  </a:lnTo>
                  <a:lnTo>
                    <a:pt x="76" y="4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619EE5E6-5FB9-6844-A696-503550E8A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301" y="1328957"/>
              <a:ext cx="110300" cy="96672"/>
            </a:xfrm>
            <a:custGeom>
              <a:avLst/>
              <a:gdLst>
                <a:gd name="T0" fmla="*/ 2147483647 w 86"/>
                <a:gd name="T1" fmla="*/ 2147483647 h 80"/>
                <a:gd name="T2" fmla="*/ 2147483647 w 86"/>
                <a:gd name="T3" fmla="*/ 0 h 80"/>
                <a:gd name="T4" fmla="*/ 2147483647 w 86"/>
                <a:gd name="T5" fmla="*/ 2147483647 h 80"/>
                <a:gd name="T6" fmla="*/ 2147483647 w 86"/>
                <a:gd name="T7" fmla="*/ 2147483647 h 80"/>
                <a:gd name="T8" fmla="*/ 2147483647 w 86"/>
                <a:gd name="T9" fmla="*/ 2147483647 h 80"/>
                <a:gd name="T10" fmla="*/ 2147483647 w 86"/>
                <a:gd name="T11" fmla="*/ 2147483647 h 80"/>
                <a:gd name="T12" fmla="*/ 2147483647 w 86"/>
                <a:gd name="T13" fmla="*/ 2147483647 h 80"/>
                <a:gd name="T14" fmla="*/ 2147483647 w 86"/>
                <a:gd name="T15" fmla="*/ 2147483647 h 80"/>
                <a:gd name="T16" fmla="*/ 2147483647 w 86"/>
                <a:gd name="T17" fmla="*/ 2147483647 h 80"/>
                <a:gd name="T18" fmla="*/ 2147483647 w 86"/>
                <a:gd name="T19" fmla="*/ 2147483647 h 80"/>
                <a:gd name="T20" fmla="*/ 2147483647 w 86"/>
                <a:gd name="T21" fmla="*/ 2147483647 h 80"/>
                <a:gd name="T22" fmla="*/ 2147483647 w 86"/>
                <a:gd name="T23" fmla="*/ 2147483647 h 80"/>
                <a:gd name="T24" fmla="*/ 2147483647 w 86"/>
                <a:gd name="T25" fmla="*/ 2147483647 h 80"/>
                <a:gd name="T26" fmla="*/ 2147483647 w 86"/>
                <a:gd name="T27" fmla="*/ 2147483647 h 80"/>
                <a:gd name="T28" fmla="*/ 2147483647 w 86"/>
                <a:gd name="T29" fmla="*/ 2147483647 h 80"/>
                <a:gd name="T30" fmla="*/ 2147483647 w 86"/>
                <a:gd name="T31" fmla="*/ 2147483647 h 80"/>
                <a:gd name="T32" fmla="*/ 2147483647 w 86"/>
                <a:gd name="T33" fmla="*/ 2147483647 h 80"/>
                <a:gd name="T34" fmla="*/ 2147483647 w 86"/>
                <a:gd name="T35" fmla="*/ 2147483647 h 80"/>
                <a:gd name="T36" fmla="*/ 2147483647 w 86"/>
                <a:gd name="T37" fmla="*/ 2147483647 h 80"/>
                <a:gd name="T38" fmla="*/ 2147483647 w 86"/>
                <a:gd name="T39" fmla="*/ 2147483647 h 80"/>
                <a:gd name="T40" fmla="*/ 2147483647 w 86"/>
                <a:gd name="T41" fmla="*/ 2147483647 h 80"/>
                <a:gd name="T42" fmla="*/ 2147483647 w 86"/>
                <a:gd name="T43" fmla="*/ 2147483647 h 80"/>
                <a:gd name="T44" fmla="*/ 2147483647 w 86"/>
                <a:gd name="T45" fmla="*/ 2147483647 h 80"/>
                <a:gd name="T46" fmla="*/ 2147483647 w 86"/>
                <a:gd name="T47" fmla="*/ 2147483647 h 80"/>
                <a:gd name="T48" fmla="*/ 2147483647 w 86"/>
                <a:gd name="T49" fmla="*/ 2147483647 h 80"/>
                <a:gd name="T50" fmla="*/ 2147483647 w 86"/>
                <a:gd name="T51" fmla="*/ 2147483647 h 80"/>
                <a:gd name="T52" fmla="*/ 2147483647 w 86"/>
                <a:gd name="T53" fmla="*/ 2147483647 h 80"/>
                <a:gd name="T54" fmla="*/ 2147483647 w 86"/>
                <a:gd name="T55" fmla="*/ 2147483647 h 80"/>
                <a:gd name="T56" fmla="*/ 2147483647 w 86"/>
                <a:gd name="T57" fmla="*/ 2147483647 h 80"/>
                <a:gd name="T58" fmla="*/ 2147483647 w 86"/>
                <a:gd name="T59" fmla="*/ 2147483647 h 80"/>
                <a:gd name="T60" fmla="*/ 2147483647 w 86"/>
                <a:gd name="T61" fmla="*/ 2147483647 h 80"/>
                <a:gd name="T62" fmla="*/ 2147483647 w 86"/>
                <a:gd name="T63" fmla="*/ 2147483647 h 80"/>
                <a:gd name="T64" fmla="*/ 2147483647 w 86"/>
                <a:gd name="T65" fmla="*/ 2147483647 h 80"/>
                <a:gd name="T66" fmla="*/ 2147483647 w 86"/>
                <a:gd name="T67" fmla="*/ 2147483647 h 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" h="80">
                  <a:moveTo>
                    <a:pt x="20" y="16"/>
                  </a:moveTo>
                  <a:lnTo>
                    <a:pt x="17" y="12"/>
                  </a:lnTo>
                  <a:lnTo>
                    <a:pt x="10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2" y="15"/>
                  </a:lnTo>
                  <a:lnTo>
                    <a:pt x="3" y="22"/>
                  </a:lnTo>
                  <a:lnTo>
                    <a:pt x="4" y="27"/>
                  </a:lnTo>
                  <a:lnTo>
                    <a:pt x="5" y="33"/>
                  </a:lnTo>
                  <a:lnTo>
                    <a:pt x="8" y="38"/>
                  </a:lnTo>
                  <a:lnTo>
                    <a:pt x="11" y="41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4" y="43"/>
                  </a:lnTo>
                  <a:lnTo>
                    <a:pt x="23" y="47"/>
                  </a:lnTo>
                  <a:lnTo>
                    <a:pt x="20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31" y="54"/>
                  </a:lnTo>
                  <a:lnTo>
                    <a:pt x="38" y="53"/>
                  </a:lnTo>
                  <a:lnTo>
                    <a:pt x="41" y="53"/>
                  </a:lnTo>
                  <a:lnTo>
                    <a:pt x="42" y="54"/>
                  </a:lnTo>
                  <a:lnTo>
                    <a:pt x="42" y="58"/>
                  </a:lnTo>
                  <a:lnTo>
                    <a:pt x="40" y="65"/>
                  </a:lnTo>
                  <a:lnTo>
                    <a:pt x="38" y="73"/>
                  </a:lnTo>
                  <a:lnTo>
                    <a:pt x="38" y="79"/>
                  </a:lnTo>
                  <a:lnTo>
                    <a:pt x="43" y="80"/>
                  </a:lnTo>
                  <a:lnTo>
                    <a:pt x="54" y="77"/>
                  </a:lnTo>
                  <a:lnTo>
                    <a:pt x="64" y="72"/>
                  </a:lnTo>
                  <a:lnTo>
                    <a:pt x="72" y="66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2" y="57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9" y="56"/>
                  </a:lnTo>
                  <a:lnTo>
                    <a:pt x="84" y="58"/>
                  </a:lnTo>
                  <a:lnTo>
                    <a:pt x="86" y="57"/>
                  </a:lnTo>
                  <a:lnTo>
                    <a:pt x="83" y="50"/>
                  </a:lnTo>
                  <a:lnTo>
                    <a:pt x="77" y="42"/>
                  </a:lnTo>
                  <a:lnTo>
                    <a:pt x="72" y="39"/>
                  </a:lnTo>
                  <a:lnTo>
                    <a:pt x="71" y="37"/>
                  </a:lnTo>
                  <a:lnTo>
                    <a:pt x="72" y="31"/>
                  </a:lnTo>
                  <a:lnTo>
                    <a:pt x="76" y="22"/>
                  </a:lnTo>
                  <a:lnTo>
                    <a:pt x="77" y="15"/>
                  </a:lnTo>
                  <a:lnTo>
                    <a:pt x="76" y="9"/>
                  </a:lnTo>
                  <a:lnTo>
                    <a:pt x="71" y="7"/>
                  </a:lnTo>
                  <a:lnTo>
                    <a:pt x="65" y="8"/>
                  </a:lnTo>
                  <a:lnTo>
                    <a:pt x="64" y="10"/>
                  </a:lnTo>
                  <a:lnTo>
                    <a:pt x="63" y="12"/>
                  </a:lnTo>
                  <a:lnTo>
                    <a:pt x="60" y="11"/>
                  </a:lnTo>
                  <a:lnTo>
                    <a:pt x="55" y="8"/>
                  </a:lnTo>
                  <a:lnTo>
                    <a:pt x="50" y="3"/>
                  </a:lnTo>
                  <a:lnTo>
                    <a:pt x="47" y="2"/>
                  </a:lnTo>
                  <a:lnTo>
                    <a:pt x="45" y="3"/>
                  </a:lnTo>
                  <a:lnTo>
                    <a:pt x="45" y="7"/>
                  </a:lnTo>
                  <a:lnTo>
                    <a:pt x="47" y="11"/>
                  </a:lnTo>
                  <a:lnTo>
                    <a:pt x="48" y="13"/>
                  </a:lnTo>
                  <a:lnTo>
                    <a:pt x="47" y="16"/>
                  </a:lnTo>
                  <a:lnTo>
                    <a:pt x="43" y="15"/>
                  </a:lnTo>
                  <a:lnTo>
                    <a:pt x="39" y="11"/>
                  </a:lnTo>
                  <a:lnTo>
                    <a:pt x="35" y="9"/>
                  </a:lnTo>
                  <a:lnTo>
                    <a:pt x="32" y="11"/>
                  </a:lnTo>
                  <a:lnTo>
                    <a:pt x="28" y="15"/>
                  </a:lnTo>
                  <a:lnTo>
                    <a:pt x="25" y="16"/>
                  </a:lnTo>
                  <a:lnTo>
                    <a:pt x="22" y="16"/>
                  </a:lnTo>
                  <a:lnTo>
                    <a:pt x="20" y="1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26C1BE1F-6DBC-4941-A979-7E82FD46E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503" y="1387718"/>
              <a:ext cx="43739" cy="54972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2147483647 w 34"/>
                <a:gd name="T5" fmla="*/ 2147483647 h 46"/>
                <a:gd name="T6" fmla="*/ 2147483647 w 34"/>
                <a:gd name="T7" fmla="*/ 2147483647 h 46"/>
                <a:gd name="T8" fmla="*/ 2147483647 w 34"/>
                <a:gd name="T9" fmla="*/ 2147483647 h 46"/>
                <a:gd name="T10" fmla="*/ 2147483647 w 34"/>
                <a:gd name="T11" fmla="*/ 2147483647 h 46"/>
                <a:gd name="T12" fmla="*/ 2147483647 w 34"/>
                <a:gd name="T13" fmla="*/ 2147483647 h 46"/>
                <a:gd name="T14" fmla="*/ 0 w 34"/>
                <a:gd name="T15" fmla="*/ 2147483647 h 46"/>
                <a:gd name="T16" fmla="*/ 2147483647 w 34"/>
                <a:gd name="T17" fmla="*/ 2147483647 h 46"/>
                <a:gd name="T18" fmla="*/ 2147483647 w 34"/>
                <a:gd name="T19" fmla="*/ 2147483647 h 46"/>
                <a:gd name="T20" fmla="*/ 2147483647 w 34"/>
                <a:gd name="T21" fmla="*/ 2147483647 h 46"/>
                <a:gd name="T22" fmla="*/ 2147483647 w 34"/>
                <a:gd name="T23" fmla="*/ 2147483647 h 46"/>
                <a:gd name="T24" fmla="*/ 2147483647 w 34"/>
                <a:gd name="T25" fmla="*/ 2147483647 h 46"/>
                <a:gd name="T26" fmla="*/ 2147483647 w 34"/>
                <a:gd name="T27" fmla="*/ 2147483647 h 46"/>
                <a:gd name="T28" fmla="*/ 2147483647 w 34"/>
                <a:gd name="T29" fmla="*/ 2147483647 h 46"/>
                <a:gd name="T30" fmla="*/ 2147483647 w 34"/>
                <a:gd name="T31" fmla="*/ 2147483647 h 46"/>
                <a:gd name="T32" fmla="*/ 2147483647 w 34"/>
                <a:gd name="T33" fmla="*/ 2147483647 h 46"/>
                <a:gd name="T34" fmla="*/ 2147483647 w 34"/>
                <a:gd name="T35" fmla="*/ 2147483647 h 46"/>
                <a:gd name="T36" fmla="*/ 2147483647 w 34"/>
                <a:gd name="T37" fmla="*/ 2147483647 h 46"/>
                <a:gd name="T38" fmla="*/ 2147483647 w 34"/>
                <a:gd name="T39" fmla="*/ 2147483647 h 46"/>
                <a:gd name="T40" fmla="*/ 2147483647 w 34"/>
                <a:gd name="T41" fmla="*/ 2147483647 h 46"/>
                <a:gd name="T42" fmla="*/ 2147483647 w 34"/>
                <a:gd name="T43" fmla="*/ 2147483647 h 46"/>
                <a:gd name="T44" fmla="*/ 2147483647 w 34"/>
                <a:gd name="T45" fmla="*/ 2147483647 h 46"/>
                <a:gd name="T46" fmla="*/ 2147483647 w 34"/>
                <a:gd name="T47" fmla="*/ 2147483647 h 46"/>
                <a:gd name="T48" fmla="*/ 2147483647 w 34"/>
                <a:gd name="T49" fmla="*/ 0 h 46"/>
                <a:gd name="T50" fmla="*/ 2147483647 w 34"/>
                <a:gd name="T51" fmla="*/ 0 h 46"/>
                <a:gd name="T52" fmla="*/ 2147483647 w 34"/>
                <a:gd name="T53" fmla="*/ 0 h 46"/>
                <a:gd name="T54" fmla="*/ 2147483647 w 34"/>
                <a:gd name="T55" fmla="*/ 2147483647 h 46"/>
                <a:gd name="T56" fmla="*/ 2147483647 w 34"/>
                <a:gd name="T57" fmla="*/ 2147483647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" h="46">
                  <a:moveTo>
                    <a:pt x="14" y="4"/>
                  </a:moveTo>
                  <a:lnTo>
                    <a:pt x="14" y="5"/>
                  </a:lnTo>
                  <a:lnTo>
                    <a:pt x="13" y="7"/>
                  </a:lnTo>
                  <a:lnTo>
                    <a:pt x="11" y="12"/>
                  </a:lnTo>
                  <a:lnTo>
                    <a:pt x="7" y="15"/>
                  </a:lnTo>
                  <a:lnTo>
                    <a:pt x="4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7" y="35"/>
                  </a:lnTo>
                  <a:lnTo>
                    <a:pt x="12" y="37"/>
                  </a:lnTo>
                  <a:lnTo>
                    <a:pt x="16" y="40"/>
                  </a:lnTo>
                  <a:lnTo>
                    <a:pt x="19" y="44"/>
                  </a:lnTo>
                  <a:lnTo>
                    <a:pt x="22" y="46"/>
                  </a:lnTo>
                  <a:lnTo>
                    <a:pt x="27" y="44"/>
                  </a:lnTo>
                  <a:lnTo>
                    <a:pt x="31" y="40"/>
                  </a:lnTo>
                  <a:lnTo>
                    <a:pt x="34" y="35"/>
                  </a:lnTo>
                  <a:lnTo>
                    <a:pt x="34" y="29"/>
                  </a:lnTo>
                  <a:lnTo>
                    <a:pt x="33" y="24"/>
                  </a:lnTo>
                  <a:lnTo>
                    <a:pt x="30" y="20"/>
                  </a:lnTo>
                  <a:lnTo>
                    <a:pt x="30" y="15"/>
                  </a:lnTo>
                  <a:lnTo>
                    <a:pt x="29" y="9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DB2F8E25-84F2-8347-A6DF-2A74E559B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093" y="1311896"/>
              <a:ext cx="258634" cy="123211"/>
            </a:xfrm>
            <a:custGeom>
              <a:avLst/>
              <a:gdLst>
                <a:gd name="T0" fmla="*/ 2147483647 w 202"/>
                <a:gd name="T1" fmla="*/ 2147483647 h 100"/>
                <a:gd name="T2" fmla="*/ 2147483647 w 202"/>
                <a:gd name="T3" fmla="*/ 2147483647 h 100"/>
                <a:gd name="T4" fmla="*/ 2147483647 w 202"/>
                <a:gd name="T5" fmla="*/ 2147483647 h 100"/>
                <a:gd name="T6" fmla="*/ 2147483647 w 202"/>
                <a:gd name="T7" fmla="*/ 2147483647 h 100"/>
                <a:gd name="T8" fmla="*/ 2147483647 w 202"/>
                <a:gd name="T9" fmla="*/ 2147483647 h 100"/>
                <a:gd name="T10" fmla="*/ 2147483647 w 202"/>
                <a:gd name="T11" fmla="*/ 2147483647 h 100"/>
                <a:gd name="T12" fmla="*/ 2147483647 w 202"/>
                <a:gd name="T13" fmla="*/ 2147483647 h 100"/>
                <a:gd name="T14" fmla="*/ 2147483647 w 202"/>
                <a:gd name="T15" fmla="*/ 2147483647 h 100"/>
                <a:gd name="T16" fmla="*/ 2147483647 w 202"/>
                <a:gd name="T17" fmla="*/ 2147483647 h 100"/>
                <a:gd name="T18" fmla="*/ 2147483647 w 202"/>
                <a:gd name="T19" fmla="*/ 2147483647 h 100"/>
                <a:gd name="T20" fmla="*/ 2147483647 w 202"/>
                <a:gd name="T21" fmla="*/ 2147483647 h 100"/>
                <a:gd name="T22" fmla="*/ 2147483647 w 202"/>
                <a:gd name="T23" fmla="*/ 2147483647 h 100"/>
                <a:gd name="T24" fmla="*/ 2147483647 w 202"/>
                <a:gd name="T25" fmla="*/ 2147483647 h 100"/>
                <a:gd name="T26" fmla="*/ 2147483647 w 202"/>
                <a:gd name="T27" fmla="*/ 2147483647 h 100"/>
                <a:gd name="T28" fmla="*/ 2147483647 w 202"/>
                <a:gd name="T29" fmla="*/ 2147483647 h 100"/>
                <a:gd name="T30" fmla="*/ 2147483647 w 202"/>
                <a:gd name="T31" fmla="*/ 2147483647 h 100"/>
                <a:gd name="T32" fmla="*/ 2147483647 w 202"/>
                <a:gd name="T33" fmla="*/ 2147483647 h 100"/>
                <a:gd name="T34" fmla="*/ 2147483647 w 202"/>
                <a:gd name="T35" fmla="*/ 2147483647 h 100"/>
                <a:gd name="T36" fmla="*/ 2147483647 w 202"/>
                <a:gd name="T37" fmla="*/ 2147483647 h 100"/>
                <a:gd name="T38" fmla="*/ 2147483647 w 202"/>
                <a:gd name="T39" fmla="*/ 2147483647 h 100"/>
                <a:gd name="T40" fmla="*/ 2147483647 w 202"/>
                <a:gd name="T41" fmla="*/ 2147483647 h 100"/>
                <a:gd name="T42" fmla="*/ 2147483647 w 202"/>
                <a:gd name="T43" fmla="*/ 2147483647 h 100"/>
                <a:gd name="T44" fmla="*/ 2147483647 w 202"/>
                <a:gd name="T45" fmla="*/ 2147483647 h 100"/>
                <a:gd name="T46" fmla="*/ 2147483647 w 202"/>
                <a:gd name="T47" fmla="*/ 2147483647 h 100"/>
                <a:gd name="T48" fmla="*/ 2147483647 w 202"/>
                <a:gd name="T49" fmla="*/ 2147483647 h 100"/>
                <a:gd name="T50" fmla="*/ 2147483647 w 202"/>
                <a:gd name="T51" fmla="*/ 2147483647 h 100"/>
                <a:gd name="T52" fmla="*/ 2147483647 w 202"/>
                <a:gd name="T53" fmla="*/ 2147483647 h 100"/>
                <a:gd name="T54" fmla="*/ 0 w 202"/>
                <a:gd name="T55" fmla="*/ 2147483647 h 100"/>
                <a:gd name="T56" fmla="*/ 2147483647 w 202"/>
                <a:gd name="T57" fmla="*/ 2147483647 h 100"/>
                <a:gd name="T58" fmla="*/ 2147483647 w 202"/>
                <a:gd name="T59" fmla="*/ 0 h 100"/>
                <a:gd name="T60" fmla="*/ 2147483647 w 202"/>
                <a:gd name="T61" fmla="*/ 2147483647 h 100"/>
                <a:gd name="T62" fmla="*/ 2147483647 w 202"/>
                <a:gd name="T63" fmla="*/ 2147483647 h 100"/>
                <a:gd name="T64" fmla="*/ 2147483647 w 202"/>
                <a:gd name="T65" fmla="*/ 2147483647 h 100"/>
                <a:gd name="T66" fmla="*/ 2147483647 w 202"/>
                <a:gd name="T67" fmla="*/ 2147483647 h 100"/>
                <a:gd name="T68" fmla="*/ 2147483647 w 202"/>
                <a:gd name="T69" fmla="*/ 2147483647 h 100"/>
                <a:gd name="T70" fmla="*/ 2147483647 w 202"/>
                <a:gd name="T71" fmla="*/ 2147483647 h 100"/>
                <a:gd name="T72" fmla="*/ 2147483647 w 202"/>
                <a:gd name="T73" fmla="*/ 2147483647 h 100"/>
                <a:gd name="T74" fmla="*/ 2147483647 w 202"/>
                <a:gd name="T75" fmla="*/ 2147483647 h 100"/>
                <a:gd name="T76" fmla="*/ 2147483647 w 202"/>
                <a:gd name="T77" fmla="*/ 2147483647 h 100"/>
                <a:gd name="T78" fmla="*/ 2147483647 w 202"/>
                <a:gd name="T79" fmla="*/ 2147483647 h 100"/>
                <a:gd name="T80" fmla="*/ 2147483647 w 202"/>
                <a:gd name="T81" fmla="*/ 2147483647 h 100"/>
                <a:gd name="T82" fmla="*/ 2147483647 w 202"/>
                <a:gd name="T83" fmla="*/ 2147483647 h 100"/>
                <a:gd name="T84" fmla="*/ 2147483647 w 202"/>
                <a:gd name="T85" fmla="*/ 2147483647 h 100"/>
                <a:gd name="T86" fmla="*/ 2147483647 w 202"/>
                <a:gd name="T87" fmla="*/ 2147483647 h 1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2" h="100">
                  <a:moveTo>
                    <a:pt x="166" y="28"/>
                  </a:moveTo>
                  <a:lnTo>
                    <a:pt x="169" y="29"/>
                  </a:lnTo>
                  <a:lnTo>
                    <a:pt x="176" y="30"/>
                  </a:lnTo>
                  <a:lnTo>
                    <a:pt x="184" y="33"/>
                  </a:lnTo>
                  <a:lnTo>
                    <a:pt x="191" y="37"/>
                  </a:lnTo>
                  <a:lnTo>
                    <a:pt x="196" y="41"/>
                  </a:lnTo>
                  <a:lnTo>
                    <a:pt x="198" y="46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1" y="67"/>
                  </a:lnTo>
                  <a:lnTo>
                    <a:pt x="202" y="69"/>
                  </a:lnTo>
                  <a:lnTo>
                    <a:pt x="201" y="73"/>
                  </a:lnTo>
                  <a:lnTo>
                    <a:pt x="196" y="76"/>
                  </a:lnTo>
                  <a:lnTo>
                    <a:pt x="190" y="81"/>
                  </a:lnTo>
                  <a:lnTo>
                    <a:pt x="186" y="84"/>
                  </a:lnTo>
                  <a:lnTo>
                    <a:pt x="180" y="85"/>
                  </a:lnTo>
                  <a:lnTo>
                    <a:pt x="172" y="85"/>
                  </a:lnTo>
                  <a:lnTo>
                    <a:pt x="166" y="84"/>
                  </a:lnTo>
                  <a:lnTo>
                    <a:pt x="163" y="83"/>
                  </a:lnTo>
                  <a:lnTo>
                    <a:pt x="160" y="84"/>
                  </a:lnTo>
                  <a:lnTo>
                    <a:pt x="156" y="88"/>
                  </a:lnTo>
                  <a:lnTo>
                    <a:pt x="152" y="90"/>
                  </a:lnTo>
                  <a:lnTo>
                    <a:pt x="148" y="91"/>
                  </a:lnTo>
                  <a:lnTo>
                    <a:pt x="142" y="92"/>
                  </a:lnTo>
                  <a:lnTo>
                    <a:pt x="136" y="92"/>
                  </a:lnTo>
                  <a:lnTo>
                    <a:pt x="130" y="93"/>
                  </a:lnTo>
                  <a:lnTo>
                    <a:pt x="125" y="93"/>
                  </a:lnTo>
                  <a:lnTo>
                    <a:pt x="120" y="94"/>
                  </a:lnTo>
                  <a:lnTo>
                    <a:pt x="116" y="96"/>
                  </a:lnTo>
                  <a:lnTo>
                    <a:pt x="111" y="98"/>
                  </a:lnTo>
                  <a:lnTo>
                    <a:pt x="106" y="99"/>
                  </a:lnTo>
                  <a:lnTo>
                    <a:pt x="100" y="100"/>
                  </a:lnTo>
                  <a:lnTo>
                    <a:pt x="92" y="100"/>
                  </a:lnTo>
                  <a:lnTo>
                    <a:pt x="84" y="99"/>
                  </a:lnTo>
                  <a:lnTo>
                    <a:pt x="77" y="99"/>
                  </a:lnTo>
                  <a:lnTo>
                    <a:pt x="73" y="97"/>
                  </a:lnTo>
                  <a:lnTo>
                    <a:pt x="68" y="93"/>
                  </a:lnTo>
                  <a:lnTo>
                    <a:pt x="63" y="90"/>
                  </a:lnTo>
                  <a:lnTo>
                    <a:pt x="58" y="85"/>
                  </a:lnTo>
                  <a:lnTo>
                    <a:pt x="53" y="79"/>
                  </a:lnTo>
                  <a:lnTo>
                    <a:pt x="52" y="71"/>
                  </a:lnTo>
                  <a:lnTo>
                    <a:pt x="53" y="61"/>
                  </a:lnTo>
                  <a:lnTo>
                    <a:pt x="53" y="54"/>
                  </a:lnTo>
                  <a:lnTo>
                    <a:pt x="53" y="48"/>
                  </a:lnTo>
                  <a:lnTo>
                    <a:pt x="51" y="44"/>
                  </a:lnTo>
                  <a:lnTo>
                    <a:pt x="49" y="39"/>
                  </a:lnTo>
                  <a:lnTo>
                    <a:pt x="46" y="35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0" y="33"/>
                  </a:lnTo>
                  <a:lnTo>
                    <a:pt x="28" y="35"/>
                  </a:lnTo>
                  <a:lnTo>
                    <a:pt x="24" y="35"/>
                  </a:lnTo>
                  <a:lnTo>
                    <a:pt x="20" y="31"/>
                  </a:lnTo>
                  <a:lnTo>
                    <a:pt x="12" y="25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7" y="17"/>
                  </a:lnTo>
                  <a:lnTo>
                    <a:pt x="43" y="21"/>
                  </a:lnTo>
                  <a:lnTo>
                    <a:pt x="49" y="20"/>
                  </a:lnTo>
                  <a:lnTo>
                    <a:pt x="52" y="16"/>
                  </a:lnTo>
                  <a:lnTo>
                    <a:pt x="54" y="13"/>
                  </a:lnTo>
                  <a:lnTo>
                    <a:pt x="59" y="12"/>
                  </a:lnTo>
                  <a:lnTo>
                    <a:pt x="63" y="13"/>
                  </a:lnTo>
                  <a:lnTo>
                    <a:pt x="67" y="13"/>
                  </a:lnTo>
                  <a:lnTo>
                    <a:pt x="69" y="16"/>
                  </a:lnTo>
                  <a:lnTo>
                    <a:pt x="70" y="21"/>
                  </a:lnTo>
                  <a:lnTo>
                    <a:pt x="73" y="29"/>
                  </a:lnTo>
                  <a:lnTo>
                    <a:pt x="80" y="36"/>
                  </a:lnTo>
                  <a:lnTo>
                    <a:pt x="85" y="43"/>
                  </a:lnTo>
                  <a:lnTo>
                    <a:pt x="88" y="50"/>
                  </a:lnTo>
                  <a:lnTo>
                    <a:pt x="91" y="53"/>
                  </a:lnTo>
                  <a:lnTo>
                    <a:pt x="100" y="52"/>
                  </a:lnTo>
                  <a:lnTo>
                    <a:pt x="111" y="51"/>
                  </a:lnTo>
                  <a:lnTo>
                    <a:pt x="119" y="52"/>
                  </a:lnTo>
                  <a:lnTo>
                    <a:pt x="123" y="53"/>
                  </a:lnTo>
                  <a:lnTo>
                    <a:pt x="128" y="51"/>
                  </a:lnTo>
                  <a:lnTo>
                    <a:pt x="133" y="46"/>
                  </a:lnTo>
                  <a:lnTo>
                    <a:pt x="138" y="41"/>
                  </a:lnTo>
                  <a:lnTo>
                    <a:pt x="143" y="37"/>
                  </a:lnTo>
                  <a:lnTo>
                    <a:pt x="149" y="32"/>
                  </a:lnTo>
                  <a:lnTo>
                    <a:pt x="154" y="29"/>
                  </a:lnTo>
                  <a:lnTo>
                    <a:pt x="166" y="2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988A8117-A412-094D-8FB6-1D24BD864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608" y="1234179"/>
              <a:ext cx="53248" cy="45493"/>
            </a:xfrm>
            <a:custGeom>
              <a:avLst/>
              <a:gdLst>
                <a:gd name="T0" fmla="*/ 2147483647 w 40"/>
                <a:gd name="T1" fmla="*/ 2147483647 h 37"/>
                <a:gd name="T2" fmla="*/ 2147483647 w 40"/>
                <a:gd name="T3" fmla="*/ 2147483647 h 37"/>
                <a:gd name="T4" fmla="*/ 2147483647 w 40"/>
                <a:gd name="T5" fmla="*/ 2147483647 h 37"/>
                <a:gd name="T6" fmla="*/ 2147483647 w 40"/>
                <a:gd name="T7" fmla="*/ 2147483647 h 37"/>
                <a:gd name="T8" fmla="*/ 2147483647 w 40"/>
                <a:gd name="T9" fmla="*/ 2147483647 h 37"/>
                <a:gd name="T10" fmla="*/ 2147483647 w 40"/>
                <a:gd name="T11" fmla="*/ 2147483647 h 37"/>
                <a:gd name="T12" fmla="*/ 2147483647 w 40"/>
                <a:gd name="T13" fmla="*/ 2147483647 h 37"/>
                <a:gd name="T14" fmla="*/ 2147483647 w 40"/>
                <a:gd name="T15" fmla="*/ 2147483647 h 37"/>
                <a:gd name="T16" fmla="*/ 2147483647 w 40"/>
                <a:gd name="T17" fmla="*/ 2147483647 h 37"/>
                <a:gd name="T18" fmla="*/ 2147483647 w 40"/>
                <a:gd name="T19" fmla="*/ 2147483647 h 37"/>
                <a:gd name="T20" fmla="*/ 2147483647 w 40"/>
                <a:gd name="T21" fmla="*/ 2147483647 h 37"/>
                <a:gd name="T22" fmla="*/ 2147483647 w 40"/>
                <a:gd name="T23" fmla="*/ 2147483647 h 37"/>
                <a:gd name="T24" fmla="*/ 2147483647 w 40"/>
                <a:gd name="T25" fmla="*/ 2147483647 h 37"/>
                <a:gd name="T26" fmla="*/ 2147483647 w 40"/>
                <a:gd name="T27" fmla="*/ 2147483647 h 37"/>
                <a:gd name="T28" fmla="*/ 0 w 40"/>
                <a:gd name="T29" fmla="*/ 2147483647 h 37"/>
                <a:gd name="T30" fmla="*/ 2147483647 w 40"/>
                <a:gd name="T31" fmla="*/ 2147483647 h 37"/>
                <a:gd name="T32" fmla="*/ 2147483647 w 40"/>
                <a:gd name="T33" fmla="*/ 2147483647 h 37"/>
                <a:gd name="T34" fmla="*/ 2147483647 w 40"/>
                <a:gd name="T35" fmla="*/ 2147483647 h 37"/>
                <a:gd name="T36" fmla="*/ 2147483647 w 40"/>
                <a:gd name="T37" fmla="*/ 2147483647 h 37"/>
                <a:gd name="T38" fmla="*/ 2147483647 w 40"/>
                <a:gd name="T39" fmla="*/ 0 h 37"/>
                <a:gd name="T40" fmla="*/ 2147483647 w 40"/>
                <a:gd name="T41" fmla="*/ 2147483647 h 37"/>
                <a:gd name="T42" fmla="*/ 2147483647 w 40"/>
                <a:gd name="T43" fmla="*/ 2147483647 h 37"/>
                <a:gd name="T44" fmla="*/ 2147483647 w 40"/>
                <a:gd name="T45" fmla="*/ 2147483647 h 37"/>
                <a:gd name="T46" fmla="*/ 2147483647 w 40"/>
                <a:gd name="T47" fmla="*/ 2147483647 h 37"/>
                <a:gd name="T48" fmla="*/ 2147483647 w 40"/>
                <a:gd name="T49" fmla="*/ 2147483647 h 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37">
                  <a:moveTo>
                    <a:pt x="38" y="20"/>
                  </a:moveTo>
                  <a:lnTo>
                    <a:pt x="37" y="21"/>
                  </a:lnTo>
                  <a:lnTo>
                    <a:pt x="35" y="26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4" y="36"/>
                  </a:lnTo>
                  <a:lnTo>
                    <a:pt x="19" y="37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2" y="36"/>
                  </a:lnTo>
                  <a:lnTo>
                    <a:pt x="11" y="34"/>
                  </a:lnTo>
                  <a:lnTo>
                    <a:pt x="9" y="32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2" y="7"/>
                  </a:lnTo>
                  <a:lnTo>
                    <a:pt x="17" y="3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32" y="4"/>
                  </a:lnTo>
                  <a:lnTo>
                    <a:pt x="37" y="7"/>
                  </a:lnTo>
                  <a:lnTo>
                    <a:pt x="40" y="12"/>
                  </a:lnTo>
                  <a:lnTo>
                    <a:pt x="38" y="2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02068ECD-AE48-EC44-9BAE-2825E06596D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483093" y="946056"/>
              <a:ext cx="258634" cy="386692"/>
            </a:xfrm>
            <a:custGeom>
              <a:avLst/>
              <a:gdLst>
                <a:gd name="T0" fmla="*/ 2147483647 w 201"/>
                <a:gd name="T1" fmla="*/ 2147483647 h 319"/>
                <a:gd name="T2" fmla="*/ 2147483647 w 201"/>
                <a:gd name="T3" fmla="*/ 2147483647 h 319"/>
                <a:gd name="T4" fmla="*/ 2147483647 w 201"/>
                <a:gd name="T5" fmla="*/ 2147483647 h 319"/>
                <a:gd name="T6" fmla="*/ 2147483647 w 201"/>
                <a:gd name="T7" fmla="*/ 2147483647 h 319"/>
                <a:gd name="T8" fmla="*/ 2147483647 w 201"/>
                <a:gd name="T9" fmla="*/ 2147483647 h 319"/>
                <a:gd name="T10" fmla="*/ 2147483647 w 201"/>
                <a:gd name="T11" fmla="*/ 2147483647 h 319"/>
                <a:gd name="T12" fmla="*/ 2147483647 w 201"/>
                <a:gd name="T13" fmla="*/ 2147483647 h 319"/>
                <a:gd name="T14" fmla="*/ 2147483647 w 201"/>
                <a:gd name="T15" fmla="*/ 2147483647 h 319"/>
                <a:gd name="T16" fmla="*/ 2147483647 w 201"/>
                <a:gd name="T17" fmla="*/ 2147483647 h 319"/>
                <a:gd name="T18" fmla="*/ 2147483647 w 201"/>
                <a:gd name="T19" fmla="*/ 2147483647 h 319"/>
                <a:gd name="T20" fmla="*/ 2147483647 w 201"/>
                <a:gd name="T21" fmla="*/ 2147483647 h 319"/>
                <a:gd name="T22" fmla="*/ 2147483647 w 201"/>
                <a:gd name="T23" fmla="*/ 2147483647 h 319"/>
                <a:gd name="T24" fmla="*/ 2147483647 w 201"/>
                <a:gd name="T25" fmla="*/ 2147483647 h 319"/>
                <a:gd name="T26" fmla="*/ 2147483647 w 201"/>
                <a:gd name="T27" fmla="*/ 2147483647 h 319"/>
                <a:gd name="T28" fmla="*/ 2147483647 w 201"/>
                <a:gd name="T29" fmla="*/ 2147483647 h 319"/>
                <a:gd name="T30" fmla="*/ 2147483647 w 201"/>
                <a:gd name="T31" fmla="*/ 2147483647 h 319"/>
                <a:gd name="T32" fmla="*/ 2147483647 w 201"/>
                <a:gd name="T33" fmla="*/ 2147483647 h 319"/>
                <a:gd name="T34" fmla="*/ 2147483647 w 201"/>
                <a:gd name="T35" fmla="*/ 2147483647 h 319"/>
                <a:gd name="T36" fmla="*/ 2147483647 w 201"/>
                <a:gd name="T37" fmla="*/ 2147483647 h 319"/>
                <a:gd name="T38" fmla="*/ 2147483647 w 201"/>
                <a:gd name="T39" fmla="*/ 2147483647 h 319"/>
                <a:gd name="T40" fmla="*/ 2147483647 w 201"/>
                <a:gd name="T41" fmla="*/ 2147483647 h 319"/>
                <a:gd name="T42" fmla="*/ 2147483647 w 201"/>
                <a:gd name="T43" fmla="*/ 2147483647 h 319"/>
                <a:gd name="T44" fmla="*/ 2147483647 w 201"/>
                <a:gd name="T45" fmla="*/ 2147483647 h 319"/>
                <a:gd name="T46" fmla="*/ 2147483647 w 201"/>
                <a:gd name="T47" fmla="*/ 2147483647 h 319"/>
                <a:gd name="T48" fmla="*/ 2147483647 w 201"/>
                <a:gd name="T49" fmla="*/ 2147483647 h 319"/>
                <a:gd name="T50" fmla="*/ 2147483647 w 201"/>
                <a:gd name="T51" fmla="*/ 0 h 319"/>
                <a:gd name="T52" fmla="*/ 2147483647 w 201"/>
                <a:gd name="T53" fmla="*/ 2147483647 h 319"/>
                <a:gd name="T54" fmla="*/ 2147483647 w 201"/>
                <a:gd name="T55" fmla="*/ 2147483647 h 319"/>
                <a:gd name="T56" fmla="*/ 2147483647 w 201"/>
                <a:gd name="T57" fmla="*/ 2147483647 h 319"/>
                <a:gd name="T58" fmla="*/ 2147483647 w 201"/>
                <a:gd name="T59" fmla="*/ 2147483647 h 319"/>
                <a:gd name="T60" fmla="*/ 2147483647 w 201"/>
                <a:gd name="T61" fmla="*/ 2147483647 h 319"/>
                <a:gd name="T62" fmla="*/ 2147483647 w 201"/>
                <a:gd name="T63" fmla="*/ 2147483647 h 319"/>
                <a:gd name="T64" fmla="*/ 2147483647 w 201"/>
                <a:gd name="T65" fmla="*/ 2147483647 h 319"/>
                <a:gd name="T66" fmla="*/ 2147483647 w 201"/>
                <a:gd name="T67" fmla="*/ 2147483647 h 319"/>
                <a:gd name="T68" fmla="*/ 2147483647 w 201"/>
                <a:gd name="T69" fmla="*/ 2147483647 h 319"/>
                <a:gd name="T70" fmla="*/ 2147483647 w 201"/>
                <a:gd name="T71" fmla="*/ 2147483647 h 319"/>
                <a:gd name="T72" fmla="*/ 2147483647 w 201"/>
                <a:gd name="T73" fmla="*/ 2147483647 h 319"/>
                <a:gd name="T74" fmla="*/ 2147483647 w 201"/>
                <a:gd name="T75" fmla="*/ 2147483647 h 319"/>
                <a:gd name="T76" fmla="*/ 2147483647 w 201"/>
                <a:gd name="T77" fmla="*/ 2147483647 h 319"/>
                <a:gd name="T78" fmla="*/ 2147483647 w 201"/>
                <a:gd name="T79" fmla="*/ 2147483647 h 319"/>
                <a:gd name="T80" fmla="*/ 2147483647 w 201"/>
                <a:gd name="T81" fmla="*/ 2147483647 h 319"/>
                <a:gd name="T82" fmla="*/ 2147483647 w 201"/>
                <a:gd name="T83" fmla="*/ 2147483647 h 319"/>
                <a:gd name="T84" fmla="*/ 2147483647 w 201"/>
                <a:gd name="T85" fmla="*/ 2147483647 h 319"/>
                <a:gd name="T86" fmla="*/ 0 w 201"/>
                <a:gd name="T87" fmla="*/ 2147483647 h 319"/>
                <a:gd name="T88" fmla="*/ 2147483647 w 201"/>
                <a:gd name="T89" fmla="*/ 2147483647 h 319"/>
                <a:gd name="T90" fmla="*/ 2147483647 w 201"/>
                <a:gd name="T91" fmla="*/ 2147483647 h 319"/>
                <a:gd name="T92" fmla="*/ 2147483647 w 201"/>
                <a:gd name="T93" fmla="*/ 2147483647 h 319"/>
                <a:gd name="T94" fmla="*/ 2147483647 w 201"/>
                <a:gd name="T95" fmla="*/ 2147483647 h 319"/>
                <a:gd name="T96" fmla="*/ 2147483647 w 201"/>
                <a:gd name="T97" fmla="*/ 2147483647 h 319"/>
                <a:gd name="T98" fmla="*/ 2147483647 w 201"/>
                <a:gd name="T99" fmla="*/ 2147483647 h 319"/>
                <a:gd name="T100" fmla="*/ 2147483647 w 201"/>
                <a:gd name="T101" fmla="*/ 2147483647 h 319"/>
                <a:gd name="T102" fmla="*/ 2147483647 w 201"/>
                <a:gd name="T103" fmla="*/ 2147483647 h 319"/>
                <a:gd name="T104" fmla="*/ 2147483647 w 201"/>
                <a:gd name="T105" fmla="*/ 2147483647 h 319"/>
                <a:gd name="T106" fmla="*/ 2147483647 w 201"/>
                <a:gd name="T107" fmla="*/ 2147483647 h 319"/>
                <a:gd name="T108" fmla="*/ 2147483647 w 201"/>
                <a:gd name="T109" fmla="*/ 2147483647 h 319"/>
                <a:gd name="T110" fmla="*/ 2147483647 w 201"/>
                <a:gd name="T111" fmla="*/ 2147483647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01" h="319">
                  <a:moveTo>
                    <a:pt x="84" y="267"/>
                  </a:moveTo>
                  <a:lnTo>
                    <a:pt x="88" y="270"/>
                  </a:lnTo>
                  <a:lnTo>
                    <a:pt x="93" y="277"/>
                  </a:lnTo>
                  <a:lnTo>
                    <a:pt x="97" y="283"/>
                  </a:lnTo>
                  <a:lnTo>
                    <a:pt x="95" y="290"/>
                  </a:lnTo>
                  <a:lnTo>
                    <a:pt x="88" y="294"/>
                  </a:lnTo>
                  <a:lnTo>
                    <a:pt x="82" y="296"/>
                  </a:lnTo>
                  <a:lnTo>
                    <a:pt x="78" y="301"/>
                  </a:lnTo>
                  <a:lnTo>
                    <a:pt x="80" y="308"/>
                  </a:lnTo>
                  <a:lnTo>
                    <a:pt x="82" y="315"/>
                  </a:lnTo>
                  <a:lnTo>
                    <a:pt x="85" y="318"/>
                  </a:lnTo>
                  <a:lnTo>
                    <a:pt x="92" y="319"/>
                  </a:lnTo>
                  <a:lnTo>
                    <a:pt x="104" y="319"/>
                  </a:lnTo>
                  <a:lnTo>
                    <a:pt x="116" y="319"/>
                  </a:lnTo>
                  <a:lnTo>
                    <a:pt x="123" y="318"/>
                  </a:lnTo>
                  <a:lnTo>
                    <a:pt x="129" y="316"/>
                  </a:lnTo>
                  <a:lnTo>
                    <a:pt x="136" y="312"/>
                  </a:lnTo>
                  <a:lnTo>
                    <a:pt x="144" y="309"/>
                  </a:lnTo>
                  <a:lnTo>
                    <a:pt x="151" y="305"/>
                  </a:lnTo>
                  <a:lnTo>
                    <a:pt x="158" y="304"/>
                  </a:lnTo>
                  <a:lnTo>
                    <a:pt x="164" y="304"/>
                  </a:lnTo>
                  <a:lnTo>
                    <a:pt x="171" y="306"/>
                  </a:lnTo>
                  <a:lnTo>
                    <a:pt x="176" y="306"/>
                  </a:lnTo>
                  <a:lnTo>
                    <a:pt x="182" y="305"/>
                  </a:lnTo>
                  <a:lnTo>
                    <a:pt x="187" y="300"/>
                  </a:lnTo>
                  <a:lnTo>
                    <a:pt x="191" y="294"/>
                  </a:lnTo>
                  <a:lnTo>
                    <a:pt x="197" y="289"/>
                  </a:lnTo>
                  <a:lnTo>
                    <a:pt x="198" y="285"/>
                  </a:lnTo>
                  <a:lnTo>
                    <a:pt x="191" y="279"/>
                  </a:lnTo>
                  <a:lnTo>
                    <a:pt x="180" y="273"/>
                  </a:lnTo>
                  <a:lnTo>
                    <a:pt x="173" y="270"/>
                  </a:lnTo>
                  <a:lnTo>
                    <a:pt x="169" y="266"/>
                  </a:lnTo>
                  <a:lnTo>
                    <a:pt x="172" y="263"/>
                  </a:lnTo>
                  <a:lnTo>
                    <a:pt x="177" y="259"/>
                  </a:lnTo>
                  <a:lnTo>
                    <a:pt x="181" y="256"/>
                  </a:lnTo>
                  <a:lnTo>
                    <a:pt x="182" y="251"/>
                  </a:lnTo>
                  <a:lnTo>
                    <a:pt x="182" y="244"/>
                  </a:lnTo>
                  <a:lnTo>
                    <a:pt x="180" y="238"/>
                  </a:lnTo>
                  <a:lnTo>
                    <a:pt x="179" y="235"/>
                  </a:lnTo>
                  <a:lnTo>
                    <a:pt x="179" y="232"/>
                  </a:lnTo>
                  <a:lnTo>
                    <a:pt x="182" y="227"/>
                  </a:lnTo>
                  <a:lnTo>
                    <a:pt x="188" y="219"/>
                  </a:lnTo>
                  <a:lnTo>
                    <a:pt x="195" y="209"/>
                  </a:lnTo>
                  <a:lnTo>
                    <a:pt x="197" y="197"/>
                  </a:lnTo>
                  <a:lnTo>
                    <a:pt x="190" y="187"/>
                  </a:lnTo>
                  <a:lnTo>
                    <a:pt x="177" y="179"/>
                  </a:lnTo>
                  <a:lnTo>
                    <a:pt x="168" y="173"/>
                  </a:lnTo>
                  <a:lnTo>
                    <a:pt x="165" y="168"/>
                  </a:lnTo>
                  <a:lnTo>
                    <a:pt x="168" y="162"/>
                  </a:lnTo>
                  <a:lnTo>
                    <a:pt x="177" y="156"/>
                  </a:lnTo>
                  <a:lnTo>
                    <a:pt x="188" y="149"/>
                  </a:lnTo>
                  <a:lnTo>
                    <a:pt x="195" y="139"/>
                  </a:lnTo>
                  <a:lnTo>
                    <a:pt x="195" y="130"/>
                  </a:lnTo>
                  <a:lnTo>
                    <a:pt x="192" y="120"/>
                  </a:lnTo>
                  <a:lnTo>
                    <a:pt x="194" y="109"/>
                  </a:lnTo>
                  <a:lnTo>
                    <a:pt x="195" y="100"/>
                  </a:lnTo>
                  <a:lnTo>
                    <a:pt x="196" y="90"/>
                  </a:lnTo>
                  <a:lnTo>
                    <a:pt x="197" y="77"/>
                  </a:lnTo>
                  <a:lnTo>
                    <a:pt x="199" y="65"/>
                  </a:lnTo>
                  <a:lnTo>
                    <a:pt x="201" y="55"/>
                  </a:lnTo>
                  <a:lnTo>
                    <a:pt x="196" y="52"/>
                  </a:lnTo>
                  <a:lnTo>
                    <a:pt x="189" y="54"/>
                  </a:lnTo>
                  <a:lnTo>
                    <a:pt x="183" y="54"/>
                  </a:lnTo>
                  <a:lnTo>
                    <a:pt x="183" y="51"/>
                  </a:lnTo>
                  <a:lnTo>
                    <a:pt x="190" y="40"/>
                  </a:lnTo>
                  <a:lnTo>
                    <a:pt x="197" y="29"/>
                  </a:lnTo>
                  <a:lnTo>
                    <a:pt x="199" y="18"/>
                  </a:lnTo>
                  <a:lnTo>
                    <a:pt x="198" y="10"/>
                  </a:lnTo>
                  <a:lnTo>
                    <a:pt x="194" y="6"/>
                  </a:lnTo>
                  <a:lnTo>
                    <a:pt x="192" y="5"/>
                  </a:lnTo>
                  <a:lnTo>
                    <a:pt x="190" y="5"/>
                  </a:lnTo>
                  <a:lnTo>
                    <a:pt x="189" y="5"/>
                  </a:lnTo>
                  <a:lnTo>
                    <a:pt x="187" y="5"/>
                  </a:lnTo>
                  <a:lnTo>
                    <a:pt x="179" y="6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4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9" y="2"/>
                  </a:lnTo>
                  <a:lnTo>
                    <a:pt x="156" y="5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39" y="7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6" y="10"/>
                  </a:lnTo>
                  <a:lnTo>
                    <a:pt x="123" y="14"/>
                  </a:lnTo>
                  <a:lnTo>
                    <a:pt x="121" y="17"/>
                  </a:lnTo>
                  <a:lnTo>
                    <a:pt x="119" y="18"/>
                  </a:lnTo>
                  <a:lnTo>
                    <a:pt x="115" y="18"/>
                  </a:lnTo>
                  <a:lnTo>
                    <a:pt x="108" y="20"/>
                  </a:lnTo>
                  <a:lnTo>
                    <a:pt x="100" y="23"/>
                  </a:lnTo>
                  <a:lnTo>
                    <a:pt x="93" y="26"/>
                  </a:lnTo>
                  <a:lnTo>
                    <a:pt x="87" y="31"/>
                  </a:lnTo>
                  <a:lnTo>
                    <a:pt x="82" y="39"/>
                  </a:lnTo>
                  <a:lnTo>
                    <a:pt x="80" y="47"/>
                  </a:lnTo>
                  <a:lnTo>
                    <a:pt x="81" y="54"/>
                  </a:lnTo>
                  <a:lnTo>
                    <a:pt x="81" y="59"/>
                  </a:lnTo>
                  <a:lnTo>
                    <a:pt x="80" y="60"/>
                  </a:lnTo>
                  <a:lnTo>
                    <a:pt x="74" y="61"/>
                  </a:lnTo>
                  <a:lnTo>
                    <a:pt x="67" y="62"/>
                  </a:lnTo>
                  <a:lnTo>
                    <a:pt x="60" y="66"/>
                  </a:lnTo>
                  <a:lnTo>
                    <a:pt x="59" y="70"/>
                  </a:lnTo>
                  <a:lnTo>
                    <a:pt x="57" y="74"/>
                  </a:lnTo>
                  <a:lnTo>
                    <a:pt x="52" y="77"/>
                  </a:lnTo>
                  <a:lnTo>
                    <a:pt x="46" y="81"/>
                  </a:lnTo>
                  <a:lnTo>
                    <a:pt x="43" y="84"/>
                  </a:lnTo>
                  <a:lnTo>
                    <a:pt x="40" y="89"/>
                  </a:lnTo>
                  <a:lnTo>
                    <a:pt x="37" y="93"/>
                  </a:lnTo>
                  <a:lnTo>
                    <a:pt x="35" y="99"/>
                  </a:lnTo>
                  <a:lnTo>
                    <a:pt x="38" y="107"/>
                  </a:lnTo>
                  <a:lnTo>
                    <a:pt x="44" y="115"/>
                  </a:lnTo>
                  <a:lnTo>
                    <a:pt x="47" y="122"/>
                  </a:lnTo>
                  <a:lnTo>
                    <a:pt x="49" y="128"/>
                  </a:lnTo>
                  <a:lnTo>
                    <a:pt x="47" y="132"/>
                  </a:lnTo>
                  <a:lnTo>
                    <a:pt x="45" y="138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38" y="136"/>
                  </a:lnTo>
                  <a:lnTo>
                    <a:pt x="34" y="126"/>
                  </a:lnTo>
                  <a:lnTo>
                    <a:pt x="31" y="118"/>
                  </a:lnTo>
                  <a:lnTo>
                    <a:pt x="28" y="113"/>
                  </a:lnTo>
                  <a:lnTo>
                    <a:pt x="24" y="114"/>
                  </a:lnTo>
                  <a:lnTo>
                    <a:pt x="21" y="118"/>
                  </a:lnTo>
                  <a:lnTo>
                    <a:pt x="16" y="123"/>
                  </a:lnTo>
                  <a:lnTo>
                    <a:pt x="12" y="128"/>
                  </a:lnTo>
                  <a:lnTo>
                    <a:pt x="9" y="132"/>
                  </a:lnTo>
                  <a:lnTo>
                    <a:pt x="7" y="141"/>
                  </a:lnTo>
                  <a:lnTo>
                    <a:pt x="4" y="153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1" y="184"/>
                  </a:lnTo>
                  <a:lnTo>
                    <a:pt x="2" y="190"/>
                  </a:lnTo>
                  <a:lnTo>
                    <a:pt x="6" y="195"/>
                  </a:lnTo>
                  <a:lnTo>
                    <a:pt x="12" y="198"/>
                  </a:lnTo>
                  <a:lnTo>
                    <a:pt x="19" y="199"/>
                  </a:lnTo>
                  <a:lnTo>
                    <a:pt x="23" y="200"/>
                  </a:lnTo>
                  <a:lnTo>
                    <a:pt x="27" y="200"/>
                  </a:lnTo>
                  <a:lnTo>
                    <a:pt x="30" y="199"/>
                  </a:lnTo>
                  <a:lnTo>
                    <a:pt x="31" y="200"/>
                  </a:lnTo>
                  <a:lnTo>
                    <a:pt x="30" y="205"/>
                  </a:lnTo>
                  <a:lnTo>
                    <a:pt x="28" y="211"/>
                  </a:lnTo>
                  <a:lnTo>
                    <a:pt x="24" y="215"/>
                  </a:lnTo>
                  <a:lnTo>
                    <a:pt x="23" y="219"/>
                  </a:lnTo>
                  <a:lnTo>
                    <a:pt x="24" y="224"/>
                  </a:lnTo>
                  <a:lnTo>
                    <a:pt x="28" y="229"/>
                  </a:lnTo>
                  <a:lnTo>
                    <a:pt x="31" y="234"/>
                  </a:lnTo>
                  <a:lnTo>
                    <a:pt x="36" y="238"/>
                  </a:lnTo>
                  <a:lnTo>
                    <a:pt x="44" y="245"/>
                  </a:lnTo>
                  <a:lnTo>
                    <a:pt x="54" y="248"/>
                  </a:lnTo>
                  <a:lnTo>
                    <a:pt x="63" y="244"/>
                  </a:lnTo>
                  <a:lnTo>
                    <a:pt x="70" y="237"/>
                  </a:lnTo>
                  <a:lnTo>
                    <a:pt x="75" y="232"/>
                  </a:lnTo>
                  <a:lnTo>
                    <a:pt x="77" y="229"/>
                  </a:lnTo>
                  <a:lnTo>
                    <a:pt x="82" y="230"/>
                  </a:lnTo>
                  <a:lnTo>
                    <a:pt x="88" y="234"/>
                  </a:lnTo>
                  <a:lnTo>
                    <a:pt x="96" y="240"/>
                  </a:lnTo>
                  <a:lnTo>
                    <a:pt x="104" y="247"/>
                  </a:lnTo>
                  <a:lnTo>
                    <a:pt x="111" y="256"/>
                  </a:lnTo>
                  <a:lnTo>
                    <a:pt x="113" y="263"/>
                  </a:lnTo>
                  <a:lnTo>
                    <a:pt x="113" y="264"/>
                  </a:lnTo>
                  <a:lnTo>
                    <a:pt x="110" y="262"/>
                  </a:lnTo>
                  <a:lnTo>
                    <a:pt x="103" y="256"/>
                  </a:lnTo>
                  <a:lnTo>
                    <a:pt x="93" y="252"/>
                  </a:lnTo>
                  <a:lnTo>
                    <a:pt x="85" y="252"/>
                  </a:lnTo>
                  <a:lnTo>
                    <a:pt x="82" y="258"/>
                  </a:lnTo>
                  <a:lnTo>
                    <a:pt x="84" y="26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4A4E0375-7B94-6641-BF3B-324389F8B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798" y="1266403"/>
              <a:ext cx="43740" cy="20852"/>
            </a:xfrm>
            <a:custGeom>
              <a:avLst/>
              <a:gdLst>
                <a:gd name="T0" fmla="*/ 2147483647 w 34"/>
                <a:gd name="T1" fmla="*/ 0 h 18"/>
                <a:gd name="T2" fmla="*/ 2147483647 w 34"/>
                <a:gd name="T3" fmla="*/ 2147483647 h 18"/>
                <a:gd name="T4" fmla="*/ 2147483647 w 34"/>
                <a:gd name="T5" fmla="*/ 2147483647 h 18"/>
                <a:gd name="T6" fmla="*/ 2147483647 w 34"/>
                <a:gd name="T7" fmla="*/ 2147483647 h 18"/>
                <a:gd name="T8" fmla="*/ 2147483647 w 34"/>
                <a:gd name="T9" fmla="*/ 2147483647 h 18"/>
                <a:gd name="T10" fmla="*/ 2147483647 w 34"/>
                <a:gd name="T11" fmla="*/ 2147483647 h 18"/>
                <a:gd name="T12" fmla="*/ 2147483647 w 34"/>
                <a:gd name="T13" fmla="*/ 2147483647 h 18"/>
                <a:gd name="T14" fmla="*/ 2147483647 w 34"/>
                <a:gd name="T15" fmla="*/ 2147483647 h 18"/>
                <a:gd name="T16" fmla="*/ 2147483647 w 34"/>
                <a:gd name="T17" fmla="*/ 2147483647 h 18"/>
                <a:gd name="T18" fmla="*/ 2147483647 w 34"/>
                <a:gd name="T19" fmla="*/ 2147483647 h 18"/>
                <a:gd name="T20" fmla="*/ 0 w 34"/>
                <a:gd name="T21" fmla="*/ 2147483647 h 18"/>
                <a:gd name="T22" fmla="*/ 0 w 34"/>
                <a:gd name="T23" fmla="*/ 2147483647 h 18"/>
                <a:gd name="T24" fmla="*/ 2147483647 w 34"/>
                <a:gd name="T25" fmla="*/ 2147483647 h 18"/>
                <a:gd name="T26" fmla="*/ 2147483647 w 34"/>
                <a:gd name="T27" fmla="*/ 2147483647 h 18"/>
                <a:gd name="T28" fmla="*/ 2147483647 w 34"/>
                <a:gd name="T29" fmla="*/ 2147483647 h 18"/>
                <a:gd name="T30" fmla="*/ 2147483647 w 34"/>
                <a:gd name="T31" fmla="*/ 2147483647 h 18"/>
                <a:gd name="T32" fmla="*/ 2147483647 w 3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18">
                  <a:moveTo>
                    <a:pt x="31" y="0"/>
                  </a:moveTo>
                  <a:lnTo>
                    <a:pt x="32" y="1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30" y="10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19" y="18"/>
                  </a:lnTo>
                  <a:lnTo>
                    <a:pt x="12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7"/>
                  </a:lnTo>
                  <a:lnTo>
                    <a:pt x="14" y="4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96D31512-B69D-4240-80D0-296C02361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977" y="1211433"/>
              <a:ext cx="39937" cy="56867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2147483647 w 34"/>
                <a:gd name="T5" fmla="*/ 2147483647 h 46"/>
                <a:gd name="T6" fmla="*/ 2147483647 w 34"/>
                <a:gd name="T7" fmla="*/ 0 h 46"/>
                <a:gd name="T8" fmla="*/ 2147483647 w 34"/>
                <a:gd name="T9" fmla="*/ 0 h 46"/>
                <a:gd name="T10" fmla="*/ 2147483647 w 34"/>
                <a:gd name="T11" fmla="*/ 2147483647 h 46"/>
                <a:gd name="T12" fmla="*/ 0 w 34"/>
                <a:gd name="T13" fmla="*/ 2147483647 h 46"/>
                <a:gd name="T14" fmla="*/ 2147483647 w 34"/>
                <a:gd name="T15" fmla="*/ 2147483647 h 46"/>
                <a:gd name="T16" fmla="*/ 2147483647 w 34"/>
                <a:gd name="T17" fmla="*/ 2147483647 h 46"/>
                <a:gd name="T18" fmla="*/ 2147483647 w 34"/>
                <a:gd name="T19" fmla="*/ 2147483647 h 46"/>
                <a:gd name="T20" fmla="*/ 2147483647 w 34"/>
                <a:gd name="T21" fmla="*/ 2147483647 h 46"/>
                <a:gd name="T22" fmla="*/ 2147483647 w 34"/>
                <a:gd name="T23" fmla="*/ 2147483647 h 46"/>
                <a:gd name="T24" fmla="*/ 2147483647 w 34"/>
                <a:gd name="T25" fmla="*/ 2147483647 h 46"/>
                <a:gd name="T26" fmla="*/ 2147483647 w 34"/>
                <a:gd name="T27" fmla="*/ 2147483647 h 46"/>
                <a:gd name="T28" fmla="*/ 2147483647 w 34"/>
                <a:gd name="T29" fmla="*/ 2147483647 h 46"/>
                <a:gd name="T30" fmla="*/ 2147483647 w 34"/>
                <a:gd name="T31" fmla="*/ 2147483647 h 46"/>
                <a:gd name="T32" fmla="*/ 2147483647 w 34"/>
                <a:gd name="T33" fmla="*/ 2147483647 h 46"/>
                <a:gd name="T34" fmla="*/ 2147483647 w 34"/>
                <a:gd name="T35" fmla="*/ 2147483647 h 46"/>
                <a:gd name="T36" fmla="*/ 2147483647 w 34"/>
                <a:gd name="T37" fmla="*/ 2147483647 h 46"/>
                <a:gd name="T38" fmla="*/ 2147483647 w 34"/>
                <a:gd name="T39" fmla="*/ 2147483647 h 46"/>
                <a:gd name="T40" fmla="*/ 2147483647 w 34"/>
                <a:gd name="T41" fmla="*/ 2147483647 h 46"/>
                <a:gd name="T42" fmla="*/ 2147483647 w 34"/>
                <a:gd name="T43" fmla="*/ 2147483647 h 46"/>
                <a:gd name="T44" fmla="*/ 2147483647 w 34"/>
                <a:gd name="T45" fmla="*/ 2147483647 h 46"/>
                <a:gd name="T46" fmla="*/ 2147483647 w 34"/>
                <a:gd name="T47" fmla="*/ 2147483647 h 46"/>
                <a:gd name="T48" fmla="*/ 2147483647 w 34"/>
                <a:gd name="T49" fmla="*/ 2147483647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4" h="46">
                  <a:moveTo>
                    <a:pt x="22" y="14"/>
                  </a:moveTo>
                  <a:lnTo>
                    <a:pt x="20" y="10"/>
                  </a:lnTo>
                  <a:lnTo>
                    <a:pt x="14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1" y="20"/>
                  </a:lnTo>
                  <a:lnTo>
                    <a:pt x="3" y="27"/>
                  </a:lnTo>
                  <a:lnTo>
                    <a:pt x="4" y="36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6" y="46"/>
                  </a:lnTo>
                  <a:lnTo>
                    <a:pt x="21" y="44"/>
                  </a:lnTo>
                  <a:lnTo>
                    <a:pt x="26" y="42"/>
                  </a:lnTo>
                  <a:lnTo>
                    <a:pt x="29" y="38"/>
                  </a:lnTo>
                  <a:lnTo>
                    <a:pt x="31" y="33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0" y="22"/>
                  </a:lnTo>
                  <a:lnTo>
                    <a:pt x="26" y="17"/>
                  </a:lnTo>
                  <a:lnTo>
                    <a:pt x="23" y="15"/>
                  </a:lnTo>
                  <a:lnTo>
                    <a:pt x="22" y="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321B95DA-BDA2-2A44-B306-FBB4D74F8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6105" y="1184895"/>
              <a:ext cx="72266" cy="81508"/>
            </a:xfrm>
            <a:custGeom>
              <a:avLst/>
              <a:gdLst>
                <a:gd name="T0" fmla="*/ 2147483647 w 58"/>
                <a:gd name="T1" fmla="*/ 2147483647 h 67"/>
                <a:gd name="T2" fmla="*/ 2147483647 w 58"/>
                <a:gd name="T3" fmla="*/ 2147483647 h 67"/>
                <a:gd name="T4" fmla="*/ 2147483647 w 58"/>
                <a:gd name="T5" fmla="*/ 2147483647 h 67"/>
                <a:gd name="T6" fmla="*/ 2147483647 w 58"/>
                <a:gd name="T7" fmla="*/ 2147483647 h 67"/>
                <a:gd name="T8" fmla="*/ 2147483647 w 58"/>
                <a:gd name="T9" fmla="*/ 2147483647 h 67"/>
                <a:gd name="T10" fmla="*/ 2147483647 w 58"/>
                <a:gd name="T11" fmla="*/ 2147483647 h 67"/>
                <a:gd name="T12" fmla="*/ 2147483647 w 58"/>
                <a:gd name="T13" fmla="*/ 2147483647 h 67"/>
                <a:gd name="T14" fmla="*/ 2147483647 w 58"/>
                <a:gd name="T15" fmla="*/ 2147483647 h 67"/>
                <a:gd name="T16" fmla="*/ 2147483647 w 58"/>
                <a:gd name="T17" fmla="*/ 2147483647 h 67"/>
                <a:gd name="T18" fmla="*/ 2147483647 w 58"/>
                <a:gd name="T19" fmla="*/ 2147483647 h 67"/>
                <a:gd name="T20" fmla="*/ 2147483647 w 58"/>
                <a:gd name="T21" fmla="*/ 2147483647 h 67"/>
                <a:gd name="T22" fmla="*/ 2147483647 w 58"/>
                <a:gd name="T23" fmla="*/ 2147483647 h 67"/>
                <a:gd name="T24" fmla="*/ 2147483647 w 58"/>
                <a:gd name="T25" fmla="*/ 2147483647 h 67"/>
                <a:gd name="T26" fmla="*/ 2147483647 w 58"/>
                <a:gd name="T27" fmla="*/ 2147483647 h 67"/>
                <a:gd name="T28" fmla="*/ 2147483647 w 58"/>
                <a:gd name="T29" fmla="*/ 2147483647 h 67"/>
                <a:gd name="T30" fmla="*/ 2147483647 w 58"/>
                <a:gd name="T31" fmla="*/ 2147483647 h 67"/>
                <a:gd name="T32" fmla="*/ 2147483647 w 58"/>
                <a:gd name="T33" fmla="*/ 2147483647 h 67"/>
                <a:gd name="T34" fmla="*/ 2147483647 w 58"/>
                <a:gd name="T35" fmla="*/ 2147483647 h 67"/>
                <a:gd name="T36" fmla="*/ 2147483647 w 58"/>
                <a:gd name="T37" fmla="*/ 2147483647 h 67"/>
                <a:gd name="T38" fmla="*/ 2147483647 w 58"/>
                <a:gd name="T39" fmla="*/ 2147483647 h 67"/>
                <a:gd name="T40" fmla="*/ 2147483647 w 58"/>
                <a:gd name="T41" fmla="*/ 2147483647 h 67"/>
                <a:gd name="T42" fmla="*/ 2147483647 w 58"/>
                <a:gd name="T43" fmla="*/ 2147483647 h 67"/>
                <a:gd name="T44" fmla="*/ 2147483647 w 58"/>
                <a:gd name="T45" fmla="*/ 2147483647 h 67"/>
                <a:gd name="T46" fmla="*/ 0 w 58"/>
                <a:gd name="T47" fmla="*/ 2147483647 h 67"/>
                <a:gd name="T48" fmla="*/ 2147483647 w 58"/>
                <a:gd name="T49" fmla="*/ 0 h 67"/>
                <a:gd name="T50" fmla="*/ 2147483647 w 58"/>
                <a:gd name="T51" fmla="*/ 0 h 67"/>
                <a:gd name="T52" fmla="*/ 2147483647 w 58"/>
                <a:gd name="T53" fmla="*/ 0 h 67"/>
                <a:gd name="T54" fmla="*/ 2147483647 w 58"/>
                <a:gd name="T55" fmla="*/ 2147483647 h 67"/>
                <a:gd name="T56" fmla="*/ 2147483647 w 58"/>
                <a:gd name="T57" fmla="*/ 2147483647 h 67"/>
                <a:gd name="T58" fmla="*/ 2147483647 w 58"/>
                <a:gd name="T59" fmla="*/ 2147483647 h 67"/>
                <a:gd name="T60" fmla="*/ 2147483647 w 58"/>
                <a:gd name="T61" fmla="*/ 2147483647 h 67"/>
                <a:gd name="T62" fmla="*/ 2147483647 w 58"/>
                <a:gd name="T63" fmla="*/ 2147483647 h 67"/>
                <a:gd name="T64" fmla="*/ 2147483647 w 58"/>
                <a:gd name="T65" fmla="*/ 2147483647 h 67"/>
                <a:gd name="T66" fmla="*/ 2147483647 w 58"/>
                <a:gd name="T67" fmla="*/ 2147483647 h 67"/>
                <a:gd name="T68" fmla="*/ 2147483647 w 58"/>
                <a:gd name="T69" fmla="*/ 2147483647 h 67"/>
                <a:gd name="T70" fmla="*/ 2147483647 w 58"/>
                <a:gd name="T71" fmla="*/ 2147483647 h 67"/>
                <a:gd name="T72" fmla="*/ 2147483647 w 58"/>
                <a:gd name="T73" fmla="*/ 2147483647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" h="67">
                  <a:moveTo>
                    <a:pt x="53" y="34"/>
                  </a:moveTo>
                  <a:lnTo>
                    <a:pt x="54" y="37"/>
                  </a:lnTo>
                  <a:lnTo>
                    <a:pt x="57" y="44"/>
                  </a:lnTo>
                  <a:lnTo>
                    <a:pt x="58" y="53"/>
                  </a:lnTo>
                  <a:lnTo>
                    <a:pt x="57" y="60"/>
                  </a:lnTo>
                  <a:lnTo>
                    <a:pt x="54" y="64"/>
                  </a:lnTo>
                  <a:lnTo>
                    <a:pt x="52" y="66"/>
                  </a:lnTo>
                  <a:lnTo>
                    <a:pt x="48" y="67"/>
                  </a:lnTo>
                  <a:lnTo>
                    <a:pt x="44" y="65"/>
                  </a:lnTo>
                  <a:lnTo>
                    <a:pt x="39" y="62"/>
                  </a:lnTo>
                  <a:lnTo>
                    <a:pt x="35" y="60"/>
                  </a:lnTo>
                  <a:lnTo>
                    <a:pt x="32" y="58"/>
                  </a:lnTo>
                  <a:lnTo>
                    <a:pt x="29" y="53"/>
                  </a:lnTo>
                  <a:lnTo>
                    <a:pt x="24" y="50"/>
                  </a:lnTo>
                  <a:lnTo>
                    <a:pt x="17" y="49"/>
                  </a:lnTo>
                  <a:lnTo>
                    <a:pt x="12" y="47"/>
                  </a:lnTo>
                  <a:lnTo>
                    <a:pt x="8" y="42"/>
                  </a:lnTo>
                  <a:lnTo>
                    <a:pt x="9" y="37"/>
                  </a:lnTo>
                  <a:lnTo>
                    <a:pt x="13" y="37"/>
                  </a:lnTo>
                  <a:lnTo>
                    <a:pt x="15" y="36"/>
                  </a:lnTo>
                  <a:lnTo>
                    <a:pt x="13" y="30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3" y="8"/>
                  </a:lnTo>
                  <a:lnTo>
                    <a:pt x="28" y="13"/>
                  </a:lnTo>
                  <a:lnTo>
                    <a:pt x="34" y="15"/>
                  </a:lnTo>
                  <a:lnTo>
                    <a:pt x="38" y="16"/>
                  </a:lnTo>
                  <a:lnTo>
                    <a:pt x="40" y="19"/>
                  </a:lnTo>
                  <a:lnTo>
                    <a:pt x="43" y="24"/>
                  </a:lnTo>
                  <a:lnTo>
                    <a:pt x="47" y="29"/>
                  </a:lnTo>
                  <a:lnTo>
                    <a:pt x="51" y="32"/>
                  </a:lnTo>
                  <a:lnTo>
                    <a:pt x="53" y="3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E93E4C37-1CDF-064E-8146-82A636B3A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141" y="1480601"/>
              <a:ext cx="323293" cy="280541"/>
            </a:xfrm>
            <a:custGeom>
              <a:avLst/>
              <a:gdLst>
                <a:gd name="T0" fmla="*/ 2147483647 w 249"/>
                <a:gd name="T1" fmla="*/ 2147483647 h 231"/>
                <a:gd name="T2" fmla="*/ 2147483647 w 249"/>
                <a:gd name="T3" fmla="*/ 2147483647 h 231"/>
                <a:gd name="T4" fmla="*/ 2147483647 w 249"/>
                <a:gd name="T5" fmla="*/ 2147483647 h 231"/>
                <a:gd name="T6" fmla="*/ 2147483647 w 249"/>
                <a:gd name="T7" fmla="*/ 2147483647 h 231"/>
                <a:gd name="T8" fmla="*/ 2147483647 w 249"/>
                <a:gd name="T9" fmla="*/ 2147483647 h 231"/>
                <a:gd name="T10" fmla="*/ 2147483647 w 249"/>
                <a:gd name="T11" fmla="*/ 2147483647 h 231"/>
                <a:gd name="T12" fmla="*/ 2147483647 w 249"/>
                <a:gd name="T13" fmla="*/ 2147483647 h 231"/>
                <a:gd name="T14" fmla="*/ 2147483647 w 249"/>
                <a:gd name="T15" fmla="*/ 2147483647 h 231"/>
                <a:gd name="T16" fmla="*/ 2147483647 w 249"/>
                <a:gd name="T17" fmla="*/ 2147483647 h 231"/>
                <a:gd name="T18" fmla="*/ 2147483647 w 249"/>
                <a:gd name="T19" fmla="*/ 2147483647 h 231"/>
                <a:gd name="T20" fmla="*/ 2147483647 w 249"/>
                <a:gd name="T21" fmla="*/ 2147483647 h 231"/>
                <a:gd name="T22" fmla="*/ 2147483647 w 249"/>
                <a:gd name="T23" fmla="*/ 2147483647 h 231"/>
                <a:gd name="T24" fmla="*/ 2147483647 w 249"/>
                <a:gd name="T25" fmla="*/ 2147483647 h 231"/>
                <a:gd name="T26" fmla="*/ 2147483647 w 249"/>
                <a:gd name="T27" fmla="*/ 2147483647 h 231"/>
                <a:gd name="T28" fmla="*/ 2147483647 w 249"/>
                <a:gd name="T29" fmla="*/ 2147483647 h 231"/>
                <a:gd name="T30" fmla="*/ 2147483647 w 249"/>
                <a:gd name="T31" fmla="*/ 2147483647 h 231"/>
                <a:gd name="T32" fmla="*/ 2147483647 w 249"/>
                <a:gd name="T33" fmla="*/ 2147483647 h 231"/>
                <a:gd name="T34" fmla="*/ 2147483647 w 249"/>
                <a:gd name="T35" fmla="*/ 2147483647 h 231"/>
                <a:gd name="T36" fmla="*/ 2147483647 w 249"/>
                <a:gd name="T37" fmla="*/ 2147483647 h 231"/>
                <a:gd name="T38" fmla="*/ 2147483647 w 249"/>
                <a:gd name="T39" fmla="*/ 2147483647 h 231"/>
                <a:gd name="T40" fmla="*/ 2147483647 w 249"/>
                <a:gd name="T41" fmla="*/ 2147483647 h 231"/>
                <a:gd name="T42" fmla="*/ 2147483647 w 249"/>
                <a:gd name="T43" fmla="*/ 2147483647 h 231"/>
                <a:gd name="T44" fmla="*/ 2147483647 w 249"/>
                <a:gd name="T45" fmla="*/ 2147483647 h 231"/>
                <a:gd name="T46" fmla="*/ 2147483647 w 249"/>
                <a:gd name="T47" fmla="*/ 2147483647 h 231"/>
                <a:gd name="T48" fmla="*/ 2147483647 w 249"/>
                <a:gd name="T49" fmla="*/ 2147483647 h 231"/>
                <a:gd name="T50" fmla="*/ 2147483647 w 249"/>
                <a:gd name="T51" fmla="*/ 2147483647 h 231"/>
                <a:gd name="T52" fmla="*/ 2147483647 w 249"/>
                <a:gd name="T53" fmla="*/ 2147483647 h 231"/>
                <a:gd name="T54" fmla="*/ 2147483647 w 249"/>
                <a:gd name="T55" fmla="*/ 2147483647 h 231"/>
                <a:gd name="T56" fmla="*/ 2147483647 w 249"/>
                <a:gd name="T57" fmla="*/ 2147483647 h 231"/>
                <a:gd name="T58" fmla="*/ 2147483647 w 249"/>
                <a:gd name="T59" fmla="*/ 2147483647 h 231"/>
                <a:gd name="T60" fmla="*/ 2147483647 w 249"/>
                <a:gd name="T61" fmla="*/ 2147483647 h 231"/>
                <a:gd name="T62" fmla="*/ 2147483647 w 249"/>
                <a:gd name="T63" fmla="*/ 2147483647 h 231"/>
                <a:gd name="T64" fmla="*/ 2147483647 w 249"/>
                <a:gd name="T65" fmla="*/ 2147483647 h 231"/>
                <a:gd name="T66" fmla="*/ 2147483647 w 249"/>
                <a:gd name="T67" fmla="*/ 2147483647 h 231"/>
                <a:gd name="T68" fmla="*/ 2147483647 w 249"/>
                <a:gd name="T69" fmla="*/ 2147483647 h 231"/>
                <a:gd name="T70" fmla="*/ 2147483647 w 249"/>
                <a:gd name="T71" fmla="*/ 2147483647 h 231"/>
                <a:gd name="T72" fmla="*/ 2147483647 w 249"/>
                <a:gd name="T73" fmla="*/ 2147483647 h 231"/>
                <a:gd name="T74" fmla="*/ 2147483647 w 249"/>
                <a:gd name="T75" fmla="*/ 2147483647 h 231"/>
                <a:gd name="T76" fmla="*/ 2147483647 w 249"/>
                <a:gd name="T77" fmla="*/ 2147483647 h 231"/>
                <a:gd name="T78" fmla="*/ 2147483647 w 249"/>
                <a:gd name="T79" fmla="*/ 2147483647 h 231"/>
                <a:gd name="T80" fmla="*/ 2147483647 w 249"/>
                <a:gd name="T81" fmla="*/ 2147483647 h 231"/>
                <a:gd name="T82" fmla="*/ 2147483647 w 249"/>
                <a:gd name="T83" fmla="*/ 2147483647 h 231"/>
                <a:gd name="T84" fmla="*/ 2147483647 w 249"/>
                <a:gd name="T85" fmla="*/ 2147483647 h 231"/>
                <a:gd name="T86" fmla="*/ 2147483647 w 249"/>
                <a:gd name="T87" fmla="*/ 2147483647 h 231"/>
                <a:gd name="T88" fmla="*/ 2147483647 w 249"/>
                <a:gd name="T89" fmla="*/ 2147483647 h 231"/>
                <a:gd name="T90" fmla="*/ 2147483647 w 249"/>
                <a:gd name="T91" fmla="*/ 2147483647 h 231"/>
                <a:gd name="T92" fmla="*/ 2147483647 w 249"/>
                <a:gd name="T93" fmla="*/ 2147483647 h 231"/>
                <a:gd name="T94" fmla="*/ 2147483647 w 249"/>
                <a:gd name="T95" fmla="*/ 2147483647 h 231"/>
                <a:gd name="T96" fmla="*/ 2147483647 w 249"/>
                <a:gd name="T97" fmla="*/ 2147483647 h 2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49" h="231">
                  <a:moveTo>
                    <a:pt x="239" y="162"/>
                  </a:moveTo>
                  <a:lnTo>
                    <a:pt x="241" y="164"/>
                  </a:lnTo>
                  <a:lnTo>
                    <a:pt x="246" y="168"/>
                  </a:lnTo>
                  <a:lnTo>
                    <a:pt x="249" y="175"/>
                  </a:lnTo>
                  <a:lnTo>
                    <a:pt x="248" y="182"/>
                  </a:lnTo>
                  <a:lnTo>
                    <a:pt x="244" y="187"/>
                  </a:lnTo>
                  <a:lnTo>
                    <a:pt x="239" y="188"/>
                  </a:lnTo>
                  <a:lnTo>
                    <a:pt x="236" y="187"/>
                  </a:lnTo>
                  <a:lnTo>
                    <a:pt x="232" y="187"/>
                  </a:lnTo>
                  <a:lnTo>
                    <a:pt x="229" y="187"/>
                  </a:lnTo>
                  <a:lnTo>
                    <a:pt x="226" y="187"/>
                  </a:lnTo>
                  <a:lnTo>
                    <a:pt x="226" y="189"/>
                  </a:lnTo>
                  <a:lnTo>
                    <a:pt x="228" y="195"/>
                  </a:lnTo>
                  <a:lnTo>
                    <a:pt x="230" y="204"/>
                  </a:lnTo>
                  <a:lnTo>
                    <a:pt x="232" y="213"/>
                  </a:lnTo>
                  <a:lnTo>
                    <a:pt x="231" y="220"/>
                  </a:lnTo>
                  <a:lnTo>
                    <a:pt x="224" y="225"/>
                  </a:lnTo>
                  <a:lnTo>
                    <a:pt x="216" y="227"/>
                  </a:lnTo>
                  <a:lnTo>
                    <a:pt x="211" y="230"/>
                  </a:lnTo>
                  <a:lnTo>
                    <a:pt x="205" y="231"/>
                  </a:lnTo>
                  <a:lnTo>
                    <a:pt x="195" y="225"/>
                  </a:lnTo>
                  <a:lnTo>
                    <a:pt x="190" y="220"/>
                  </a:lnTo>
                  <a:lnTo>
                    <a:pt x="184" y="215"/>
                  </a:lnTo>
                  <a:lnTo>
                    <a:pt x="178" y="210"/>
                  </a:lnTo>
                  <a:lnTo>
                    <a:pt x="173" y="205"/>
                  </a:lnTo>
                  <a:lnTo>
                    <a:pt x="170" y="202"/>
                  </a:lnTo>
                  <a:lnTo>
                    <a:pt x="165" y="198"/>
                  </a:lnTo>
                  <a:lnTo>
                    <a:pt x="163" y="196"/>
                  </a:lnTo>
                  <a:lnTo>
                    <a:pt x="161" y="195"/>
                  </a:lnTo>
                  <a:lnTo>
                    <a:pt x="158" y="194"/>
                  </a:lnTo>
                  <a:lnTo>
                    <a:pt x="157" y="194"/>
                  </a:lnTo>
                  <a:lnTo>
                    <a:pt x="154" y="196"/>
                  </a:lnTo>
                  <a:lnTo>
                    <a:pt x="146" y="202"/>
                  </a:lnTo>
                  <a:lnTo>
                    <a:pt x="140" y="206"/>
                  </a:lnTo>
                  <a:lnTo>
                    <a:pt x="132" y="210"/>
                  </a:lnTo>
                  <a:lnTo>
                    <a:pt x="123" y="213"/>
                  </a:lnTo>
                  <a:lnTo>
                    <a:pt x="114" y="216"/>
                  </a:lnTo>
                  <a:lnTo>
                    <a:pt x="104" y="219"/>
                  </a:lnTo>
                  <a:lnTo>
                    <a:pt x="95" y="220"/>
                  </a:lnTo>
                  <a:lnTo>
                    <a:pt x="89" y="221"/>
                  </a:lnTo>
                  <a:lnTo>
                    <a:pt x="85" y="223"/>
                  </a:lnTo>
                  <a:lnTo>
                    <a:pt x="81" y="223"/>
                  </a:lnTo>
                  <a:lnTo>
                    <a:pt x="78" y="223"/>
                  </a:lnTo>
                  <a:lnTo>
                    <a:pt x="73" y="221"/>
                  </a:lnTo>
                  <a:lnTo>
                    <a:pt x="67" y="219"/>
                  </a:lnTo>
                  <a:lnTo>
                    <a:pt x="62" y="218"/>
                  </a:lnTo>
                  <a:lnTo>
                    <a:pt x="57" y="216"/>
                  </a:lnTo>
                  <a:lnTo>
                    <a:pt x="52" y="215"/>
                  </a:lnTo>
                  <a:lnTo>
                    <a:pt x="49" y="215"/>
                  </a:lnTo>
                  <a:lnTo>
                    <a:pt x="46" y="213"/>
                  </a:lnTo>
                  <a:lnTo>
                    <a:pt x="44" y="210"/>
                  </a:lnTo>
                  <a:lnTo>
                    <a:pt x="44" y="204"/>
                  </a:lnTo>
                  <a:lnTo>
                    <a:pt x="43" y="197"/>
                  </a:lnTo>
                  <a:lnTo>
                    <a:pt x="40" y="188"/>
                  </a:lnTo>
                  <a:lnTo>
                    <a:pt x="33" y="180"/>
                  </a:lnTo>
                  <a:lnTo>
                    <a:pt x="25" y="173"/>
                  </a:lnTo>
                  <a:lnTo>
                    <a:pt x="16" y="167"/>
                  </a:lnTo>
                  <a:lnTo>
                    <a:pt x="9" y="164"/>
                  </a:lnTo>
                  <a:lnTo>
                    <a:pt x="3" y="162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5" y="129"/>
                  </a:lnTo>
                  <a:lnTo>
                    <a:pt x="12" y="129"/>
                  </a:lnTo>
                  <a:lnTo>
                    <a:pt x="20" y="128"/>
                  </a:lnTo>
                  <a:lnTo>
                    <a:pt x="27" y="129"/>
                  </a:lnTo>
                  <a:lnTo>
                    <a:pt x="36" y="132"/>
                  </a:lnTo>
                  <a:lnTo>
                    <a:pt x="42" y="135"/>
                  </a:lnTo>
                  <a:lnTo>
                    <a:pt x="49" y="138"/>
                  </a:lnTo>
                  <a:lnTo>
                    <a:pt x="57" y="142"/>
                  </a:lnTo>
                  <a:lnTo>
                    <a:pt x="65" y="147"/>
                  </a:lnTo>
                  <a:lnTo>
                    <a:pt x="72" y="149"/>
                  </a:lnTo>
                  <a:lnTo>
                    <a:pt x="79" y="151"/>
                  </a:lnTo>
                  <a:lnTo>
                    <a:pt x="82" y="151"/>
                  </a:lnTo>
                  <a:lnTo>
                    <a:pt x="85" y="149"/>
                  </a:lnTo>
                  <a:lnTo>
                    <a:pt x="86" y="141"/>
                  </a:lnTo>
                  <a:lnTo>
                    <a:pt x="86" y="133"/>
                  </a:lnTo>
                  <a:lnTo>
                    <a:pt x="81" y="126"/>
                  </a:lnTo>
                  <a:lnTo>
                    <a:pt x="69" y="121"/>
                  </a:lnTo>
                  <a:lnTo>
                    <a:pt x="56" y="118"/>
                  </a:lnTo>
                  <a:lnTo>
                    <a:pt x="50" y="117"/>
                  </a:lnTo>
                  <a:lnTo>
                    <a:pt x="44" y="117"/>
                  </a:lnTo>
                  <a:lnTo>
                    <a:pt x="35" y="115"/>
                  </a:lnTo>
                  <a:lnTo>
                    <a:pt x="24" y="115"/>
                  </a:lnTo>
                  <a:lnTo>
                    <a:pt x="17" y="115"/>
                  </a:lnTo>
                  <a:lnTo>
                    <a:pt x="12" y="114"/>
                  </a:lnTo>
                  <a:lnTo>
                    <a:pt x="8" y="111"/>
                  </a:lnTo>
                  <a:lnTo>
                    <a:pt x="3" y="104"/>
                  </a:lnTo>
                  <a:lnTo>
                    <a:pt x="2" y="96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11" y="84"/>
                  </a:lnTo>
                  <a:lnTo>
                    <a:pt x="20" y="86"/>
                  </a:lnTo>
                  <a:lnTo>
                    <a:pt x="28" y="84"/>
                  </a:lnTo>
                  <a:lnTo>
                    <a:pt x="29" y="79"/>
                  </a:lnTo>
                  <a:lnTo>
                    <a:pt x="26" y="73"/>
                  </a:lnTo>
                  <a:lnTo>
                    <a:pt x="23" y="71"/>
                  </a:lnTo>
                  <a:lnTo>
                    <a:pt x="19" y="68"/>
                  </a:lnTo>
                  <a:lnTo>
                    <a:pt x="13" y="62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3" y="44"/>
                  </a:lnTo>
                  <a:lnTo>
                    <a:pt x="8" y="39"/>
                  </a:lnTo>
                  <a:lnTo>
                    <a:pt x="14" y="37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4" y="27"/>
                  </a:lnTo>
                  <a:lnTo>
                    <a:pt x="25" y="21"/>
                  </a:lnTo>
                  <a:lnTo>
                    <a:pt x="25" y="18"/>
                  </a:lnTo>
                  <a:lnTo>
                    <a:pt x="28" y="15"/>
                  </a:lnTo>
                  <a:lnTo>
                    <a:pt x="33" y="14"/>
                  </a:lnTo>
                  <a:lnTo>
                    <a:pt x="40" y="13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1" y="0"/>
                  </a:lnTo>
                  <a:lnTo>
                    <a:pt x="88" y="3"/>
                  </a:lnTo>
                  <a:lnTo>
                    <a:pt x="88" y="9"/>
                  </a:lnTo>
                  <a:lnTo>
                    <a:pt x="85" y="18"/>
                  </a:lnTo>
                  <a:lnTo>
                    <a:pt x="81" y="23"/>
                  </a:lnTo>
                  <a:lnTo>
                    <a:pt x="82" y="27"/>
                  </a:lnTo>
                  <a:lnTo>
                    <a:pt x="88" y="26"/>
                  </a:lnTo>
                  <a:lnTo>
                    <a:pt x="95" y="23"/>
                  </a:lnTo>
                  <a:lnTo>
                    <a:pt x="100" y="24"/>
                  </a:lnTo>
                  <a:lnTo>
                    <a:pt x="102" y="27"/>
                  </a:lnTo>
                  <a:lnTo>
                    <a:pt x="104" y="34"/>
                  </a:lnTo>
                  <a:lnTo>
                    <a:pt x="110" y="41"/>
                  </a:lnTo>
                  <a:lnTo>
                    <a:pt x="117" y="46"/>
                  </a:lnTo>
                  <a:lnTo>
                    <a:pt x="124" y="47"/>
                  </a:lnTo>
                  <a:lnTo>
                    <a:pt x="127" y="45"/>
                  </a:lnTo>
                  <a:lnTo>
                    <a:pt x="127" y="38"/>
                  </a:lnTo>
                  <a:lnTo>
                    <a:pt x="126" y="31"/>
                  </a:lnTo>
                  <a:lnTo>
                    <a:pt x="125" y="27"/>
                  </a:lnTo>
                  <a:lnTo>
                    <a:pt x="129" y="27"/>
                  </a:lnTo>
                  <a:lnTo>
                    <a:pt x="134" y="33"/>
                  </a:lnTo>
                  <a:lnTo>
                    <a:pt x="140" y="39"/>
                  </a:lnTo>
                  <a:lnTo>
                    <a:pt x="145" y="47"/>
                  </a:lnTo>
                  <a:lnTo>
                    <a:pt x="146" y="58"/>
                  </a:lnTo>
                  <a:lnTo>
                    <a:pt x="147" y="69"/>
                  </a:lnTo>
                  <a:lnTo>
                    <a:pt x="148" y="80"/>
                  </a:lnTo>
                  <a:lnTo>
                    <a:pt x="152" y="83"/>
                  </a:lnTo>
                  <a:lnTo>
                    <a:pt x="155" y="75"/>
                  </a:lnTo>
                  <a:lnTo>
                    <a:pt x="158" y="64"/>
                  </a:lnTo>
                  <a:lnTo>
                    <a:pt x="161" y="57"/>
                  </a:lnTo>
                  <a:lnTo>
                    <a:pt x="162" y="51"/>
                  </a:lnTo>
                  <a:lnTo>
                    <a:pt x="160" y="46"/>
                  </a:lnTo>
                  <a:lnTo>
                    <a:pt x="157" y="39"/>
                  </a:lnTo>
                  <a:lnTo>
                    <a:pt x="156" y="33"/>
                  </a:lnTo>
                  <a:lnTo>
                    <a:pt x="157" y="27"/>
                  </a:lnTo>
                  <a:lnTo>
                    <a:pt x="160" y="22"/>
                  </a:lnTo>
                  <a:lnTo>
                    <a:pt x="164" y="20"/>
                  </a:lnTo>
                  <a:lnTo>
                    <a:pt x="169" y="21"/>
                  </a:lnTo>
                  <a:lnTo>
                    <a:pt x="173" y="23"/>
                  </a:lnTo>
                  <a:lnTo>
                    <a:pt x="179" y="26"/>
                  </a:lnTo>
                  <a:lnTo>
                    <a:pt x="181" y="24"/>
                  </a:lnTo>
                  <a:lnTo>
                    <a:pt x="183" y="22"/>
                  </a:lnTo>
                  <a:lnTo>
                    <a:pt x="181" y="19"/>
                  </a:lnTo>
                  <a:lnTo>
                    <a:pt x="181" y="18"/>
                  </a:lnTo>
                  <a:lnTo>
                    <a:pt x="179" y="15"/>
                  </a:lnTo>
                  <a:lnTo>
                    <a:pt x="175" y="11"/>
                  </a:lnTo>
                  <a:lnTo>
                    <a:pt x="172" y="7"/>
                  </a:lnTo>
                  <a:lnTo>
                    <a:pt x="179" y="5"/>
                  </a:lnTo>
                  <a:lnTo>
                    <a:pt x="185" y="5"/>
                  </a:lnTo>
                  <a:lnTo>
                    <a:pt x="192" y="5"/>
                  </a:lnTo>
                  <a:lnTo>
                    <a:pt x="198" y="5"/>
                  </a:lnTo>
                  <a:lnTo>
                    <a:pt x="203" y="6"/>
                  </a:lnTo>
                  <a:lnTo>
                    <a:pt x="208" y="8"/>
                  </a:lnTo>
                  <a:lnTo>
                    <a:pt x="211" y="11"/>
                  </a:lnTo>
                  <a:lnTo>
                    <a:pt x="213" y="15"/>
                  </a:lnTo>
                  <a:lnTo>
                    <a:pt x="211" y="21"/>
                  </a:lnTo>
                  <a:lnTo>
                    <a:pt x="207" y="31"/>
                  </a:lnTo>
                  <a:lnTo>
                    <a:pt x="203" y="37"/>
                  </a:lnTo>
                  <a:lnTo>
                    <a:pt x="199" y="39"/>
                  </a:lnTo>
                  <a:lnTo>
                    <a:pt x="195" y="42"/>
                  </a:lnTo>
                  <a:lnTo>
                    <a:pt x="192" y="45"/>
                  </a:lnTo>
                  <a:lnTo>
                    <a:pt x="193" y="52"/>
                  </a:lnTo>
                  <a:lnTo>
                    <a:pt x="195" y="60"/>
                  </a:lnTo>
                  <a:lnTo>
                    <a:pt x="196" y="69"/>
                  </a:lnTo>
                  <a:lnTo>
                    <a:pt x="198" y="79"/>
                  </a:lnTo>
                  <a:lnTo>
                    <a:pt x="199" y="89"/>
                  </a:lnTo>
                  <a:lnTo>
                    <a:pt x="201" y="98"/>
                  </a:lnTo>
                  <a:lnTo>
                    <a:pt x="201" y="105"/>
                  </a:lnTo>
                  <a:lnTo>
                    <a:pt x="200" y="110"/>
                  </a:lnTo>
                  <a:lnTo>
                    <a:pt x="199" y="112"/>
                  </a:lnTo>
                  <a:lnTo>
                    <a:pt x="198" y="115"/>
                  </a:lnTo>
                  <a:lnTo>
                    <a:pt x="198" y="122"/>
                  </a:lnTo>
                  <a:lnTo>
                    <a:pt x="201" y="130"/>
                  </a:lnTo>
                  <a:lnTo>
                    <a:pt x="205" y="136"/>
                  </a:lnTo>
                  <a:lnTo>
                    <a:pt x="209" y="141"/>
                  </a:lnTo>
                  <a:lnTo>
                    <a:pt x="216" y="147"/>
                  </a:lnTo>
                  <a:lnTo>
                    <a:pt x="224" y="153"/>
                  </a:lnTo>
                  <a:lnTo>
                    <a:pt x="231" y="158"/>
                  </a:lnTo>
                  <a:lnTo>
                    <a:pt x="237" y="160"/>
                  </a:lnTo>
                  <a:lnTo>
                    <a:pt x="239" y="16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A097111C-188A-1A49-A4F1-9795898CF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458" y="4030115"/>
              <a:ext cx="43739" cy="22747"/>
            </a:xfrm>
            <a:custGeom>
              <a:avLst/>
              <a:gdLst>
                <a:gd name="T0" fmla="*/ 2147483647 w 23"/>
                <a:gd name="T1" fmla="*/ 0 h 18"/>
                <a:gd name="T2" fmla="*/ 2147483647 w 23"/>
                <a:gd name="T3" fmla="*/ 2147483647 h 18"/>
                <a:gd name="T4" fmla="*/ 2147483647 w 23"/>
                <a:gd name="T5" fmla="*/ 2147483647 h 18"/>
                <a:gd name="T6" fmla="*/ 0 w 23"/>
                <a:gd name="T7" fmla="*/ 2147483647 h 18"/>
                <a:gd name="T8" fmla="*/ 2147483647 w 2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8">
                  <a:moveTo>
                    <a:pt x="2" y="0"/>
                  </a:moveTo>
                  <a:lnTo>
                    <a:pt x="23" y="1"/>
                  </a:lnTo>
                  <a:lnTo>
                    <a:pt x="21" y="18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6FB856FA-03E0-6445-B9DC-69472324E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890" y="1912786"/>
              <a:ext cx="157844" cy="60658"/>
            </a:xfrm>
            <a:custGeom>
              <a:avLst/>
              <a:gdLst>
                <a:gd name="T0" fmla="*/ 2147483647 w 114"/>
                <a:gd name="T1" fmla="*/ 0 h 54"/>
                <a:gd name="T2" fmla="*/ 2147483647 w 114"/>
                <a:gd name="T3" fmla="*/ 2147483647 h 54"/>
                <a:gd name="T4" fmla="*/ 2147483647 w 114"/>
                <a:gd name="T5" fmla="*/ 2147483647 h 54"/>
                <a:gd name="T6" fmla="*/ 2147483647 w 114"/>
                <a:gd name="T7" fmla="*/ 0 h 54"/>
                <a:gd name="T8" fmla="*/ 2147483647 w 114"/>
                <a:gd name="T9" fmla="*/ 2147483647 h 54"/>
                <a:gd name="T10" fmla="*/ 2147483647 w 114"/>
                <a:gd name="T11" fmla="*/ 2147483647 h 54"/>
                <a:gd name="T12" fmla="*/ 2147483647 w 114"/>
                <a:gd name="T13" fmla="*/ 2147483647 h 54"/>
                <a:gd name="T14" fmla="*/ 2147483647 w 114"/>
                <a:gd name="T15" fmla="*/ 2147483647 h 54"/>
                <a:gd name="T16" fmla="*/ 2147483647 w 114"/>
                <a:gd name="T17" fmla="*/ 2147483647 h 54"/>
                <a:gd name="T18" fmla="*/ 2147483647 w 114"/>
                <a:gd name="T19" fmla="*/ 2147483647 h 54"/>
                <a:gd name="T20" fmla="*/ 2147483647 w 114"/>
                <a:gd name="T21" fmla="*/ 2147483647 h 54"/>
                <a:gd name="T22" fmla="*/ 0 w 114"/>
                <a:gd name="T23" fmla="*/ 2147483647 h 54"/>
                <a:gd name="T24" fmla="*/ 2147483647 w 114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54">
                  <a:moveTo>
                    <a:pt x="14" y="0"/>
                  </a:moveTo>
                  <a:lnTo>
                    <a:pt x="26" y="14"/>
                  </a:lnTo>
                  <a:lnTo>
                    <a:pt x="54" y="4"/>
                  </a:lnTo>
                  <a:lnTo>
                    <a:pt x="88" y="0"/>
                  </a:lnTo>
                  <a:lnTo>
                    <a:pt x="114" y="18"/>
                  </a:lnTo>
                  <a:lnTo>
                    <a:pt x="96" y="38"/>
                  </a:lnTo>
                  <a:lnTo>
                    <a:pt x="68" y="54"/>
                  </a:lnTo>
                  <a:lnTo>
                    <a:pt x="30" y="42"/>
                  </a:lnTo>
                  <a:lnTo>
                    <a:pt x="10" y="44"/>
                  </a:lnTo>
                  <a:lnTo>
                    <a:pt x="26" y="3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C120CB6D-D208-8F46-B857-B0763FBE0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3530" y="4460406"/>
              <a:ext cx="258634" cy="221779"/>
            </a:xfrm>
            <a:custGeom>
              <a:avLst/>
              <a:gdLst>
                <a:gd name="T0" fmla="*/ 2147483647 w 575"/>
                <a:gd name="T1" fmla="*/ 2147483647 h 488"/>
                <a:gd name="T2" fmla="*/ 2147483647 w 575"/>
                <a:gd name="T3" fmla="*/ 2147483647 h 488"/>
                <a:gd name="T4" fmla="*/ 2147483647 w 575"/>
                <a:gd name="T5" fmla="*/ 2147483647 h 488"/>
                <a:gd name="T6" fmla="*/ 2147483647 w 575"/>
                <a:gd name="T7" fmla="*/ 2147483647 h 488"/>
                <a:gd name="T8" fmla="*/ 2147483647 w 575"/>
                <a:gd name="T9" fmla="*/ 0 h 488"/>
                <a:gd name="T10" fmla="*/ 2147483647 w 575"/>
                <a:gd name="T11" fmla="*/ 2147483647 h 488"/>
                <a:gd name="T12" fmla="*/ 0 w 575"/>
                <a:gd name="T13" fmla="*/ 2147483647 h 488"/>
                <a:gd name="T14" fmla="*/ 2147483647 w 575"/>
                <a:gd name="T15" fmla="*/ 2147483647 h 488"/>
                <a:gd name="T16" fmla="*/ 2147483647 w 575"/>
                <a:gd name="T17" fmla="*/ 2147483647 h 488"/>
                <a:gd name="T18" fmla="*/ 2147483647 w 575"/>
                <a:gd name="T19" fmla="*/ 2147483647 h 488"/>
                <a:gd name="T20" fmla="*/ 2147483647 w 575"/>
                <a:gd name="T21" fmla="*/ 2147483647 h 488"/>
                <a:gd name="T22" fmla="*/ 2147483647 w 575"/>
                <a:gd name="T23" fmla="*/ 2147483647 h 488"/>
                <a:gd name="T24" fmla="*/ 2147483647 w 575"/>
                <a:gd name="T25" fmla="*/ 2147483647 h 488"/>
                <a:gd name="T26" fmla="*/ 2147483647 w 575"/>
                <a:gd name="T27" fmla="*/ 2147483647 h 488"/>
                <a:gd name="T28" fmla="*/ 2147483647 w 575"/>
                <a:gd name="T29" fmla="*/ 2147483647 h 488"/>
                <a:gd name="T30" fmla="*/ 2147483647 w 575"/>
                <a:gd name="T31" fmla="*/ 2147483647 h 488"/>
                <a:gd name="T32" fmla="*/ 2147483647 w 575"/>
                <a:gd name="T33" fmla="*/ 2147483647 h 488"/>
                <a:gd name="T34" fmla="*/ 2147483647 w 575"/>
                <a:gd name="T35" fmla="*/ 2147483647 h 488"/>
                <a:gd name="T36" fmla="*/ 2147483647 w 575"/>
                <a:gd name="T37" fmla="*/ 2147483647 h 488"/>
                <a:gd name="T38" fmla="*/ 2147483647 w 575"/>
                <a:gd name="T39" fmla="*/ 2147483647 h 488"/>
                <a:gd name="T40" fmla="*/ 2147483647 w 575"/>
                <a:gd name="T41" fmla="*/ 2147483647 h 4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5" h="488">
                  <a:moveTo>
                    <a:pt x="410" y="71"/>
                  </a:moveTo>
                  <a:lnTo>
                    <a:pt x="321" y="142"/>
                  </a:lnTo>
                  <a:lnTo>
                    <a:pt x="233" y="142"/>
                  </a:lnTo>
                  <a:lnTo>
                    <a:pt x="178" y="71"/>
                  </a:lnTo>
                  <a:lnTo>
                    <a:pt x="107" y="0"/>
                  </a:lnTo>
                  <a:lnTo>
                    <a:pt x="36" y="19"/>
                  </a:lnTo>
                  <a:lnTo>
                    <a:pt x="0" y="90"/>
                  </a:lnTo>
                  <a:lnTo>
                    <a:pt x="72" y="124"/>
                  </a:lnTo>
                  <a:lnTo>
                    <a:pt x="89" y="159"/>
                  </a:lnTo>
                  <a:lnTo>
                    <a:pt x="107" y="213"/>
                  </a:lnTo>
                  <a:lnTo>
                    <a:pt x="160" y="213"/>
                  </a:lnTo>
                  <a:lnTo>
                    <a:pt x="197" y="230"/>
                  </a:lnTo>
                  <a:lnTo>
                    <a:pt x="321" y="283"/>
                  </a:lnTo>
                  <a:lnTo>
                    <a:pt x="446" y="353"/>
                  </a:lnTo>
                  <a:lnTo>
                    <a:pt x="465" y="389"/>
                  </a:lnTo>
                  <a:lnTo>
                    <a:pt x="393" y="424"/>
                  </a:lnTo>
                  <a:lnTo>
                    <a:pt x="465" y="442"/>
                  </a:lnTo>
                  <a:lnTo>
                    <a:pt x="518" y="459"/>
                  </a:lnTo>
                  <a:lnTo>
                    <a:pt x="575" y="488"/>
                  </a:lnTo>
                  <a:lnTo>
                    <a:pt x="575" y="122"/>
                  </a:lnTo>
                  <a:lnTo>
                    <a:pt x="410" y="71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1A9AE5AE-9802-9F49-9C30-780A5CAC8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2164" y="4513481"/>
              <a:ext cx="209190" cy="202823"/>
            </a:xfrm>
            <a:custGeom>
              <a:avLst/>
              <a:gdLst>
                <a:gd name="T0" fmla="*/ 2147483647 w 460"/>
                <a:gd name="T1" fmla="*/ 2147483647 h 443"/>
                <a:gd name="T2" fmla="*/ 2147483647 w 460"/>
                <a:gd name="T3" fmla="*/ 2147483647 h 443"/>
                <a:gd name="T4" fmla="*/ 2147483647 w 460"/>
                <a:gd name="T5" fmla="*/ 2147483647 h 443"/>
                <a:gd name="T6" fmla="*/ 2147483647 w 460"/>
                <a:gd name="T7" fmla="*/ 2147483647 h 443"/>
                <a:gd name="T8" fmla="*/ 2147483647 w 460"/>
                <a:gd name="T9" fmla="*/ 2147483647 h 443"/>
                <a:gd name="T10" fmla="*/ 2147483647 w 460"/>
                <a:gd name="T11" fmla="*/ 2147483647 h 443"/>
                <a:gd name="T12" fmla="*/ 0 w 460"/>
                <a:gd name="T13" fmla="*/ 0 h 443"/>
                <a:gd name="T14" fmla="*/ 0 w 460"/>
                <a:gd name="T15" fmla="*/ 2147483647 h 443"/>
                <a:gd name="T16" fmla="*/ 2147483647 w 460"/>
                <a:gd name="T17" fmla="*/ 2147483647 h 443"/>
                <a:gd name="T18" fmla="*/ 2147483647 w 460"/>
                <a:gd name="T19" fmla="*/ 2147483647 h 443"/>
                <a:gd name="T20" fmla="*/ 2147483647 w 460"/>
                <a:gd name="T21" fmla="*/ 2147483647 h 443"/>
                <a:gd name="T22" fmla="*/ 2147483647 w 460"/>
                <a:gd name="T23" fmla="*/ 2147483647 h 443"/>
                <a:gd name="T24" fmla="*/ 2147483647 w 460"/>
                <a:gd name="T25" fmla="*/ 2147483647 h 443"/>
                <a:gd name="T26" fmla="*/ 2147483647 w 460"/>
                <a:gd name="T27" fmla="*/ 2147483647 h 443"/>
                <a:gd name="T28" fmla="*/ 2147483647 w 460"/>
                <a:gd name="T29" fmla="*/ 2147483647 h 443"/>
                <a:gd name="T30" fmla="*/ 2147483647 w 460"/>
                <a:gd name="T31" fmla="*/ 2147483647 h 443"/>
                <a:gd name="T32" fmla="*/ 2147483647 w 460"/>
                <a:gd name="T33" fmla="*/ 2147483647 h 4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0" h="443">
                  <a:moveTo>
                    <a:pt x="353" y="302"/>
                  </a:moveTo>
                  <a:lnTo>
                    <a:pt x="336" y="249"/>
                  </a:lnTo>
                  <a:lnTo>
                    <a:pt x="372" y="214"/>
                  </a:lnTo>
                  <a:lnTo>
                    <a:pt x="283" y="161"/>
                  </a:lnTo>
                  <a:lnTo>
                    <a:pt x="247" y="108"/>
                  </a:lnTo>
                  <a:lnTo>
                    <a:pt x="122" y="37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14" y="373"/>
                  </a:lnTo>
                  <a:lnTo>
                    <a:pt x="67" y="373"/>
                  </a:lnTo>
                  <a:lnTo>
                    <a:pt x="122" y="320"/>
                  </a:lnTo>
                  <a:lnTo>
                    <a:pt x="211" y="284"/>
                  </a:lnTo>
                  <a:lnTo>
                    <a:pt x="264" y="320"/>
                  </a:lnTo>
                  <a:lnTo>
                    <a:pt x="389" y="408"/>
                  </a:lnTo>
                  <a:lnTo>
                    <a:pt x="460" y="443"/>
                  </a:lnTo>
                  <a:lnTo>
                    <a:pt x="460" y="337"/>
                  </a:lnTo>
                  <a:lnTo>
                    <a:pt x="353" y="30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8ADFECDB-7453-FA41-B677-0A7CEB4B25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3604" y="2377195"/>
              <a:ext cx="300472" cy="439768"/>
              <a:chOff x="2201" y="1250"/>
              <a:chExt cx="133" cy="193"/>
            </a:xfrm>
            <a:grpFill/>
          </p:grpSpPr>
          <p:sp>
            <p:nvSpPr>
              <p:cNvPr id="260" name="Freeform 259">
                <a:extLst>
                  <a:ext uri="{FF2B5EF4-FFF2-40B4-BE49-F238E27FC236}">
                    <a16:creationId xmlns:a16="http://schemas.microsoft.com/office/drawing/2014/main" id="{6DE38B59-AEB5-2641-BA65-C88E21B3A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4" y="1250"/>
                <a:ext cx="100" cy="193"/>
              </a:xfrm>
              <a:custGeom>
                <a:avLst/>
                <a:gdLst>
                  <a:gd name="T0" fmla="*/ 543767 w 24"/>
                  <a:gd name="T1" fmla="*/ 2833725 h 47"/>
                  <a:gd name="T2" fmla="*/ 371667 w 24"/>
                  <a:gd name="T3" fmla="*/ 2675083 h 47"/>
                  <a:gd name="T4" fmla="*/ 915658 w 24"/>
                  <a:gd name="T5" fmla="*/ 2344646 h 47"/>
                  <a:gd name="T6" fmla="*/ 826458 w 24"/>
                  <a:gd name="T7" fmla="*/ 2028208 h 47"/>
                  <a:gd name="T8" fmla="*/ 722154 w 24"/>
                  <a:gd name="T9" fmla="*/ 1773736 h 47"/>
                  <a:gd name="T10" fmla="*/ 282692 w 24"/>
                  <a:gd name="T11" fmla="*/ 1773736 h 47"/>
                  <a:gd name="T12" fmla="*/ 371667 w 24"/>
                  <a:gd name="T13" fmla="*/ 1299416 h 47"/>
                  <a:gd name="T14" fmla="*/ 89200 w 24"/>
                  <a:gd name="T15" fmla="*/ 1457232 h 47"/>
                  <a:gd name="T16" fmla="*/ 0 w 24"/>
                  <a:gd name="T17" fmla="*/ 1044943 h 47"/>
                  <a:gd name="T18" fmla="*/ 0 w 24"/>
                  <a:gd name="T19" fmla="*/ 651445 h 47"/>
                  <a:gd name="T20" fmla="*/ 89200 w 24"/>
                  <a:gd name="T21" fmla="*/ 316438 h 47"/>
                  <a:gd name="T22" fmla="*/ 460867 w 24"/>
                  <a:gd name="T23" fmla="*/ 0 h 47"/>
                  <a:gd name="T24" fmla="*/ 722154 w 24"/>
                  <a:gd name="T25" fmla="*/ 77060 h 47"/>
                  <a:gd name="T26" fmla="*/ 632950 w 24"/>
                  <a:gd name="T27" fmla="*/ 493916 h 47"/>
                  <a:gd name="T28" fmla="*/ 1177883 w 24"/>
                  <a:gd name="T29" fmla="*/ 493916 h 47"/>
                  <a:gd name="T30" fmla="*/ 1004638 w 24"/>
                  <a:gd name="T31" fmla="*/ 887418 h 47"/>
                  <a:gd name="T32" fmla="*/ 826458 w 24"/>
                  <a:gd name="T33" fmla="*/ 1222355 h 47"/>
                  <a:gd name="T34" fmla="*/ 1177883 w 24"/>
                  <a:gd name="T35" fmla="*/ 1376492 h 47"/>
                  <a:gd name="T36" fmla="*/ 1548613 w 24"/>
                  <a:gd name="T37" fmla="*/ 1951148 h 47"/>
                  <a:gd name="T38" fmla="*/ 1721929 w 24"/>
                  <a:gd name="T39" fmla="*/ 2344646 h 47"/>
                  <a:gd name="T40" fmla="*/ 1721929 w 24"/>
                  <a:gd name="T41" fmla="*/ 2579252 h 47"/>
                  <a:gd name="T42" fmla="*/ 2093613 w 24"/>
                  <a:gd name="T43" fmla="*/ 2579252 h 47"/>
                  <a:gd name="T44" fmla="*/ 2004342 w 24"/>
                  <a:gd name="T45" fmla="*/ 3150228 h 47"/>
                  <a:gd name="T46" fmla="*/ 2182796 w 24"/>
                  <a:gd name="T47" fmla="*/ 3227223 h 47"/>
                  <a:gd name="T48" fmla="*/ 1548613 w 24"/>
                  <a:gd name="T49" fmla="*/ 3485436 h 47"/>
                  <a:gd name="T50" fmla="*/ 1004638 w 24"/>
                  <a:gd name="T51" fmla="*/ 3562497 h 47"/>
                  <a:gd name="T52" fmla="*/ 722154 w 24"/>
                  <a:gd name="T53" fmla="*/ 3644078 h 47"/>
                  <a:gd name="T54" fmla="*/ 371667 w 24"/>
                  <a:gd name="T55" fmla="*/ 3644078 h 47"/>
                  <a:gd name="T56" fmla="*/ 89200 w 24"/>
                  <a:gd name="T57" fmla="*/ 3721139 h 47"/>
                  <a:gd name="T58" fmla="*/ 460867 w 24"/>
                  <a:gd name="T59" fmla="*/ 3384752 h 47"/>
                  <a:gd name="T60" fmla="*/ 543767 w 24"/>
                  <a:gd name="T61" fmla="*/ 3073151 h 47"/>
                  <a:gd name="T62" fmla="*/ 282692 w 24"/>
                  <a:gd name="T63" fmla="*/ 2991521 h 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" h="47">
                    <a:moveTo>
                      <a:pt x="3" y="37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0" y="17"/>
                      <a:pt x="0" y="16"/>
                    </a:cubicBezTo>
                    <a:cubicBezTo>
                      <a:pt x="0" y="15"/>
                      <a:pt x="0" y="13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0" y="43"/>
                      <a:pt x="9" y="43"/>
                    </a:cubicBezTo>
                    <a:cubicBezTo>
                      <a:pt x="9" y="43"/>
                      <a:pt x="8" y="45"/>
                      <a:pt x="8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4" y="38"/>
                      <a:pt x="4" y="38"/>
                      <a:pt x="4" y="38"/>
                    </a:cubicBezTo>
                    <a:lnTo>
                      <a:pt x="3" y="37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sz="788"/>
              </a:p>
            </p:txBody>
          </p:sp>
          <p:sp>
            <p:nvSpPr>
              <p:cNvPr id="261" name="Freeform 260">
                <a:extLst>
                  <a:ext uri="{FF2B5EF4-FFF2-40B4-BE49-F238E27FC236}">
                    <a16:creationId xmlns:a16="http://schemas.microsoft.com/office/drawing/2014/main" id="{E75BDAC6-596B-044A-B4C1-C83D2F68A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" y="1331"/>
                <a:ext cx="34" cy="22"/>
              </a:xfrm>
              <a:custGeom>
                <a:avLst/>
                <a:gdLst>
                  <a:gd name="T0" fmla="*/ 24 w 34"/>
                  <a:gd name="T1" fmla="*/ 22 h 22"/>
                  <a:gd name="T2" fmla="*/ 0 w 34"/>
                  <a:gd name="T3" fmla="*/ 18 h 22"/>
                  <a:gd name="T4" fmla="*/ 13 w 34"/>
                  <a:gd name="T5" fmla="*/ 0 h 22"/>
                  <a:gd name="T6" fmla="*/ 27 w 34"/>
                  <a:gd name="T7" fmla="*/ 3 h 22"/>
                  <a:gd name="T8" fmla="*/ 34 w 34"/>
                  <a:gd name="T9" fmla="*/ 15 h 22"/>
                  <a:gd name="T10" fmla="*/ 24 w 34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2">
                    <a:moveTo>
                      <a:pt x="24" y="22"/>
                    </a:moveTo>
                    <a:lnTo>
                      <a:pt x="0" y="18"/>
                    </a:lnTo>
                    <a:lnTo>
                      <a:pt x="13" y="0"/>
                    </a:lnTo>
                    <a:lnTo>
                      <a:pt x="27" y="3"/>
                    </a:lnTo>
                    <a:lnTo>
                      <a:pt x="34" y="15"/>
                    </a:lnTo>
                    <a:lnTo>
                      <a:pt x="24" y="2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sz="788"/>
              </a:p>
            </p:txBody>
          </p:sp>
        </p:grp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495B8E74-D49F-B949-B67A-B97A9682A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772" y="3391315"/>
              <a:ext cx="87479" cy="53075"/>
            </a:xfrm>
            <a:custGeom>
              <a:avLst/>
              <a:gdLst>
                <a:gd name="T0" fmla="*/ 0 w 46"/>
                <a:gd name="T1" fmla="*/ 2147483647 h 28"/>
                <a:gd name="T2" fmla="*/ 2147483647 w 46"/>
                <a:gd name="T3" fmla="*/ 2147483647 h 28"/>
                <a:gd name="T4" fmla="*/ 2147483647 w 46"/>
                <a:gd name="T5" fmla="*/ 2147483647 h 28"/>
                <a:gd name="T6" fmla="*/ 2147483647 w 46"/>
                <a:gd name="T7" fmla="*/ 2147483647 h 28"/>
                <a:gd name="T8" fmla="*/ 2147483647 w 46"/>
                <a:gd name="T9" fmla="*/ 2147483647 h 28"/>
                <a:gd name="T10" fmla="*/ 2147483647 w 46"/>
                <a:gd name="T11" fmla="*/ 0 h 28"/>
                <a:gd name="T12" fmla="*/ 2147483647 w 46"/>
                <a:gd name="T13" fmla="*/ 2147483647 h 28"/>
                <a:gd name="T14" fmla="*/ 2147483647 w 46"/>
                <a:gd name="T15" fmla="*/ 2147483647 h 28"/>
                <a:gd name="T16" fmla="*/ 2147483647 w 46"/>
                <a:gd name="T17" fmla="*/ 2147483647 h 28"/>
                <a:gd name="T18" fmla="*/ 2147483647 w 46"/>
                <a:gd name="T19" fmla="*/ 2147483647 h 28"/>
                <a:gd name="T20" fmla="*/ 2147483647 w 46"/>
                <a:gd name="T21" fmla="*/ 2147483647 h 28"/>
                <a:gd name="T22" fmla="*/ 2147483647 w 46"/>
                <a:gd name="T23" fmla="*/ 2147483647 h 28"/>
                <a:gd name="T24" fmla="*/ 2147483647 w 46"/>
                <a:gd name="T25" fmla="*/ 2147483647 h 28"/>
                <a:gd name="T26" fmla="*/ 2147483647 w 46"/>
                <a:gd name="T27" fmla="*/ 2147483647 h 28"/>
                <a:gd name="T28" fmla="*/ 0 w 46"/>
                <a:gd name="T29" fmla="*/ 214748364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AFF28951-C398-8149-943E-AAC113B40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8730" y="2657737"/>
              <a:ext cx="1806638" cy="1251063"/>
            </a:xfrm>
            <a:custGeom>
              <a:avLst/>
              <a:gdLst>
                <a:gd name="T0" fmla="*/ 2147483647 w 950"/>
                <a:gd name="T1" fmla="*/ 2147483647 h 660"/>
                <a:gd name="T2" fmla="*/ 2147483647 w 950"/>
                <a:gd name="T3" fmla="*/ 2147483647 h 660"/>
                <a:gd name="T4" fmla="*/ 2147483647 w 950"/>
                <a:gd name="T5" fmla="*/ 2147483647 h 660"/>
                <a:gd name="T6" fmla="*/ 2147483647 w 950"/>
                <a:gd name="T7" fmla="*/ 2147483647 h 660"/>
                <a:gd name="T8" fmla="*/ 2147483647 w 950"/>
                <a:gd name="T9" fmla="*/ 2147483647 h 660"/>
                <a:gd name="T10" fmla="*/ 2147483647 w 950"/>
                <a:gd name="T11" fmla="*/ 2147483647 h 660"/>
                <a:gd name="T12" fmla="*/ 2147483647 w 950"/>
                <a:gd name="T13" fmla="*/ 2147483647 h 660"/>
                <a:gd name="T14" fmla="*/ 2147483647 w 950"/>
                <a:gd name="T15" fmla="*/ 2147483647 h 660"/>
                <a:gd name="T16" fmla="*/ 2147483647 w 950"/>
                <a:gd name="T17" fmla="*/ 2147483647 h 660"/>
                <a:gd name="T18" fmla="*/ 2147483647 w 950"/>
                <a:gd name="T19" fmla="*/ 2147483647 h 660"/>
                <a:gd name="T20" fmla="*/ 2147483647 w 950"/>
                <a:gd name="T21" fmla="*/ 2147483647 h 660"/>
                <a:gd name="T22" fmla="*/ 2147483647 w 950"/>
                <a:gd name="T23" fmla="*/ 2147483647 h 660"/>
                <a:gd name="T24" fmla="*/ 2147483647 w 950"/>
                <a:gd name="T25" fmla="*/ 2147483647 h 660"/>
                <a:gd name="T26" fmla="*/ 2147483647 w 950"/>
                <a:gd name="T27" fmla="*/ 2147483647 h 660"/>
                <a:gd name="T28" fmla="*/ 2147483647 w 950"/>
                <a:gd name="T29" fmla="*/ 2147483647 h 660"/>
                <a:gd name="T30" fmla="*/ 2147483647 w 950"/>
                <a:gd name="T31" fmla="*/ 2147483647 h 660"/>
                <a:gd name="T32" fmla="*/ 2147483647 w 950"/>
                <a:gd name="T33" fmla="*/ 2147483647 h 660"/>
                <a:gd name="T34" fmla="*/ 2147483647 w 950"/>
                <a:gd name="T35" fmla="*/ 2147483647 h 660"/>
                <a:gd name="T36" fmla="*/ 2147483647 w 950"/>
                <a:gd name="T37" fmla="*/ 2147483647 h 660"/>
                <a:gd name="T38" fmla="*/ 2147483647 w 950"/>
                <a:gd name="T39" fmla="*/ 2147483647 h 660"/>
                <a:gd name="T40" fmla="*/ 2147483647 w 950"/>
                <a:gd name="T41" fmla="*/ 2147483647 h 660"/>
                <a:gd name="T42" fmla="*/ 2147483647 w 950"/>
                <a:gd name="T43" fmla="*/ 2147483647 h 660"/>
                <a:gd name="T44" fmla="*/ 2147483647 w 950"/>
                <a:gd name="T45" fmla="*/ 2147483647 h 660"/>
                <a:gd name="T46" fmla="*/ 2147483647 w 950"/>
                <a:gd name="T47" fmla="*/ 2147483647 h 660"/>
                <a:gd name="T48" fmla="*/ 2147483647 w 950"/>
                <a:gd name="T49" fmla="*/ 2147483647 h 660"/>
                <a:gd name="T50" fmla="*/ 2147483647 w 950"/>
                <a:gd name="T51" fmla="*/ 2147483647 h 660"/>
                <a:gd name="T52" fmla="*/ 2147483647 w 950"/>
                <a:gd name="T53" fmla="*/ 2147483647 h 660"/>
                <a:gd name="T54" fmla="*/ 2147483647 w 950"/>
                <a:gd name="T55" fmla="*/ 2147483647 h 660"/>
                <a:gd name="T56" fmla="*/ 2147483647 w 950"/>
                <a:gd name="T57" fmla="*/ 2147483647 h 660"/>
                <a:gd name="T58" fmla="*/ 2147483647 w 950"/>
                <a:gd name="T59" fmla="*/ 2147483647 h 660"/>
                <a:gd name="T60" fmla="*/ 2147483647 w 950"/>
                <a:gd name="T61" fmla="*/ 2147483647 h 660"/>
                <a:gd name="T62" fmla="*/ 2147483647 w 950"/>
                <a:gd name="T63" fmla="*/ 2147483647 h 660"/>
                <a:gd name="T64" fmla="*/ 2147483647 w 950"/>
                <a:gd name="T65" fmla="*/ 2147483647 h 660"/>
                <a:gd name="T66" fmla="*/ 2147483647 w 950"/>
                <a:gd name="T67" fmla="*/ 2147483647 h 660"/>
                <a:gd name="T68" fmla="*/ 2147483647 w 950"/>
                <a:gd name="T69" fmla="*/ 2147483647 h 660"/>
                <a:gd name="T70" fmla="*/ 2147483647 w 950"/>
                <a:gd name="T71" fmla="*/ 2147483647 h 660"/>
                <a:gd name="T72" fmla="*/ 2147483647 w 950"/>
                <a:gd name="T73" fmla="*/ 2147483647 h 660"/>
                <a:gd name="T74" fmla="*/ 2147483647 w 950"/>
                <a:gd name="T75" fmla="*/ 2147483647 h 660"/>
                <a:gd name="T76" fmla="*/ 2147483647 w 950"/>
                <a:gd name="T77" fmla="*/ 2147483647 h 660"/>
                <a:gd name="T78" fmla="*/ 2147483647 w 950"/>
                <a:gd name="T79" fmla="*/ 2147483647 h 660"/>
                <a:gd name="T80" fmla="*/ 2147483647 w 950"/>
                <a:gd name="T81" fmla="*/ 2147483647 h 660"/>
                <a:gd name="T82" fmla="*/ 2147483647 w 950"/>
                <a:gd name="T83" fmla="*/ 2147483647 h 660"/>
                <a:gd name="T84" fmla="*/ 2147483647 w 950"/>
                <a:gd name="T85" fmla="*/ 2147483647 h 660"/>
                <a:gd name="T86" fmla="*/ 2147483647 w 950"/>
                <a:gd name="T87" fmla="*/ 2147483647 h 660"/>
                <a:gd name="T88" fmla="*/ 2147483647 w 950"/>
                <a:gd name="T89" fmla="*/ 2147483647 h 660"/>
                <a:gd name="T90" fmla="*/ 2147483647 w 950"/>
                <a:gd name="T91" fmla="*/ 2147483647 h 660"/>
                <a:gd name="T92" fmla="*/ 2147483647 w 950"/>
                <a:gd name="T93" fmla="*/ 2147483647 h 660"/>
                <a:gd name="T94" fmla="*/ 2147483647 w 950"/>
                <a:gd name="T95" fmla="*/ 2147483647 h 660"/>
                <a:gd name="T96" fmla="*/ 2147483647 w 950"/>
                <a:gd name="T97" fmla="*/ 2147483647 h 660"/>
                <a:gd name="T98" fmla="*/ 2147483647 w 950"/>
                <a:gd name="T99" fmla="*/ 2147483647 h 660"/>
                <a:gd name="T100" fmla="*/ 2147483647 w 950"/>
                <a:gd name="T101" fmla="*/ 2147483647 h 660"/>
                <a:gd name="T102" fmla="*/ 2147483647 w 950"/>
                <a:gd name="T103" fmla="*/ 2147483647 h 660"/>
                <a:gd name="T104" fmla="*/ 2147483647 w 950"/>
                <a:gd name="T105" fmla="*/ 2147483647 h 660"/>
                <a:gd name="T106" fmla="*/ 2147483647 w 950"/>
                <a:gd name="T107" fmla="*/ 2147483647 h 660"/>
                <a:gd name="T108" fmla="*/ 2147483647 w 950"/>
                <a:gd name="T109" fmla="*/ 2147483647 h 660"/>
                <a:gd name="T110" fmla="*/ 2147483647 w 950"/>
                <a:gd name="T111" fmla="*/ 2147483647 h 660"/>
                <a:gd name="T112" fmla="*/ 2147483647 w 950"/>
                <a:gd name="T113" fmla="*/ 2147483647 h 660"/>
                <a:gd name="T114" fmla="*/ 2147483647 w 950"/>
                <a:gd name="T115" fmla="*/ 2147483647 h 660"/>
                <a:gd name="T116" fmla="*/ 2147483647 w 950"/>
                <a:gd name="T117" fmla="*/ 2147483647 h 660"/>
                <a:gd name="T118" fmla="*/ 2147483647 w 950"/>
                <a:gd name="T119" fmla="*/ 2147483647 h 660"/>
                <a:gd name="T120" fmla="*/ 2147483647 w 950"/>
                <a:gd name="T121" fmla="*/ 2147483647 h 6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connsiteX0" fmla="*/ 9368 w 10000"/>
                <a:gd name="connsiteY0" fmla="*/ 1788 h 10000"/>
                <a:gd name="connsiteX1" fmla="*/ 9368 w 10000"/>
                <a:gd name="connsiteY1" fmla="*/ 1788 h 10000"/>
                <a:gd name="connsiteX2" fmla="*/ 9263 w 10000"/>
                <a:gd name="connsiteY2" fmla="*/ 1485 h 10000"/>
                <a:gd name="connsiteX3" fmla="*/ 8842 w 10000"/>
                <a:gd name="connsiteY3" fmla="*/ 1333 h 10000"/>
                <a:gd name="connsiteX4" fmla="*/ 8337 w 10000"/>
                <a:gd name="connsiteY4" fmla="*/ 0 h 10000"/>
                <a:gd name="connsiteX5" fmla="*/ 7853 w 10000"/>
                <a:gd name="connsiteY5" fmla="*/ 0 h 10000"/>
                <a:gd name="connsiteX6" fmla="*/ 7705 w 10000"/>
                <a:gd name="connsiteY6" fmla="*/ 364 h 10000"/>
                <a:gd name="connsiteX7" fmla="*/ 7389 w 10000"/>
                <a:gd name="connsiteY7" fmla="*/ 1182 h 10000"/>
                <a:gd name="connsiteX8" fmla="*/ 7074 w 10000"/>
                <a:gd name="connsiteY8" fmla="*/ 1182 h 10000"/>
                <a:gd name="connsiteX9" fmla="*/ 7032 w 10000"/>
                <a:gd name="connsiteY9" fmla="*/ 1333 h 10000"/>
                <a:gd name="connsiteX10" fmla="*/ 7032 w 10000"/>
                <a:gd name="connsiteY10" fmla="*/ 1364 h 10000"/>
                <a:gd name="connsiteX11" fmla="*/ 7053 w 10000"/>
                <a:gd name="connsiteY11" fmla="*/ 1364 h 10000"/>
                <a:gd name="connsiteX12" fmla="*/ 7074 w 10000"/>
                <a:gd name="connsiteY12" fmla="*/ 1364 h 10000"/>
                <a:gd name="connsiteX13" fmla="*/ 7074 w 10000"/>
                <a:gd name="connsiteY13" fmla="*/ 1394 h 10000"/>
                <a:gd name="connsiteX14" fmla="*/ 7095 w 10000"/>
                <a:gd name="connsiteY14" fmla="*/ 1394 h 10000"/>
                <a:gd name="connsiteX15" fmla="*/ 7116 w 10000"/>
                <a:gd name="connsiteY15" fmla="*/ 1394 h 10000"/>
                <a:gd name="connsiteX16" fmla="*/ 7116 w 10000"/>
                <a:gd name="connsiteY16" fmla="*/ 1424 h 10000"/>
                <a:gd name="connsiteX17" fmla="*/ 7137 w 10000"/>
                <a:gd name="connsiteY17" fmla="*/ 1424 h 10000"/>
                <a:gd name="connsiteX18" fmla="*/ 7116 w 10000"/>
                <a:gd name="connsiteY18" fmla="*/ 1424 h 10000"/>
                <a:gd name="connsiteX19" fmla="*/ 7116 w 10000"/>
                <a:gd name="connsiteY19" fmla="*/ 1394 h 10000"/>
                <a:gd name="connsiteX20" fmla="*/ 7095 w 10000"/>
                <a:gd name="connsiteY20" fmla="*/ 1394 h 10000"/>
                <a:gd name="connsiteX21" fmla="*/ 7074 w 10000"/>
                <a:gd name="connsiteY21" fmla="*/ 1394 h 10000"/>
                <a:gd name="connsiteX22" fmla="*/ 7074 w 10000"/>
                <a:gd name="connsiteY22" fmla="*/ 1364 h 10000"/>
                <a:gd name="connsiteX23" fmla="*/ 7053 w 10000"/>
                <a:gd name="connsiteY23" fmla="*/ 1364 h 10000"/>
                <a:gd name="connsiteX24" fmla="*/ 7032 w 10000"/>
                <a:gd name="connsiteY24" fmla="*/ 1333 h 10000"/>
                <a:gd name="connsiteX25" fmla="*/ 6926 w 10000"/>
                <a:gd name="connsiteY25" fmla="*/ 1636 h 10000"/>
                <a:gd name="connsiteX26" fmla="*/ 6926 w 10000"/>
                <a:gd name="connsiteY26" fmla="*/ 2000 h 10000"/>
                <a:gd name="connsiteX27" fmla="*/ 7389 w 10000"/>
                <a:gd name="connsiteY27" fmla="*/ 2091 h 10000"/>
                <a:gd name="connsiteX28" fmla="*/ 7495 w 10000"/>
                <a:gd name="connsiteY28" fmla="*/ 2394 h 10000"/>
                <a:gd name="connsiteX29" fmla="*/ 7032 w 10000"/>
                <a:gd name="connsiteY29" fmla="*/ 2606 h 10000"/>
                <a:gd name="connsiteX30" fmla="*/ 6653 w 10000"/>
                <a:gd name="connsiteY30" fmla="*/ 2848 h 10000"/>
                <a:gd name="connsiteX31" fmla="*/ 6295 w 10000"/>
                <a:gd name="connsiteY31" fmla="*/ 3061 h 10000"/>
                <a:gd name="connsiteX32" fmla="*/ 6189 w 10000"/>
                <a:gd name="connsiteY32" fmla="*/ 3576 h 10000"/>
                <a:gd name="connsiteX33" fmla="*/ 5621 w 10000"/>
                <a:gd name="connsiteY33" fmla="*/ 3667 h 10000"/>
                <a:gd name="connsiteX34" fmla="*/ 5053 w 10000"/>
                <a:gd name="connsiteY34" fmla="*/ 4182 h 10000"/>
                <a:gd name="connsiteX35" fmla="*/ 4526 w 10000"/>
                <a:gd name="connsiteY35" fmla="*/ 3818 h 10000"/>
                <a:gd name="connsiteX36" fmla="*/ 3895 w 10000"/>
                <a:gd name="connsiteY36" fmla="*/ 3727 h 10000"/>
                <a:gd name="connsiteX37" fmla="*/ 3432 w 10000"/>
                <a:gd name="connsiteY37" fmla="*/ 3061 h 10000"/>
                <a:gd name="connsiteX38" fmla="*/ 2758 w 10000"/>
                <a:gd name="connsiteY38" fmla="*/ 2758 h 10000"/>
                <a:gd name="connsiteX39" fmla="*/ 2695 w 10000"/>
                <a:gd name="connsiteY39" fmla="*/ 2000 h 10000"/>
                <a:gd name="connsiteX40" fmla="*/ 2379 w 10000"/>
                <a:gd name="connsiteY40" fmla="*/ 1788 h 10000"/>
                <a:gd name="connsiteX41" fmla="*/ 2337 w 10000"/>
                <a:gd name="connsiteY41" fmla="*/ 1727 h 10000"/>
                <a:gd name="connsiteX42" fmla="*/ 2316 w 10000"/>
                <a:gd name="connsiteY42" fmla="*/ 1758 h 10000"/>
                <a:gd name="connsiteX43" fmla="*/ 2295 w 10000"/>
                <a:gd name="connsiteY43" fmla="*/ 1818 h 10000"/>
                <a:gd name="connsiteX44" fmla="*/ 2295 w 10000"/>
                <a:gd name="connsiteY44" fmla="*/ 1848 h 10000"/>
                <a:gd name="connsiteX45" fmla="*/ 2295 w 10000"/>
                <a:gd name="connsiteY45" fmla="*/ 1879 h 10000"/>
                <a:gd name="connsiteX46" fmla="*/ 2295 w 10000"/>
                <a:gd name="connsiteY46" fmla="*/ 1848 h 10000"/>
                <a:gd name="connsiteX47" fmla="*/ 2295 w 10000"/>
                <a:gd name="connsiteY47" fmla="*/ 1818 h 10000"/>
                <a:gd name="connsiteX48" fmla="*/ 2337 w 10000"/>
                <a:gd name="connsiteY48" fmla="*/ 1727 h 10000"/>
                <a:gd name="connsiteX49" fmla="*/ 2295 w 10000"/>
                <a:gd name="connsiteY49" fmla="*/ 1636 h 10000"/>
                <a:gd name="connsiteX50" fmla="*/ 2189 w 10000"/>
                <a:gd name="connsiteY50" fmla="*/ 1727 h 10000"/>
                <a:gd name="connsiteX51" fmla="*/ 2189 w 10000"/>
                <a:gd name="connsiteY51" fmla="*/ 1879 h 10000"/>
                <a:gd name="connsiteX52" fmla="*/ 2189 w 10000"/>
                <a:gd name="connsiteY52" fmla="*/ 1727 h 10000"/>
                <a:gd name="connsiteX53" fmla="*/ 2021 w 10000"/>
                <a:gd name="connsiteY53" fmla="*/ 1788 h 10000"/>
                <a:gd name="connsiteX54" fmla="*/ 1916 w 10000"/>
                <a:gd name="connsiteY54" fmla="*/ 2242 h 10000"/>
                <a:gd name="connsiteX55" fmla="*/ 1495 w 10000"/>
                <a:gd name="connsiteY55" fmla="*/ 2152 h 10000"/>
                <a:gd name="connsiteX56" fmla="*/ 1389 w 10000"/>
                <a:gd name="connsiteY56" fmla="*/ 2909 h 10000"/>
                <a:gd name="connsiteX57" fmla="*/ 1032 w 10000"/>
                <a:gd name="connsiteY57" fmla="*/ 3000 h 10000"/>
                <a:gd name="connsiteX58" fmla="*/ 926 w 10000"/>
                <a:gd name="connsiteY58" fmla="*/ 3879 h 10000"/>
                <a:gd name="connsiteX59" fmla="*/ 716 w 10000"/>
                <a:gd name="connsiteY59" fmla="*/ 4182 h 10000"/>
                <a:gd name="connsiteX60" fmla="*/ 463 w 10000"/>
                <a:gd name="connsiteY60" fmla="*/ 4485 h 10000"/>
                <a:gd name="connsiteX61" fmla="*/ 42 w 10000"/>
                <a:gd name="connsiteY61" fmla="*/ 4636 h 10000"/>
                <a:gd name="connsiteX62" fmla="*/ 0 w 10000"/>
                <a:gd name="connsiteY62" fmla="*/ 4939 h 10000"/>
                <a:gd name="connsiteX63" fmla="*/ 105 w 10000"/>
                <a:gd name="connsiteY63" fmla="*/ 5061 h 10000"/>
                <a:gd name="connsiteX64" fmla="*/ 147 w 10000"/>
                <a:gd name="connsiteY64" fmla="*/ 5303 h 10000"/>
                <a:gd name="connsiteX65" fmla="*/ 42 w 10000"/>
                <a:gd name="connsiteY65" fmla="*/ 5364 h 10000"/>
                <a:gd name="connsiteX66" fmla="*/ 147 w 10000"/>
                <a:gd name="connsiteY66" fmla="*/ 5515 h 10000"/>
                <a:gd name="connsiteX67" fmla="*/ 316 w 10000"/>
                <a:gd name="connsiteY67" fmla="*/ 5606 h 10000"/>
                <a:gd name="connsiteX68" fmla="*/ 463 w 10000"/>
                <a:gd name="connsiteY68" fmla="*/ 5909 h 10000"/>
                <a:gd name="connsiteX69" fmla="*/ 674 w 10000"/>
                <a:gd name="connsiteY69" fmla="*/ 5909 h 10000"/>
                <a:gd name="connsiteX70" fmla="*/ 989 w 10000"/>
                <a:gd name="connsiteY70" fmla="*/ 5909 h 10000"/>
                <a:gd name="connsiteX71" fmla="*/ 1032 w 10000"/>
                <a:gd name="connsiteY71" fmla="*/ 6030 h 10000"/>
                <a:gd name="connsiteX72" fmla="*/ 821 w 10000"/>
                <a:gd name="connsiteY72" fmla="*/ 6485 h 10000"/>
                <a:gd name="connsiteX73" fmla="*/ 884 w 10000"/>
                <a:gd name="connsiteY73" fmla="*/ 6727 h 10000"/>
                <a:gd name="connsiteX74" fmla="*/ 779 w 10000"/>
                <a:gd name="connsiteY74" fmla="*/ 6939 h 10000"/>
                <a:gd name="connsiteX75" fmla="*/ 884 w 10000"/>
                <a:gd name="connsiteY75" fmla="*/ 7242 h 10000"/>
                <a:gd name="connsiteX76" fmla="*/ 1137 w 10000"/>
                <a:gd name="connsiteY76" fmla="*/ 7394 h 10000"/>
                <a:gd name="connsiteX77" fmla="*/ 1095 w 10000"/>
                <a:gd name="connsiteY77" fmla="*/ 7455 h 10000"/>
                <a:gd name="connsiteX78" fmla="*/ 1200 w 10000"/>
                <a:gd name="connsiteY78" fmla="*/ 7455 h 10000"/>
                <a:gd name="connsiteX79" fmla="*/ 1558 w 10000"/>
                <a:gd name="connsiteY79" fmla="*/ 7697 h 10000"/>
                <a:gd name="connsiteX80" fmla="*/ 1874 w 10000"/>
                <a:gd name="connsiteY80" fmla="*/ 7909 h 10000"/>
                <a:gd name="connsiteX81" fmla="*/ 2189 w 10000"/>
                <a:gd name="connsiteY81" fmla="*/ 8000 h 10000"/>
                <a:gd name="connsiteX82" fmla="*/ 2295 w 10000"/>
                <a:gd name="connsiteY82" fmla="*/ 8121 h 10000"/>
                <a:gd name="connsiteX83" fmla="*/ 2379 w 10000"/>
                <a:gd name="connsiteY83" fmla="*/ 8121 h 10000"/>
                <a:gd name="connsiteX84" fmla="*/ 2547 w 10000"/>
                <a:gd name="connsiteY84" fmla="*/ 8273 h 10000"/>
                <a:gd name="connsiteX85" fmla="*/ 2758 w 10000"/>
                <a:gd name="connsiteY85" fmla="*/ 8273 h 10000"/>
                <a:gd name="connsiteX86" fmla="*/ 2968 w 10000"/>
                <a:gd name="connsiteY86" fmla="*/ 8273 h 10000"/>
                <a:gd name="connsiteX87" fmla="*/ 3116 w 10000"/>
                <a:gd name="connsiteY87" fmla="*/ 8000 h 10000"/>
                <a:gd name="connsiteX88" fmla="*/ 3326 w 10000"/>
                <a:gd name="connsiteY88" fmla="*/ 7758 h 10000"/>
                <a:gd name="connsiteX89" fmla="*/ 3579 w 10000"/>
                <a:gd name="connsiteY89" fmla="*/ 7758 h 10000"/>
                <a:gd name="connsiteX90" fmla="*/ 3789 w 10000"/>
                <a:gd name="connsiteY90" fmla="*/ 8000 h 10000"/>
                <a:gd name="connsiteX91" fmla="*/ 3895 w 10000"/>
                <a:gd name="connsiteY91" fmla="*/ 8000 h 10000"/>
                <a:gd name="connsiteX92" fmla="*/ 4000 w 10000"/>
                <a:gd name="connsiteY92" fmla="*/ 8061 h 10000"/>
                <a:gd name="connsiteX93" fmla="*/ 4063 w 10000"/>
                <a:gd name="connsiteY93" fmla="*/ 8424 h 10000"/>
                <a:gd name="connsiteX94" fmla="*/ 3958 w 10000"/>
                <a:gd name="connsiteY94" fmla="*/ 8879 h 10000"/>
                <a:gd name="connsiteX95" fmla="*/ 3958 w 10000"/>
                <a:gd name="connsiteY95" fmla="*/ 9030 h 10000"/>
                <a:gd name="connsiteX96" fmla="*/ 4105 w 10000"/>
                <a:gd name="connsiteY96" fmla="*/ 9091 h 10000"/>
                <a:gd name="connsiteX97" fmla="*/ 4211 w 10000"/>
                <a:gd name="connsiteY97" fmla="*/ 9333 h 10000"/>
                <a:gd name="connsiteX98" fmla="*/ 4211 w 10000"/>
                <a:gd name="connsiteY98" fmla="*/ 9485 h 10000"/>
                <a:gd name="connsiteX99" fmla="*/ 4463 w 10000"/>
                <a:gd name="connsiteY99" fmla="*/ 9636 h 10000"/>
                <a:gd name="connsiteX100" fmla="*/ 4421 w 10000"/>
                <a:gd name="connsiteY100" fmla="*/ 9697 h 10000"/>
                <a:gd name="connsiteX101" fmla="*/ 4674 w 10000"/>
                <a:gd name="connsiteY101" fmla="*/ 9636 h 10000"/>
                <a:gd name="connsiteX102" fmla="*/ 4737 w 10000"/>
                <a:gd name="connsiteY102" fmla="*/ 9333 h 10000"/>
                <a:gd name="connsiteX103" fmla="*/ 5263 w 10000"/>
                <a:gd name="connsiteY103" fmla="*/ 9333 h 10000"/>
                <a:gd name="connsiteX104" fmla="*/ 5453 w 10000"/>
                <a:gd name="connsiteY104" fmla="*/ 9545 h 10000"/>
                <a:gd name="connsiteX105" fmla="*/ 5516 w 10000"/>
                <a:gd name="connsiteY105" fmla="*/ 9788 h 10000"/>
                <a:gd name="connsiteX106" fmla="*/ 5621 w 10000"/>
                <a:gd name="connsiteY106" fmla="*/ 9697 h 10000"/>
                <a:gd name="connsiteX107" fmla="*/ 5979 w 10000"/>
                <a:gd name="connsiteY107" fmla="*/ 10000 h 10000"/>
                <a:gd name="connsiteX108" fmla="*/ 5979 w 10000"/>
                <a:gd name="connsiteY108" fmla="*/ 9788 h 10000"/>
                <a:gd name="connsiteX109" fmla="*/ 6400 w 10000"/>
                <a:gd name="connsiteY109" fmla="*/ 9545 h 10000"/>
                <a:gd name="connsiteX110" fmla="*/ 6442 w 10000"/>
                <a:gd name="connsiteY110" fmla="*/ 9485 h 10000"/>
                <a:gd name="connsiteX111" fmla="*/ 6547 w 10000"/>
                <a:gd name="connsiteY111" fmla="*/ 9394 h 10000"/>
                <a:gd name="connsiteX112" fmla="*/ 6653 w 10000"/>
                <a:gd name="connsiteY112" fmla="*/ 9485 h 10000"/>
                <a:gd name="connsiteX113" fmla="*/ 6863 w 10000"/>
                <a:gd name="connsiteY113" fmla="*/ 9333 h 10000"/>
                <a:gd name="connsiteX114" fmla="*/ 7137 w 10000"/>
                <a:gd name="connsiteY114" fmla="*/ 9091 h 10000"/>
                <a:gd name="connsiteX115" fmla="*/ 7389 w 10000"/>
                <a:gd name="connsiteY115" fmla="*/ 8818 h 10000"/>
                <a:gd name="connsiteX116" fmla="*/ 7495 w 10000"/>
                <a:gd name="connsiteY116" fmla="*/ 8515 h 10000"/>
                <a:gd name="connsiteX117" fmla="*/ 7642 w 10000"/>
                <a:gd name="connsiteY117" fmla="*/ 8212 h 10000"/>
                <a:gd name="connsiteX118" fmla="*/ 7811 w 10000"/>
                <a:gd name="connsiteY118" fmla="*/ 7758 h 10000"/>
                <a:gd name="connsiteX119" fmla="*/ 7811 w 10000"/>
                <a:gd name="connsiteY119" fmla="*/ 7545 h 10000"/>
                <a:gd name="connsiteX120" fmla="*/ 7747 w 10000"/>
                <a:gd name="connsiteY120" fmla="*/ 7394 h 10000"/>
                <a:gd name="connsiteX121" fmla="*/ 7811 w 10000"/>
                <a:gd name="connsiteY121" fmla="*/ 7152 h 10000"/>
                <a:gd name="connsiteX122" fmla="*/ 7747 w 10000"/>
                <a:gd name="connsiteY122" fmla="*/ 6879 h 10000"/>
                <a:gd name="connsiteX123" fmla="*/ 7495 w 10000"/>
                <a:gd name="connsiteY123" fmla="*/ 6121 h 10000"/>
                <a:gd name="connsiteX124" fmla="*/ 7537 w 10000"/>
                <a:gd name="connsiteY124" fmla="*/ 6030 h 10000"/>
                <a:gd name="connsiteX125" fmla="*/ 7747 w 10000"/>
                <a:gd name="connsiteY125" fmla="*/ 5667 h 10000"/>
                <a:gd name="connsiteX126" fmla="*/ 7916 w 10000"/>
                <a:gd name="connsiteY126" fmla="*/ 5606 h 10000"/>
                <a:gd name="connsiteX127" fmla="*/ 7937 w 10000"/>
                <a:gd name="connsiteY127" fmla="*/ 5576 h 10000"/>
                <a:gd name="connsiteX128" fmla="*/ 7937 w 10000"/>
                <a:gd name="connsiteY128" fmla="*/ 5515 h 10000"/>
                <a:gd name="connsiteX129" fmla="*/ 7916 w 10000"/>
                <a:gd name="connsiteY129" fmla="*/ 5455 h 10000"/>
                <a:gd name="connsiteX130" fmla="*/ 7642 w 10000"/>
                <a:gd name="connsiteY130" fmla="*/ 5364 h 10000"/>
                <a:gd name="connsiteX131" fmla="*/ 7495 w 10000"/>
                <a:gd name="connsiteY131" fmla="*/ 5455 h 10000"/>
                <a:gd name="connsiteX132" fmla="*/ 7389 w 10000"/>
                <a:gd name="connsiteY132" fmla="*/ 5364 h 10000"/>
                <a:gd name="connsiteX133" fmla="*/ 7284 w 10000"/>
                <a:gd name="connsiteY133" fmla="*/ 5152 h 10000"/>
                <a:gd name="connsiteX134" fmla="*/ 7179 w 10000"/>
                <a:gd name="connsiteY134" fmla="*/ 5000 h 10000"/>
                <a:gd name="connsiteX135" fmla="*/ 7432 w 10000"/>
                <a:gd name="connsiteY135" fmla="*/ 4848 h 10000"/>
                <a:gd name="connsiteX136" fmla="*/ 7600 w 10000"/>
                <a:gd name="connsiteY136" fmla="*/ 4636 h 10000"/>
                <a:gd name="connsiteX137" fmla="*/ 7853 w 10000"/>
                <a:gd name="connsiteY137" fmla="*/ 4394 h 10000"/>
                <a:gd name="connsiteX138" fmla="*/ 7958 w 10000"/>
                <a:gd name="connsiteY138" fmla="*/ 4394 h 10000"/>
                <a:gd name="connsiteX139" fmla="*/ 7811 w 10000"/>
                <a:gd name="connsiteY139" fmla="*/ 4697 h 10000"/>
                <a:gd name="connsiteX140" fmla="*/ 7916 w 10000"/>
                <a:gd name="connsiteY140" fmla="*/ 4848 h 10000"/>
                <a:gd name="connsiteX141" fmla="*/ 8021 w 10000"/>
                <a:gd name="connsiteY141" fmla="*/ 4788 h 10000"/>
                <a:gd name="connsiteX142" fmla="*/ 8274 w 10000"/>
                <a:gd name="connsiteY142" fmla="*/ 4636 h 10000"/>
                <a:gd name="connsiteX143" fmla="*/ 8337 w 10000"/>
                <a:gd name="connsiteY143" fmla="*/ 4303 h 10000"/>
                <a:gd name="connsiteX144" fmla="*/ 8484 w 10000"/>
                <a:gd name="connsiteY144" fmla="*/ 4121 h 10000"/>
                <a:gd name="connsiteX145" fmla="*/ 8632 w 10000"/>
                <a:gd name="connsiteY145" fmla="*/ 4273 h 10000"/>
                <a:gd name="connsiteX146" fmla="*/ 8611 w 10000"/>
                <a:gd name="connsiteY146" fmla="*/ 3970 h 10000"/>
                <a:gd name="connsiteX147" fmla="*/ 8821 w 10000"/>
                <a:gd name="connsiteY147" fmla="*/ 3788 h 10000"/>
                <a:gd name="connsiteX148" fmla="*/ 9095 w 10000"/>
                <a:gd name="connsiteY148" fmla="*/ 3848 h 10000"/>
                <a:gd name="connsiteX149" fmla="*/ 9221 w 10000"/>
                <a:gd name="connsiteY149" fmla="*/ 3727 h 10000"/>
                <a:gd name="connsiteX150" fmla="*/ 9368 w 10000"/>
                <a:gd name="connsiteY150" fmla="*/ 3818 h 10000"/>
                <a:gd name="connsiteX151" fmla="*/ 9474 w 10000"/>
                <a:gd name="connsiteY151" fmla="*/ 3000 h 10000"/>
                <a:gd name="connsiteX152" fmla="*/ 9726 w 10000"/>
                <a:gd name="connsiteY152" fmla="*/ 2909 h 10000"/>
                <a:gd name="connsiteX153" fmla="*/ 10000 w 10000"/>
                <a:gd name="connsiteY153" fmla="*/ 1788 h 10000"/>
                <a:gd name="connsiteX154" fmla="*/ 9368 w 10000"/>
                <a:gd name="connsiteY154" fmla="*/ 1788 h 10000"/>
                <a:gd name="connsiteX0" fmla="*/ 9368 w 10000"/>
                <a:gd name="connsiteY0" fmla="*/ 1788 h 10000"/>
                <a:gd name="connsiteX1" fmla="*/ 9368 w 10000"/>
                <a:gd name="connsiteY1" fmla="*/ 1788 h 10000"/>
                <a:gd name="connsiteX2" fmla="*/ 9263 w 10000"/>
                <a:gd name="connsiteY2" fmla="*/ 1485 h 10000"/>
                <a:gd name="connsiteX3" fmla="*/ 8842 w 10000"/>
                <a:gd name="connsiteY3" fmla="*/ 1333 h 10000"/>
                <a:gd name="connsiteX4" fmla="*/ 8337 w 10000"/>
                <a:gd name="connsiteY4" fmla="*/ 0 h 10000"/>
                <a:gd name="connsiteX5" fmla="*/ 7853 w 10000"/>
                <a:gd name="connsiteY5" fmla="*/ 0 h 10000"/>
                <a:gd name="connsiteX6" fmla="*/ 7705 w 10000"/>
                <a:gd name="connsiteY6" fmla="*/ 364 h 10000"/>
                <a:gd name="connsiteX7" fmla="*/ 7389 w 10000"/>
                <a:gd name="connsiteY7" fmla="*/ 1182 h 10000"/>
                <a:gd name="connsiteX8" fmla="*/ 7074 w 10000"/>
                <a:gd name="connsiteY8" fmla="*/ 1182 h 10000"/>
                <a:gd name="connsiteX9" fmla="*/ 7032 w 10000"/>
                <a:gd name="connsiteY9" fmla="*/ 1333 h 10000"/>
                <a:gd name="connsiteX10" fmla="*/ 7032 w 10000"/>
                <a:gd name="connsiteY10" fmla="*/ 1364 h 10000"/>
                <a:gd name="connsiteX11" fmla="*/ 7053 w 10000"/>
                <a:gd name="connsiteY11" fmla="*/ 1364 h 10000"/>
                <a:gd name="connsiteX12" fmla="*/ 7074 w 10000"/>
                <a:gd name="connsiteY12" fmla="*/ 1364 h 10000"/>
                <a:gd name="connsiteX13" fmla="*/ 7074 w 10000"/>
                <a:gd name="connsiteY13" fmla="*/ 1394 h 10000"/>
                <a:gd name="connsiteX14" fmla="*/ 7095 w 10000"/>
                <a:gd name="connsiteY14" fmla="*/ 1394 h 10000"/>
                <a:gd name="connsiteX15" fmla="*/ 7116 w 10000"/>
                <a:gd name="connsiteY15" fmla="*/ 1394 h 10000"/>
                <a:gd name="connsiteX16" fmla="*/ 7116 w 10000"/>
                <a:gd name="connsiteY16" fmla="*/ 1424 h 10000"/>
                <a:gd name="connsiteX17" fmla="*/ 7137 w 10000"/>
                <a:gd name="connsiteY17" fmla="*/ 1424 h 10000"/>
                <a:gd name="connsiteX18" fmla="*/ 7116 w 10000"/>
                <a:gd name="connsiteY18" fmla="*/ 1424 h 10000"/>
                <a:gd name="connsiteX19" fmla="*/ 7116 w 10000"/>
                <a:gd name="connsiteY19" fmla="*/ 1394 h 10000"/>
                <a:gd name="connsiteX20" fmla="*/ 7095 w 10000"/>
                <a:gd name="connsiteY20" fmla="*/ 1394 h 10000"/>
                <a:gd name="connsiteX21" fmla="*/ 7074 w 10000"/>
                <a:gd name="connsiteY21" fmla="*/ 1394 h 10000"/>
                <a:gd name="connsiteX22" fmla="*/ 7074 w 10000"/>
                <a:gd name="connsiteY22" fmla="*/ 1364 h 10000"/>
                <a:gd name="connsiteX23" fmla="*/ 7053 w 10000"/>
                <a:gd name="connsiteY23" fmla="*/ 1364 h 10000"/>
                <a:gd name="connsiteX24" fmla="*/ 6926 w 10000"/>
                <a:gd name="connsiteY24" fmla="*/ 1636 h 10000"/>
                <a:gd name="connsiteX25" fmla="*/ 6926 w 10000"/>
                <a:gd name="connsiteY25" fmla="*/ 2000 h 10000"/>
                <a:gd name="connsiteX26" fmla="*/ 7389 w 10000"/>
                <a:gd name="connsiteY26" fmla="*/ 2091 h 10000"/>
                <a:gd name="connsiteX27" fmla="*/ 7495 w 10000"/>
                <a:gd name="connsiteY27" fmla="*/ 2394 h 10000"/>
                <a:gd name="connsiteX28" fmla="*/ 7032 w 10000"/>
                <a:gd name="connsiteY28" fmla="*/ 2606 h 10000"/>
                <a:gd name="connsiteX29" fmla="*/ 6653 w 10000"/>
                <a:gd name="connsiteY29" fmla="*/ 2848 h 10000"/>
                <a:gd name="connsiteX30" fmla="*/ 6295 w 10000"/>
                <a:gd name="connsiteY30" fmla="*/ 3061 h 10000"/>
                <a:gd name="connsiteX31" fmla="*/ 6189 w 10000"/>
                <a:gd name="connsiteY31" fmla="*/ 3576 h 10000"/>
                <a:gd name="connsiteX32" fmla="*/ 5621 w 10000"/>
                <a:gd name="connsiteY32" fmla="*/ 3667 h 10000"/>
                <a:gd name="connsiteX33" fmla="*/ 5053 w 10000"/>
                <a:gd name="connsiteY33" fmla="*/ 4182 h 10000"/>
                <a:gd name="connsiteX34" fmla="*/ 4526 w 10000"/>
                <a:gd name="connsiteY34" fmla="*/ 3818 h 10000"/>
                <a:gd name="connsiteX35" fmla="*/ 3895 w 10000"/>
                <a:gd name="connsiteY35" fmla="*/ 3727 h 10000"/>
                <a:gd name="connsiteX36" fmla="*/ 3432 w 10000"/>
                <a:gd name="connsiteY36" fmla="*/ 3061 h 10000"/>
                <a:gd name="connsiteX37" fmla="*/ 2758 w 10000"/>
                <a:gd name="connsiteY37" fmla="*/ 2758 h 10000"/>
                <a:gd name="connsiteX38" fmla="*/ 2695 w 10000"/>
                <a:gd name="connsiteY38" fmla="*/ 2000 h 10000"/>
                <a:gd name="connsiteX39" fmla="*/ 2379 w 10000"/>
                <a:gd name="connsiteY39" fmla="*/ 1788 h 10000"/>
                <a:gd name="connsiteX40" fmla="*/ 2337 w 10000"/>
                <a:gd name="connsiteY40" fmla="*/ 1727 h 10000"/>
                <a:gd name="connsiteX41" fmla="*/ 2316 w 10000"/>
                <a:gd name="connsiteY41" fmla="*/ 1758 h 10000"/>
                <a:gd name="connsiteX42" fmla="*/ 2295 w 10000"/>
                <a:gd name="connsiteY42" fmla="*/ 1818 h 10000"/>
                <a:gd name="connsiteX43" fmla="*/ 2295 w 10000"/>
                <a:gd name="connsiteY43" fmla="*/ 1848 h 10000"/>
                <a:gd name="connsiteX44" fmla="*/ 2295 w 10000"/>
                <a:gd name="connsiteY44" fmla="*/ 1879 h 10000"/>
                <a:gd name="connsiteX45" fmla="*/ 2295 w 10000"/>
                <a:gd name="connsiteY45" fmla="*/ 1848 h 10000"/>
                <a:gd name="connsiteX46" fmla="*/ 2295 w 10000"/>
                <a:gd name="connsiteY46" fmla="*/ 1818 h 10000"/>
                <a:gd name="connsiteX47" fmla="*/ 2337 w 10000"/>
                <a:gd name="connsiteY47" fmla="*/ 1727 h 10000"/>
                <a:gd name="connsiteX48" fmla="*/ 2295 w 10000"/>
                <a:gd name="connsiteY48" fmla="*/ 1636 h 10000"/>
                <a:gd name="connsiteX49" fmla="*/ 2189 w 10000"/>
                <a:gd name="connsiteY49" fmla="*/ 1727 h 10000"/>
                <a:gd name="connsiteX50" fmla="*/ 2189 w 10000"/>
                <a:gd name="connsiteY50" fmla="*/ 1879 h 10000"/>
                <a:gd name="connsiteX51" fmla="*/ 2189 w 10000"/>
                <a:gd name="connsiteY51" fmla="*/ 1727 h 10000"/>
                <a:gd name="connsiteX52" fmla="*/ 2021 w 10000"/>
                <a:gd name="connsiteY52" fmla="*/ 1788 h 10000"/>
                <a:gd name="connsiteX53" fmla="*/ 1916 w 10000"/>
                <a:gd name="connsiteY53" fmla="*/ 2242 h 10000"/>
                <a:gd name="connsiteX54" fmla="*/ 1495 w 10000"/>
                <a:gd name="connsiteY54" fmla="*/ 2152 h 10000"/>
                <a:gd name="connsiteX55" fmla="*/ 1389 w 10000"/>
                <a:gd name="connsiteY55" fmla="*/ 2909 h 10000"/>
                <a:gd name="connsiteX56" fmla="*/ 1032 w 10000"/>
                <a:gd name="connsiteY56" fmla="*/ 3000 h 10000"/>
                <a:gd name="connsiteX57" fmla="*/ 926 w 10000"/>
                <a:gd name="connsiteY57" fmla="*/ 3879 h 10000"/>
                <a:gd name="connsiteX58" fmla="*/ 716 w 10000"/>
                <a:gd name="connsiteY58" fmla="*/ 4182 h 10000"/>
                <a:gd name="connsiteX59" fmla="*/ 463 w 10000"/>
                <a:gd name="connsiteY59" fmla="*/ 4485 h 10000"/>
                <a:gd name="connsiteX60" fmla="*/ 42 w 10000"/>
                <a:gd name="connsiteY60" fmla="*/ 4636 h 10000"/>
                <a:gd name="connsiteX61" fmla="*/ 0 w 10000"/>
                <a:gd name="connsiteY61" fmla="*/ 4939 h 10000"/>
                <a:gd name="connsiteX62" fmla="*/ 105 w 10000"/>
                <a:gd name="connsiteY62" fmla="*/ 5061 h 10000"/>
                <a:gd name="connsiteX63" fmla="*/ 147 w 10000"/>
                <a:gd name="connsiteY63" fmla="*/ 5303 h 10000"/>
                <a:gd name="connsiteX64" fmla="*/ 42 w 10000"/>
                <a:gd name="connsiteY64" fmla="*/ 5364 h 10000"/>
                <a:gd name="connsiteX65" fmla="*/ 147 w 10000"/>
                <a:gd name="connsiteY65" fmla="*/ 5515 h 10000"/>
                <a:gd name="connsiteX66" fmla="*/ 316 w 10000"/>
                <a:gd name="connsiteY66" fmla="*/ 5606 h 10000"/>
                <a:gd name="connsiteX67" fmla="*/ 463 w 10000"/>
                <a:gd name="connsiteY67" fmla="*/ 5909 h 10000"/>
                <a:gd name="connsiteX68" fmla="*/ 674 w 10000"/>
                <a:gd name="connsiteY68" fmla="*/ 5909 h 10000"/>
                <a:gd name="connsiteX69" fmla="*/ 989 w 10000"/>
                <a:gd name="connsiteY69" fmla="*/ 5909 h 10000"/>
                <a:gd name="connsiteX70" fmla="*/ 1032 w 10000"/>
                <a:gd name="connsiteY70" fmla="*/ 6030 h 10000"/>
                <a:gd name="connsiteX71" fmla="*/ 821 w 10000"/>
                <a:gd name="connsiteY71" fmla="*/ 6485 h 10000"/>
                <a:gd name="connsiteX72" fmla="*/ 884 w 10000"/>
                <a:gd name="connsiteY72" fmla="*/ 6727 h 10000"/>
                <a:gd name="connsiteX73" fmla="*/ 779 w 10000"/>
                <a:gd name="connsiteY73" fmla="*/ 6939 h 10000"/>
                <a:gd name="connsiteX74" fmla="*/ 884 w 10000"/>
                <a:gd name="connsiteY74" fmla="*/ 7242 h 10000"/>
                <a:gd name="connsiteX75" fmla="*/ 1137 w 10000"/>
                <a:gd name="connsiteY75" fmla="*/ 7394 h 10000"/>
                <a:gd name="connsiteX76" fmla="*/ 1095 w 10000"/>
                <a:gd name="connsiteY76" fmla="*/ 7455 h 10000"/>
                <a:gd name="connsiteX77" fmla="*/ 1200 w 10000"/>
                <a:gd name="connsiteY77" fmla="*/ 7455 h 10000"/>
                <a:gd name="connsiteX78" fmla="*/ 1558 w 10000"/>
                <a:gd name="connsiteY78" fmla="*/ 7697 h 10000"/>
                <a:gd name="connsiteX79" fmla="*/ 1874 w 10000"/>
                <a:gd name="connsiteY79" fmla="*/ 7909 h 10000"/>
                <a:gd name="connsiteX80" fmla="*/ 2189 w 10000"/>
                <a:gd name="connsiteY80" fmla="*/ 8000 h 10000"/>
                <a:gd name="connsiteX81" fmla="*/ 2295 w 10000"/>
                <a:gd name="connsiteY81" fmla="*/ 8121 h 10000"/>
                <a:gd name="connsiteX82" fmla="*/ 2379 w 10000"/>
                <a:gd name="connsiteY82" fmla="*/ 8121 h 10000"/>
                <a:gd name="connsiteX83" fmla="*/ 2547 w 10000"/>
                <a:gd name="connsiteY83" fmla="*/ 8273 h 10000"/>
                <a:gd name="connsiteX84" fmla="*/ 2758 w 10000"/>
                <a:gd name="connsiteY84" fmla="*/ 8273 h 10000"/>
                <a:gd name="connsiteX85" fmla="*/ 2968 w 10000"/>
                <a:gd name="connsiteY85" fmla="*/ 8273 h 10000"/>
                <a:gd name="connsiteX86" fmla="*/ 3116 w 10000"/>
                <a:gd name="connsiteY86" fmla="*/ 8000 h 10000"/>
                <a:gd name="connsiteX87" fmla="*/ 3326 w 10000"/>
                <a:gd name="connsiteY87" fmla="*/ 7758 h 10000"/>
                <a:gd name="connsiteX88" fmla="*/ 3579 w 10000"/>
                <a:gd name="connsiteY88" fmla="*/ 7758 h 10000"/>
                <a:gd name="connsiteX89" fmla="*/ 3789 w 10000"/>
                <a:gd name="connsiteY89" fmla="*/ 8000 h 10000"/>
                <a:gd name="connsiteX90" fmla="*/ 3895 w 10000"/>
                <a:gd name="connsiteY90" fmla="*/ 8000 h 10000"/>
                <a:gd name="connsiteX91" fmla="*/ 4000 w 10000"/>
                <a:gd name="connsiteY91" fmla="*/ 8061 h 10000"/>
                <a:gd name="connsiteX92" fmla="*/ 4063 w 10000"/>
                <a:gd name="connsiteY92" fmla="*/ 8424 h 10000"/>
                <a:gd name="connsiteX93" fmla="*/ 3958 w 10000"/>
                <a:gd name="connsiteY93" fmla="*/ 8879 h 10000"/>
                <a:gd name="connsiteX94" fmla="*/ 3958 w 10000"/>
                <a:gd name="connsiteY94" fmla="*/ 9030 h 10000"/>
                <a:gd name="connsiteX95" fmla="*/ 4105 w 10000"/>
                <a:gd name="connsiteY95" fmla="*/ 9091 h 10000"/>
                <a:gd name="connsiteX96" fmla="*/ 4211 w 10000"/>
                <a:gd name="connsiteY96" fmla="*/ 9333 h 10000"/>
                <a:gd name="connsiteX97" fmla="*/ 4211 w 10000"/>
                <a:gd name="connsiteY97" fmla="*/ 9485 h 10000"/>
                <a:gd name="connsiteX98" fmla="*/ 4463 w 10000"/>
                <a:gd name="connsiteY98" fmla="*/ 9636 h 10000"/>
                <a:gd name="connsiteX99" fmla="*/ 4421 w 10000"/>
                <a:gd name="connsiteY99" fmla="*/ 9697 h 10000"/>
                <a:gd name="connsiteX100" fmla="*/ 4674 w 10000"/>
                <a:gd name="connsiteY100" fmla="*/ 9636 h 10000"/>
                <a:gd name="connsiteX101" fmla="*/ 4737 w 10000"/>
                <a:gd name="connsiteY101" fmla="*/ 9333 h 10000"/>
                <a:gd name="connsiteX102" fmla="*/ 5263 w 10000"/>
                <a:gd name="connsiteY102" fmla="*/ 9333 h 10000"/>
                <a:gd name="connsiteX103" fmla="*/ 5453 w 10000"/>
                <a:gd name="connsiteY103" fmla="*/ 9545 h 10000"/>
                <a:gd name="connsiteX104" fmla="*/ 5516 w 10000"/>
                <a:gd name="connsiteY104" fmla="*/ 9788 h 10000"/>
                <a:gd name="connsiteX105" fmla="*/ 5621 w 10000"/>
                <a:gd name="connsiteY105" fmla="*/ 9697 h 10000"/>
                <a:gd name="connsiteX106" fmla="*/ 5979 w 10000"/>
                <a:gd name="connsiteY106" fmla="*/ 10000 h 10000"/>
                <a:gd name="connsiteX107" fmla="*/ 5979 w 10000"/>
                <a:gd name="connsiteY107" fmla="*/ 9788 h 10000"/>
                <a:gd name="connsiteX108" fmla="*/ 6400 w 10000"/>
                <a:gd name="connsiteY108" fmla="*/ 9545 h 10000"/>
                <a:gd name="connsiteX109" fmla="*/ 6442 w 10000"/>
                <a:gd name="connsiteY109" fmla="*/ 9485 h 10000"/>
                <a:gd name="connsiteX110" fmla="*/ 6547 w 10000"/>
                <a:gd name="connsiteY110" fmla="*/ 9394 h 10000"/>
                <a:gd name="connsiteX111" fmla="*/ 6653 w 10000"/>
                <a:gd name="connsiteY111" fmla="*/ 9485 h 10000"/>
                <a:gd name="connsiteX112" fmla="*/ 6863 w 10000"/>
                <a:gd name="connsiteY112" fmla="*/ 9333 h 10000"/>
                <a:gd name="connsiteX113" fmla="*/ 7137 w 10000"/>
                <a:gd name="connsiteY113" fmla="*/ 9091 h 10000"/>
                <a:gd name="connsiteX114" fmla="*/ 7389 w 10000"/>
                <a:gd name="connsiteY114" fmla="*/ 8818 h 10000"/>
                <a:gd name="connsiteX115" fmla="*/ 7495 w 10000"/>
                <a:gd name="connsiteY115" fmla="*/ 8515 h 10000"/>
                <a:gd name="connsiteX116" fmla="*/ 7642 w 10000"/>
                <a:gd name="connsiteY116" fmla="*/ 8212 h 10000"/>
                <a:gd name="connsiteX117" fmla="*/ 7811 w 10000"/>
                <a:gd name="connsiteY117" fmla="*/ 7758 h 10000"/>
                <a:gd name="connsiteX118" fmla="*/ 7811 w 10000"/>
                <a:gd name="connsiteY118" fmla="*/ 7545 h 10000"/>
                <a:gd name="connsiteX119" fmla="*/ 7747 w 10000"/>
                <a:gd name="connsiteY119" fmla="*/ 7394 h 10000"/>
                <a:gd name="connsiteX120" fmla="*/ 7811 w 10000"/>
                <a:gd name="connsiteY120" fmla="*/ 7152 h 10000"/>
                <a:gd name="connsiteX121" fmla="*/ 7747 w 10000"/>
                <a:gd name="connsiteY121" fmla="*/ 6879 h 10000"/>
                <a:gd name="connsiteX122" fmla="*/ 7495 w 10000"/>
                <a:gd name="connsiteY122" fmla="*/ 6121 h 10000"/>
                <a:gd name="connsiteX123" fmla="*/ 7537 w 10000"/>
                <a:gd name="connsiteY123" fmla="*/ 6030 h 10000"/>
                <a:gd name="connsiteX124" fmla="*/ 7747 w 10000"/>
                <a:gd name="connsiteY124" fmla="*/ 5667 h 10000"/>
                <a:gd name="connsiteX125" fmla="*/ 7916 w 10000"/>
                <a:gd name="connsiteY125" fmla="*/ 5606 h 10000"/>
                <a:gd name="connsiteX126" fmla="*/ 7937 w 10000"/>
                <a:gd name="connsiteY126" fmla="*/ 5576 h 10000"/>
                <a:gd name="connsiteX127" fmla="*/ 7937 w 10000"/>
                <a:gd name="connsiteY127" fmla="*/ 5515 h 10000"/>
                <a:gd name="connsiteX128" fmla="*/ 7916 w 10000"/>
                <a:gd name="connsiteY128" fmla="*/ 5455 h 10000"/>
                <a:gd name="connsiteX129" fmla="*/ 7642 w 10000"/>
                <a:gd name="connsiteY129" fmla="*/ 5364 h 10000"/>
                <a:gd name="connsiteX130" fmla="*/ 7495 w 10000"/>
                <a:gd name="connsiteY130" fmla="*/ 5455 h 10000"/>
                <a:gd name="connsiteX131" fmla="*/ 7389 w 10000"/>
                <a:gd name="connsiteY131" fmla="*/ 5364 h 10000"/>
                <a:gd name="connsiteX132" fmla="*/ 7284 w 10000"/>
                <a:gd name="connsiteY132" fmla="*/ 5152 h 10000"/>
                <a:gd name="connsiteX133" fmla="*/ 7179 w 10000"/>
                <a:gd name="connsiteY133" fmla="*/ 5000 h 10000"/>
                <a:gd name="connsiteX134" fmla="*/ 7432 w 10000"/>
                <a:gd name="connsiteY134" fmla="*/ 4848 h 10000"/>
                <a:gd name="connsiteX135" fmla="*/ 7600 w 10000"/>
                <a:gd name="connsiteY135" fmla="*/ 4636 h 10000"/>
                <a:gd name="connsiteX136" fmla="*/ 7853 w 10000"/>
                <a:gd name="connsiteY136" fmla="*/ 4394 h 10000"/>
                <a:gd name="connsiteX137" fmla="*/ 7958 w 10000"/>
                <a:gd name="connsiteY137" fmla="*/ 4394 h 10000"/>
                <a:gd name="connsiteX138" fmla="*/ 7811 w 10000"/>
                <a:gd name="connsiteY138" fmla="*/ 4697 h 10000"/>
                <a:gd name="connsiteX139" fmla="*/ 7916 w 10000"/>
                <a:gd name="connsiteY139" fmla="*/ 4848 h 10000"/>
                <a:gd name="connsiteX140" fmla="*/ 8021 w 10000"/>
                <a:gd name="connsiteY140" fmla="*/ 4788 h 10000"/>
                <a:gd name="connsiteX141" fmla="*/ 8274 w 10000"/>
                <a:gd name="connsiteY141" fmla="*/ 4636 h 10000"/>
                <a:gd name="connsiteX142" fmla="*/ 8337 w 10000"/>
                <a:gd name="connsiteY142" fmla="*/ 4303 h 10000"/>
                <a:gd name="connsiteX143" fmla="*/ 8484 w 10000"/>
                <a:gd name="connsiteY143" fmla="*/ 4121 h 10000"/>
                <a:gd name="connsiteX144" fmla="*/ 8632 w 10000"/>
                <a:gd name="connsiteY144" fmla="*/ 4273 h 10000"/>
                <a:gd name="connsiteX145" fmla="*/ 8611 w 10000"/>
                <a:gd name="connsiteY145" fmla="*/ 3970 h 10000"/>
                <a:gd name="connsiteX146" fmla="*/ 8821 w 10000"/>
                <a:gd name="connsiteY146" fmla="*/ 3788 h 10000"/>
                <a:gd name="connsiteX147" fmla="*/ 9095 w 10000"/>
                <a:gd name="connsiteY147" fmla="*/ 3848 h 10000"/>
                <a:gd name="connsiteX148" fmla="*/ 9221 w 10000"/>
                <a:gd name="connsiteY148" fmla="*/ 3727 h 10000"/>
                <a:gd name="connsiteX149" fmla="*/ 9368 w 10000"/>
                <a:gd name="connsiteY149" fmla="*/ 3818 h 10000"/>
                <a:gd name="connsiteX150" fmla="*/ 9474 w 10000"/>
                <a:gd name="connsiteY150" fmla="*/ 3000 h 10000"/>
                <a:gd name="connsiteX151" fmla="*/ 9726 w 10000"/>
                <a:gd name="connsiteY151" fmla="*/ 2909 h 10000"/>
                <a:gd name="connsiteX152" fmla="*/ 10000 w 10000"/>
                <a:gd name="connsiteY152" fmla="*/ 1788 h 10000"/>
                <a:gd name="connsiteX153" fmla="*/ 9368 w 10000"/>
                <a:gd name="connsiteY153" fmla="*/ 1788 h 10000"/>
                <a:gd name="connsiteX0" fmla="*/ 9368 w 10000"/>
                <a:gd name="connsiteY0" fmla="*/ 1788 h 10000"/>
                <a:gd name="connsiteX1" fmla="*/ 9368 w 10000"/>
                <a:gd name="connsiteY1" fmla="*/ 1788 h 10000"/>
                <a:gd name="connsiteX2" fmla="*/ 9263 w 10000"/>
                <a:gd name="connsiteY2" fmla="*/ 1485 h 10000"/>
                <a:gd name="connsiteX3" fmla="*/ 8842 w 10000"/>
                <a:gd name="connsiteY3" fmla="*/ 1333 h 10000"/>
                <a:gd name="connsiteX4" fmla="*/ 8337 w 10000"/>
                <a:gd name="connsiteY4" fmla="*/ 0 h 10000"/>
                <a:gd name="connsiteX5" fmla="*/ 7853 w 10000"/>
                <a:gd name="connsiteY5" fmla="*/ 0 h 10000"/>
                <a:gd name="connsiteX6" fmla="*/ 7705 w 10000"/>
                <a:gd name="connsiteY6" fmla="*/ 364 h 10000"/>
                <a:gd name="connsiteX7" fmla="*/ 7389 w 10000"/>
                <a:gd name="connsiteY7" fmla="*/ 1182 h 10000"/>
                <a:gd name="connsiteX8" fmla="*/ 7074 w 10000"/>
                <a:gd name="connsiteY8" fmla="*/ 1182 h 10000"/>
                <a:gd name="connsiteX9" fmla="*/ 7032 w 10000"/>
                <a:gd name="connsiteY9" fmla="*/ 1333 h 10000"/>
                <a:gd name="connsiteX10" fmla="*/ 7032 w 10000"/>
                <a:gd name="connsiteY10" fmla="*/ 1364 h 10000"/>
                <a:gd name="connsiteX11" fmla="*/ 7053 w 10000"/>
                <a:gd name="connsiteY11" fmla="*/ 1364 h 10000"/>
                <a:gd name="connsiteX12" fmla="*/ 7074 w 10000"/>
                <a:gd name="connsiteY12" fmla="*/ 1364 h 10000"/>
                <a:gd name="connsiteX13" fmla="*/ 7074 w 10000"/>
                <a:gd name="connsiteY13" fmla="*/ 1394 h 10000"/>
                <a:gd name="connsiteX14" fmla="*/ 7095 w 10000"/>
                <a:gd name="connsiteY14" fmla="*/ 1394 h 10000"/>
                <a:gd name="connsiteX15" fmla="*/ 7116 w 10000"/>
                <a:gd name="connsiteY15" fmla="*/ 1394 h 10000"/>
                <a:gd name="connsiteX16" fmla="*/ 7116 w 10000"/>
                <a:gd name="connsiteY16" fmla="*/ 1424 h 10000"/>
                <a:gd name="connsiteX17" fmla="*/ 7137 w 10000"/>
                <a:gd name="connsiteY17" fmla="*/ 1424 h 10000"/>
                <a:gd name="connsiteX18" fmla="*/ 7116 w 10000"/>
                <a:gd name="connsiteY18" fmla="*/ 1424 h 10000"/>
                <a:gd name="connsiteX19" fmla="*/ 7116 w 10000"/>
                <a:gd name="connsiteY19" fmla="*/ 1394 h 10000"/>
                <a:gd name="connsiteX20" fmla="*/ 7095 w 10000"/>
                <a:gd name="connsiteY20" fmla="*/ 1394 h 10000"/>
                <a:gd name="connsiteX21" fmla="*/ 7074 w 10000"/>
                <a:gd name="connsiteY21" fmla="*/ 1394 h 10000"/>
                <a:gd name="connsiteX22" fmla="*/ 7074 w 10000"/>
                <a:gd name="connsiteY22" fmla="*/ 1364 h 10000"/>
                <a:gd name="connsiteX23" fmla="*/ 7100 w 10000"/>
                <a:gd name="connsiteY23" fmla="*/ 1319 h 10000"/>
                <a:gd name="connsiteX24" fmla="*/ 6926 w 10000"/>
                <a:gd name="connsiteY24" fmla="*/ 1636 h 10000"/>
                <a:gd name="connsiteX25" fmla="*/ 6926 w 10000"/>
                <a:gd name="connsiteY25" fmla="*/ 2000 h 10000"/>
                <a:gd name="connsiteX26" fmla="*/ 7389 w 10000"/>
                <a:gd name="connsiteY26" fmla="*/ 2091 h 10000"/>
                <a:gd name="connsiteX27" fmla="*/ 7495 w 10000"/>
                <a:gd name="connsiteY27" fmla="*/ 2394 h 10000"/>
                <a:gd name="connsiteX28" fmla="*/ 7032 w 10000"/>
                <a:gd name="connsiteY28" fmla="*/ 2606 h 10000"/>
                <a:gd name="connsiteX29" fmla="*/ 6653 w 10000"/>
                <a:gd name="connsiteY29" fmla="*/ 2848 h 10000"/>
                <a:gd name="connsiteX30" fmla="*/ 6295 w 10000"/>
                <a:gd name="connsiteY30" fmla="*/ 3061 h 10000"/>
                <a:gd name="connsiteX31" fmla="*/ 6189 w 10000"/>
                <a:gd name="connsiteY31" fmla="*/ 3576 h 10000"/>
                <a:gd name="connsiteX32" fmla="*/ 5621 w 10000"/>
                <a:gd name="connsiteY32" fmla="*/ 3667 h 10000"/>
                <a:gd name="connsiteX33" fmla="*/ 5053 w 10000"/>
                <a:gd name="connsiteY33" fmla="*/ 4182 h 10000"/>
                <a:gd name="connsiteX34" fmla="*/ 4526 w 10000"/>
                <a:gd name="connsiteY34" fmla="*/ 3818 h 10000"/>
                <a:gd name="connsiteX35" fmla="*/ 3895 w 10000"/>
                <a:gd name="connsiteY35" fmla="*/ 3727 h 10000"/>
                <a:gd name="connsiteX36" fmla="*/ 3432 w 10000"/>
                <a:gd name="connsiteY36" fmla="*/ 3061 h 10000"/>
                <a:gd name="connsiteX37" fmla="*/ 2758 w 10000"/>
                <a:gd name="connsiteY37" fmla="*/ 2758 h 10000"/>
                <a:gd name="connsiteX38" fmla="*/ 2695 w 10000"/>
                <a:gd name="connsiteY38" fmla="*/ 2000 h 10000"/>
                <a:gd name="connsiteX39" fmla="*/ 2379 w 10000"/>
                <a:gd name="connsiteY39" fmla="*/ 1788 h 10000"/>
                <a:gd name="connsiteX40" fmla="*/ 2337 w 10000"/>
                <a:gd name="connsiteY40" fmla="*/ 1727 h 10000"/>
                <a:gd name="connsiteX41" fmla="*/ 2316 w 10000"/>
                <a:gd name="connsiteY41" fmla="*/ 1758 h 10000"/>
                <a:gd name="connsiteX42" fmla="*/ 2295 w 10000"/>
                <a:gd name="connsiteY42" fmla="*/ 1818 h 10000"/>
                <a:gd name="connsiteX43" fmla="*/ 2295 w 10000"/>
                <a:gd name="connsiteY43" fmla="*/ 1848 h 10000"/>
                <a:gd name="connsiteX44" fmla="*/ 2295 w 10000"/>
                <a:gd name="connsiteY44" fmla="*/ 1879 h 10000"/>
                <a:gd name="connsiteX45" fmla="*/ 2295 w 10000"/>
                <a:gd name="connsiteY45" fmla="*/ 1848 h 10000"/>
                <a:gd name="connsiteX46" fmla="*/ 2295 w 10000"/>
                <a:gd name="connsiteY46" fmla="*/ 1818 h 10000"/>
                <a:gd name="connsiteX47" fmla="*/ 2337 w 10000"/>
                <a:gd name="connsiteY47" fmla="*/ 1727 h 10000"/>
                <a:gd name="connsiteX48" fmla="*/ 2295 w 10000"/>
                <a:gd name="connsiteY48" fmla="*/ 1636 h 10000"/>
                <a:gd name="connsiteX49" fmla="*/ 2189 w 10000"/>
                <a:gd name="connsiteY49" fmla="*/ 1727 h 10000"/>
                <a:gd name="connsiteX50" fmla="*/ 2189 w 10000"/>
                <a:gd name="connsiteY50" fmla="*/ 1879 h 10000"/>
                <a:gd name="connsiteX51" fmla="*/ 2189 w 10000"/>
                <a:gd name="connsiteY51" fmla="*/ 1727 h 10000"/>
                <a:gd name="connsiteX52" fmla="*/ 2021 w 10000"/>
                <a:gd name="connsiteY52" fmla="*/ 1788 h 10000"/>
                <a:gd name="connsiteX53" fmla="*/ 1916 w 10000"/>
                <a:gd name="connsiteY53" fmla="*/ 2242 h 10000"/>
                <a:gd name="connsiteX54" fmla="*/ 1495 w 10000"/>
                <a:gd name="connsiteY54" fmla="*/ 2152 h 10000"/>
                <a:gd name="connsiteX55" fmla="*/ 1389 w 10000"/>
                <a:gd name="connsiteY55" fmla="*/ 2909 h 10000"/>
                <a:gd name="connsiteX56" fmla="*/ 1032 w 10000"/>
                <a:gd name="connsiteY56" fmla="*/ 3000 h 10000"/>
                <a:gd name="connsiteX57" fmla="*/ 926 w 10000"/>
                <a:gd name="connsiteY57" fmla="*/ 3879 h 10000"/>
                <a:gd name="connsiteX58" fmla="*/ 716 w 10000"/>
                <a:gd name="connsiteY58" fmla="*/ 4182 h 10000"/>
                <a:gd name="connsiteX59" fmla="*/ 463 w 10000"/>
                <a:gd name="connsiteY59" fmla="*/ 4485 h 10000"/>
                <a:gd name="connsiteX60" fmla="*/ 42 w 10000"/>
                <a:gd name="connsiteY60" fmla="*/ 4636 h 10000"/>
                <a:gd name="connsiteX61" fmla="*/ 0 w 10000"/>
                <a:gd name="connsiteY61" fmla="*/ 4939 h 10000"/>
                <a:gd name="connsiteX62" fmla="*/ 105 w 10000"/>
                <a:gd name="connsiteY62" fmla="*/ 5061 h 10000"/>
                <a:gd name="connsiteX63" fmla="*/ 147 w 10000"/>
                <a:gd name="connsiteY63" fmla="*/ 5303 h 10000"/>
                <a:gd name="connsiteX64" fmla="*/ 42 w 10000"/>
                <a:gd name="connsiteY64" fmla="*/ 5364 h 10000"/>
                <a:gd name="connsiteX65" fmla="*/ 147 w 10000"/>
                <a:gd name="connsiteY65" fmla="*/ 5515 h 10000"/>
                <a:gd name="connsiteX66" fmla="*/ 316 w 10000"/>
                <a:gd name="connsiteY66" fmla="*/ 5606 h 10000"/>
                <a:gd name="connsiteX67" fmla="*/ 463 w 10000"/>
                <a:gd name="connsiteY67" fmla="*/ 5909 h 10000"/>
                <a:gd name="connsiteX68" fmla="*/ 674 w 10000"/>
                <a:gd name="connsiteY68" fmla="*/ 5909 h 10000"/>
                <a:gd name="connsiteX69" fmla="*/ 989 w 10000"/>
                <a:gd name="connsiteY69" fmla="*/ 5909 h 10000"/>
                <a:gd name="connsiteX70" fmla="*/ 1032 w 10000"/>
                <a:gd name="connsiteY70" fmla="*/ 6030 h 10000"/>
                <a:gd name="connsiteX71" fmla="*/ 821 w 10000"/>
                <a:gd name="connsiteY71" fmla="*/ 6485 h 10000"/>
                <a:gd name="connsiteX72" fmla="*/ 884 w 10000"/>
                <a:gd name="connsiteY72" fmla="*/ 6727 h 10000"/>
                <a:gd name="connsiteX73" fmla="*/ 779 w 10000"/>
                <a:gd name="connsiteY73" fmla="*/ 6939 h 10000"/>
                <a:gd name="connsiteX74" fmla="*/ 884 w 10000"/>
                <a:gd name="connsiteY74" fmla="*/ 7242 h 10000"/>
                <a:gd name="connsiteX75" fmla="*/ 1137 w 10000"/>
                <a:gd name="connsiteY75" fmla="*/ 7394 h 10000"/>
                <a:gd name="connsiteX76" fmla="*/ 1095 w 10000"/>
                <a:gd name="connsiteY76" fmla="*/ 7455 h 10000"/>
                <a:gd name="connsiteX77" fmla="*/ 1200 w 10000"/>
                <a:gd name="connsiteY77" fmla="*/ 7455 h 10000"/>
                <a:gd name="connsiteX78" fmla="*/ 1558 w 10000"/>
                <a:gd name="connsiteY78" fmla="*/ 7697 h 10000"/>
                <a:gd name="connsiteX79" fmla="*/ 1874 w 10000"/>
                <a:gd name="connsiteY79" fmla="*/ 7909 h 10000"/>
                <a:gd name="connsiteX80" fmla="*/ 2189 w 10000"/>
                <a:gd name="connsiteY80" fmla="*/ 8000 h 10000"/>
                <a:gd name="connsiteX81" fmla="*/ 2295 w 10000"/>
                <a:gd name="connsiteY81" fmla="*/ 8121 h 10000"/>
                <a:gd name="connsiteX82" fmla="*/ 2379 w 10000"/>
                <a:gd name="connsiteY82" fmla="*/ 8121 h 10000"/>
                <a:gd name="connsiteX83" fmla="*/ 2547 w 10000"/>
                <a:gd name="connsiteY83" fmla="*/ 8273 h 10000"/>
                <a:gd name="connsiteX84" fmla="*/ 2758 w 10000"/>
                <a:gd name="connsiteY84" fmla="*/ 8273 h 10000"/>
                <a:gd name="connsiteX85" fmla="*/ 2968 w 10000"/>
                <a:gd name="connsiteY85" fmla="*/ 8273 h 10000"/>
                <a:gd name="connsiteX86" fmla="*/ 3116 w 10000"/>
                <a:gd name="connsiteY86" fmla="*/ 8000 h 10000"/>
                <a:gd name="connsiteX87" fmla="*/ 3326 w 10000"/>
                <a:gd name="connsiteY87" fmla="*/ 7758 h 10000"/>
                <a:gd name="connsiteX88" fmla="*/ 3579 w 10000"/>
                <a:gd name="connsiteY88" fmla="*/ 7758 h 10000"/>
                <a:gd name="connsiteX89" fmla="*/ 3789 w 10000"/>
                <a:gd name="connsiteY89" fmla="*/ 8000 h 10000"/>
                <a:gd name="connsiteX90" fmla="*/ 3895 w 10000"/>
                <a:gd name="connsiteY90" fmla="*/ 8000 h 10000"/>
                <a:gd name="connsiteX91" fmla="*/ 4000 w 10000"/>
                <a:gd name="connsiteY91" fmla="*/ 8061 h 10000"/>
                <a:gd name="connsiteX92" fmla="*/ 4063 w 10000"/>
                <a:gd name="connsiteY92" fmla="*/ 8424 h 10000"/>
                <a:gd name="connsiteX93" fmla="*/ 3958 w 10000"/>
                <a:gd name="connsiteY93" fmla="*/ 8879 h 10000"/>
                <a:gd name="connsiteX94" fmla="*/ 3958 w 10000"/>
                <a:gd name="connsiteY94" fmla="*/ 9030 h 10000"/>
                <a:gd name="connsiteX95" fmla="*/ 4105 w 10000"/>
                <a:gd name="connsiteY95" fmla="*/ 9091 h 10000"/>
                <a:gd name="connsiteX96" fmla="*/ 4211 w 10000"/>
                <a:gd name="connsiteY96" fmla="*/ 9333 h 10000"/>
                <a:gd name="connsiteX97" fmla="*/ 4211 w 10000"/>
                <a:gd name="connsiteY97" fmla="*/ 9485 h 10000"/>
                <a:gd name="connsiteX98" fmla="*/ 4463 w 10000"/>
                <a:gd name="connsiteY98" fmla="*/ 9636 h 10000"/>
                <a:gd name="connsiteX99" fmla="*/ 4421 w 10000"/>
                <a:gd name="connsiteY99" fmla="*/ 9697 h 10000"/>
                <a:gd name="connsiteX100" fmla="*/ 4674 w 10000"/>
                <a:gd name="connsiteY100" fmla="*/ 9636 h 10000"/>
                <a:gd name="connsiteX101" fmla="*/ 4737 w 10000"/>
                <a:gd name="connsiteY101" fmla="*/ 9333 h 10000"/>
                <a:gd name="connsiteX102" fmla="*/ 5263 w 10000"/>
                <a:gd name="connsiteY102" fmla="*/ 9333 h 10000"/>
                <a:gd name="connsiteX103" fmla="*/ 5453 w 10000"/>
                <a:gd name="connsiteY103" fmla="*/ 9545 h 10000"/>
                <a:gd name="connsiteX104" fmla="*/ 5516 w 10000"/>
                <a:gd name="connsiteY104" fmla="*/ 9788 h 10000"/>
                <a:gd name="connsiteX105" fmla="*/ 5621 w 10000"/>
                <a:gd name="connsiteY105" fmla="*/ 9697 h 10000"/>
                <a:gd name="connsiteX106" fmla="*/ 5979 w 10000"/>
                <a:gd name="connsiteY106" fmla="*/ 10000 h 10000"/>
                <a:gd name="connsiteX107" fmla="*/ 5979 w 10000"/>
                <a:gd name="connsiteY107" fmla="*/ 9788 h 10000"/>
                <a:gd name="connsiteX108" fmla="*/ 6400 w 10000"/>
                <a:gd name="connsiteY108" fmla="*/ 9545 h 10000"/>
                <a:gd name="connsiteX109" fmla="*/ 6442 w 10000"/>
                <a:gd name="connsiteY109" fmla="*/ 9485 h 10000"/>
                <a:gd name="connsiteX110" fmla="*/ 6547 w 10000"/>
                <a:gd name="connsiteY110" fmla="*/ 9394 h 10000"/>
                <a:gd name="connsiteX111" fmla="*/ 6653 w 10000"/>
                <a:gd name="connsiteY111" fmla="*/ 9485 h 10000"/>
                <a:gd name="connsiteX112" fmla="*/ 6863 w 10000"/>
                <a:gd name="connsiteY112" fmla="*/ 9333 h 10000"/>
                <a:gd name="connsiteX113" fmla="*/ 7137 w 10000"/>
                <a:gd name="connsiteY113" fmla="*/ 9091 h 10000"/>
                <a:gd name="connsiteX114" fmla="*/ 7389 w 10000"/>
                <a:gd name="connsiteY114" fmla="*/ 8818 h 10000"/>
                <a:gd name="connsiteX115" fmla="*/ 7495 w 10000"/>
                <a:gd name="connsiteY115" fmla="*/ 8515 h 10000"/>
                <a:gd name="connsiteX116" fmla="*/ 7642 w 10000"/>
                <a:gd name="connsiteY116" fmla="*/ 8212 h 10000"/>
                <a:gd name="connsiteX117" fmla="*/ 7811 w 10000"/>
                <a:gd name="connsiteY117" fmla="*/ 7758 h 10000"/>
                <a:gd name="connsiteX118" fmla="*/ 7811 w 10000"/>
                <a:gd name="connsiteY118" fmla="*/ 7545 h 10000"/>
                <a:gd name="connsiteX119" fmla="*/ 7747 w 10000"/>
                <a:gd name="connsiteY119" fmla="*/ 7394 h 10000"/>
                <a:gd name="connsiteX120" fmla="*/ 7811 w 10000"/>
                <a:gd name="connsiteY120" fmla="*/ 7152 h 10000"/>
                <a:gd name="connsiteX121" fmla="*/ 7747 w 10000"/>
                <a:gd name="connsiteY121" fmla="*/ 6879 h 10000"/>
                <a:gd name="connsiteX122" fmla="*/ 7495 w 10000"/>
                <a:gd name="connsiteY122" fmla="*/ 6121 h 10000"/>
                <a:gd name="connsiteX123" fmla="*/ 7537 w 10000"/>
                <a:gd name="connsiteY123" fmla="*/ 6030 h 10000"/>
                <a:gd name="connsiteX124" fmla="*/ 7747 w 10000"/>
                <a:gd name="connsiteY124" fmla="*/ 5667 h 10000"/>
                <a:gd name="connsiteX125" fmla="*/ 7916 w 10000"/>
                <a:gd name="connsiteY125" fmla="*/ 5606 h 10000"/>
                <a:gd name="connsiteX126" fmla="*/ 7937 w 10000"/>
                <a:gd name="connsiteY126" fmla="*/ 5576 h 10000"/>
                <a:gd name="connsiteX127" fmla="*/ 7937 w 10000"/>
                <a:gd name="connsiteY127" fmla="*/ 5515 h 10000"/>
                <a:gd name="connsiteX128" fmla="*/ 7916 w 10000"/>
                <a:gd name="connsiteY128" fmla="*/ 5455 h 10000"/>
                <a:gd name="connsiteX129" fmla="*/ 7642 w 10000"/>
                <a:gd name="connsiteY129" fmla="*/ 5364 h 10000"/>
                <a:gd name="connsiteX130" fmla="*/ 7495 w 10000"/>
                <a:gd name="connsiteY130" fmla="*/ 5455 h 10000"/>
                <a:gd name="connsiteX131" fmla="*/ 7389 w 10000"/>
                <a:gd name="connsiteY131" fmla="*/ 5364 h 10000"/>
                <a:gd name="connsiteX132" fmla="*/ 7284 w 10000"/>
                <a:gd name="connsiteY132" fmla="*/ 5152 h 10000"/>
                <a:gd name="connsiteX133" fmla="*/ 7179 w 10000"/>
                <a:gd name="connsiteY133" fmla="*/ 5000 h 10000"/>
                <a:gd name="connsiteX134" fmla="*/ 7432 w 10000"/>
                <a:gd name="connsiteY134" fmla="*/ 4848 h 10000"/>
                <a:gd name="connsiteX135" fmla="*/ 7600 w 10000"/>
                <a:gd name="connsiteY135" fmla="*/ 4636 h 10000"/>
                <a:gd name="connsiteX136" fmla="*/ 7853 w 10000"/>
                <a:gd name="connsiteY136" fmla="*/ 4394 h 10000"/>
                <a:gd name="connsiteX137" fmla="*/ 7958 w 10000"/>
                <a:gd name="connsiteY137" fmla="*/ 4394 h 10000"/>
                <a:gd name="connsiteX138" fmla="*/ 7811 w 10000"/>
                <a:gd name="connsiteY138" fmla="*/ 4697 h 10000"/>
                <a:gd name="connsiteX139" fmla="*/ 7916 w 10000"/>
                <a:gd name="connsiteY139" fmla="*/ 4848 h 10000"/>
                <a:gd name="connsiteX140" fmla="*/ 8021 w 10000"/>
                <a:gd name="connsiteY140" fmla="*/ 4788 h 10000"/>
                <a:gd name="connsiteX141" fmla="*/ 8274 w 10000"/>
                <a:gd name="connsiteY141" fmla="*/ 4636 h 10000"/>
                <a:gd name="connsiteX142" fmla="*/ 8337 w 10000"/>
                <a:gd name="connsiteY142" fmla="*/ 4303 h 10000"/>
                <a:gd name="connsiteX143" fmla="*/ 8484 w 10000"/>
                <a:gd name="connsiteY143" fmla="*/ 4121 h 10000"/>
                <a:gd name="connsiteX144" fmla="*/ 8632 w 10000"/>
                <a:gd name="connsiteY144" fmla="*/ 4273 h 10000"/>
                <a:gd name="connsiteX145" fmla="*/ 8611 w 10000"/>
                <a:gd name="connsiteY145" fmla="*/ 3970 h 10000"/>
                <a:gd name="connsiteX146" fmla="*/ 8821 w 10000"/>
                <a:gd name="connsiteY146" fmla="*/ 3788 h 10000"/>
                <a:gd name="connsiteX147" fmla="*/ 9095 w 10000"/>
                <a:gd name="connsiteY147" fmla="*/ 3848 h 10000"/>
                <a:gd name="connsiteX148" fmla="*/ 9221 w 10000"/>
                <a:gd name="connsiteY148" fmla="*/ 3727 h 10000"/>
                <a:gd name="connsiteX149" fmla="*/ 9368 w 10000"/>
                <a:gd name="connsiteY149" fmla="*/ 3818 h 10000"/>
                <a:gd name="connsiteX150" fmla="*/ 9474 w 10000"/>
                <a:gd name="connsiteY150" fmla="*/ 3000 h 10000"/>
                <a:gd name="connsiteX151" fmla="*/ 9726 w 10000"/>
                <a:gd name="connsiteY151" fmla="*/ 2909 h 10000"/>
                <a:gd name="connsiteX152" fmla="*/ 10000 w 10000"/>
                <a:gd name="connsiteY152" fmla="*/ 1788 h 10000"/>
                <a:gd name="connsiteX153" fmla="*/ 9368 w 10000"/>
                <a:gd name="connsiteY153" fmla="*/ 1788 h 10000"/>
                <a:gd name="connsiteX0" fmla="*/ 9368 w 10000"/>
                <a:gd name="connsiteY0" fmla="*/ 1788 h 10000"/>
                <a:gd name="connsiteX1" fmla="*/ 9368 w 10000"/>
                <a:gd name="connsiteY1" fmla="*/ 1788 h 10000"/>
                <a:gd name="connsiteX2" fmla="*/ 9263 w 10000"/>
                <a:gd name="connsiteY2" fmla="*/ 1485 h 10000"/>
                <a:gd name="connsiteX3" fmla="*/ 8842 w 10000"/>
                <a:gd name="connsiteY3" fmla="*/ 1333 h 10000"/>
                <a:gd name="connsiteX4" fmla="*/ 8337 w 10000"/>
                <a:gd name="connsiteY4" fmla="*/ 0 h 10000"/>
                <a:gd name="connsiteX5" fmla="*/ 7853 w 10000"/>
                <a:gd name="connsiteY5" fmla="*/ 0 h 10000"/>
                <a:gd name="connsiteX6" fmla="*/ 7705 w 10000"/>
                <a:gd name="connsiteY6" fmla="*/ 364 h 10000"/>
                <a:gd name="connsiteX7" fmla="*/ 7389 w 10000"/>
                <a:gd name="connsiteY7" fmla="*/ 1182 h 10000"/>
                <a:gd name="connsiteX8" fmla="*/ 7074 w 10000"/>
                <a:gd name="connsiteY8" fmla="*/ 1182 h 10000"/>
                <a:gd name="connsiteX9" fmla="*/ 7032 w 10000"/>
                <a:gd name="connsiteY9" fmla="*/ 1333 h 10000"/>
                <a:gd name="connsiteX10" fmla="*/ 7032 w 10000"/>
                <a:gd name="connsiteY10" fmla="*/ 1364 h 10000"/>
                <a:gd name="connsiteX11" fmla="*/ 7053 w 10000"/>
                <a:gd name="connsiteY11" fmla="*/ 1364 h 10000"/>
                <a:gd name="connsiteX12" fmla="*/ 7074 w 10000"/>
                <a:gd name="connsiteY12" fmla="*/ 1364 h 10000"/>
                <a:gd name="connsiteX13" fmla="*/ 7074 w 10000"/>
                <a:gd name="connsiteY13" fmla="*/ 1394 h 10000"/>
                <a:gd name="connsiteX14" fmla="*/ 7095 w 10000"/>
                <a:gd name="connsiteY14" fmla="*/ 1394 h 10000"/>
                <a:gd name="connsiteX15" fmla="*/ 7116 w 10000"/>
                <a:gd name="connsiteY15" fmla="*/ 1394 h 10000"/>
                <a:gd name="connsiteX16" fmla="*/ 7116 w 10000"/>
                <a:gd name="connsiteY16" fmla="*/ 1424 h 10000"/>
                <a:gd name="connsiteX17" fmla="*/ 7137 w 10000"/>
                <a:gd name="connsiteY17" fmla="*/ 1424 h 10000"/>
                <a:gd name="connsiteX18" fmla="*/ 7116 w 10000"/>
                <a:gd name="connsiteY18" fmla="*/ 1424 h 10000"/>
                <a:gd name="connsiteX19" fmla="*/ 7116 w 10000"/>
                <a:gd name="connsiteY19" fmla="*/ 1394 h 10000"/>
                <a:gd name="connsiteX20" fmla="*/ 7095 w 10000"/>
                <a:gd name="connsiteY20" fmla="*/ 1394 h 10000"/>
                <a:gd name="connsiteX21" fmla="*/ 7074 w 10000"/>
                <a:gd name="connsiteY21" fmla="*/ 1394 h 10000"/>
                <a:gd name="connsiteX22" fmla="*/ 7074 w 10000"/>
                <a:gd name="connsiteY22" fmla="*/ 1364 h 10000"/>
                <a:gd name="connsiteX23" fmla="*/ 6926 w 10000"/>
                <a:gd name="connsiteY23" fmla="*/ 1636 h 10000"/>
                <a:gd name="connsiteX24" fmla="*/ 6926 w 10000"/>
                <a:gd name="connsiteY24" fmla="*/ 2000 h 10000"/>
                <a:gd name="connsiteX25" fmla="*/ 7389 w 10000"/>
                <a:gd name="connsiteY25" fmla="*/ 2091 h 10000"/>
                <a:gd name="connsiteX26" fmla="*/ 7495 w 10000"/>
                <a:gd name="connsiteY26" fmla="*/ 2394 h 10000"/>
                <a:gd name="connsiteX27" fmla="*/ 7032 w 10000"/>
                <a:gd name="connsiteY27" fmla="*/ 2606 h 10000"/>
                <a:gd name="connsiteX28" fmla="*/ 6653 w 10000"/>
                <a:gd name="connsiteY28" fmla="*/ 2848 h 10000"/>
                <a:gd name="connsiteX29" fmla="*/ 6295 w 10000"/>
                <a:gd name="connsiteY29" fmla="*/ 3061 h 10000"/>
                <a:gd name="connsiteX30" fmla="*/ 6189 w 10000"/>
                <a:gd name="connsiteY30" fmla="*/ 3576 h 10000"/>
                <a:gd name="connsiteX31" fmla="*/ 5621 w 10000"/>
                <a:gd name="connsiteY31" fmla="*/ 3667 h 10000"/>
                <a:gd name="connsiteX32" fmla="*/ 5053 w 10000"/>
                <a:gd name="connsiteY32" fmla="*/ 4182 h 10000"/>
                <a:gd name="connsiteX33" fmla="*/ 4526 w 10000"/>
                <a:gd name="connsiteY33" fmla="*/ 3818 h 10000"/>
                <a:gd name="connsiteX34" fmla="*/ 3895 w 10000"/>
                <a:gd name="connsiteY34" fmla="*/ 3727 h 10000"/>
                <a:gd name="connsiteX35" fmla="*/ 3432 w 10000"/>
                <a:gd name="connsiteY35" fmla="*/ 3061 h 10000"/>
                <a:gd name="connsiteX36" fmla="*/ 2758 w 10000"/>
                <a:gd name="connsiteY36" fmla="*/ 2758 h 10000"/>
                <a:gd name="connsiteX37" fmla="*/ 2695 w 10000"/>
                <a:gd name="connsiteY37" fmla="*/ 2000 h 10000"/>
                <a:gd name="connsiteX38" fmla="*/ 2379 w 10000"/>
                <a:gd name="connsiteY38" fmla="*/ 1788 h 10000"/>
                <a:gd name="connsiteX39" fmla="*/ 2337 w 10000"/>
                <a:gd name="connsiteY39" fmla="*/ 1727 h 10000"/>
                <a:gd name="connsiteX40" fmla="*/ 2316 w 10000"/>
                <a:gd name="connsiteY40" fmla="*/ 1758 h 10000"/>
                <a:gd name="connsiteX41" fmla="*/ 2295 w 10000"/>
                <a:gd name="connsiteY41" fmla="*/ 1818 h 10000"/>
                <a:gd name="connsiteX42" fmla="*/ 2295 w 10000"/>
                <a:gd name="connsiteY42" fmla="*/ 1848 h 10000"/>
                <a:gd name="connsiteX43" fmla="*/ 2295 w 10000"/>
                <a:gd name="connsiteY43" fmla="*/ 1879 h 10000"/>
                <a:gd name="connsiteX44" fmla="*/ 2295 w 10000"/>
                <a:gd name="connsiteY44" fmla="*/ 1848 h 10000"/>
                <a:gd name="connsiteX45" fmla="*/ 2295 w 10000"/>
                <a:gd name="connsiteY45" fmla="*/ 1818 h 10000"/>
                <a:gd name="connsiteX46" fmla="*/ 2337 w 10000"/>
                <a:gd name="connsiteY46" fmla="*/ 1727 h 10000"/>
                <a:gd name="connsiteX47" fmla="*/ 2295 w 10000"/>
                <a:gd name="connsiteY47" fmla="*/ 1636 h 10000"/>
                <a:gd name="connsiteX48" fmla="*/ 2189 w 10000"/>
                <a:gd name="connsiteY48" fmla="*/ 1727 h 10000"/>
                <a:gd name="connsiteX49" fmla="*/ 2189 w 10000"/>
                <a:gd name="connsiteY49" fmla="*/ 1879 h 10000"/>
                <a:gd name="connsiteX50" fmla="*/ 2189 w 10000"/>
                <a:gd name="connsiteY50" fmla="*/ 1727 h 10000"/>
                <a:gd name="connsiteX51" fmla="*/ 2021 w 10000"/>
                <a:gd name="connsiteY51" fmla="*/ 1788 h 10000"/>
                <a:gd name="connsiteX52" fmla="*/ 1916 w 10000"/>
                <a:gd name="connsiteY52" fmla="*/ 2242 h 10000"/>
                <a:gd name="connsiteX53" fmla="*/ 1495 w 10000"/>
                <a:gd name="connsiteY53" fmla="*/ 2152 h 10000"/>
                <a:gd name="connsiteX54" fmla="*/ 1389 w 10000"/>
                <a:gd name="connsiteY54" fmla="*/ 2909 h 10000"/>
                <a:gd name="connsiteX55" fmla="*/ 1032 w 10000"/>
                <a:gd name="connsiteY55" fmla="*/ 3000 h 10000"/>
                <a:gd name="connsiteX56" fmla="*/ 926 w 10000"/>
                <a:gd name="connsiteY56" fmla="*/ 3879 h 10000"/>
                <a:gd name="connsiteX57" fmla="*/ 716 w 10000"/>
                <a:gd name="connsiteY57" fmla="*/ 4182 h 10000"/>
                <a:gd name="connsiteX58" fmla="*/ 463 w 10000"/>
                <a:gd name="connsiteY58" fmla="*/ 4485 h 10000"/>
                <a:gd name="connsiteX59" fmla="*/ 42 w 10000"/>
                <a:gd name="connsiteY59" fmla="*/ 4636 h 10000"/>
                <a:gd name="connsiteX60" fmla="*/ 0 w 10000"/>
                <a:gd name="connsiteY60" fmla="*/ 4939 h 10000"/>
                <a:gd name="connsiteX61" fmla="*/ 105 w 10000"/>
                <a:gd name="connsiteY61" fmla="*/ 5061 h 10000"/>
                <a:gd name="connsiteX62" fmla="*/ 147 w 10000"/>
                <a:gd name="connsiteY62" fmla="*/ 5303 h 10000"/>
                <a:gd name="connsiteX63" fmla="*/ 42 w 10000"/>
                <a:gd name="connsiteY63" fmla="*/ 5364 h 10000"/>
                <a:gd name="connsiteX64" fmla="*/ 147 w 10000"/>
                <a:gd name="connsiteY64" fmla="*/ 5515 h 10000"/>
                <a:gd name="connsiteX65" fmla="*/ 316 w 10000"/>
                <a:gd name="connsiteY65" fmla="*/ 5606 h 10000"/>
                <a:gd name="connsiteX66" fmla="*/ 463 w 10000"/>
                <a:gd name="connsiteY66" fmla="*/ 5909 h 10000"/>
                <a:gd name="connsiteX67" fmla="*/ 674 w 10000"/>
                <a:gd name="connsiteY67" fmla="*/ 5909 h 10000"/>
                <a:gd name="connsiteX68" fmla="*/ 989 w 10000"/>
                <a:gd name="connsiteY68" fmla="*/ 5909 h 10000"/>
                <a:gd name="connsiteX69" fmla="*/ 1032 w 10000"/>
                <a:gd name="connsiteY69" fmla="*/ 6030 h 10000"/>
                <a:gd name="connsiteX70" fmla="*/ 821 w 10000"/>
                <a:gd name="connsiteY70" fmla="*/ 6485 h 10000"/>
                <a:gd name="connsiteX71" fmla="*/ 884 w 10000"/>
                <a:gd name="connsiteY71" fmla="*/ 6727 h 10000"/>
                <a:gd name="connsiteX72" fmla="*/ 779 w 10000"/>
                <a:gd name="connsiteY72" fmla="*/ 6939 h 10000"/>
                <a:gd name="connsiteX73" fmla="*/ 884 w 10000"/>
                <a:gd name="connsiteY73" fmla="*/ 7242 h 10000"/>
                <a:gd name="connsiteX74" fmla="*/ 1137 w 10000"/>
                <a:gd name="connsiteY74" fmla="*/ 7394 h 10000"/>
                <a:gd name="connsiteX75" fmla="*/ 1095 w 10000"/>
                <a:gd name="connsiteY75" fmla="*/ 7455 h 10000"/>
                <a:gd name="connsiteX76" fmla="*/ 1200 w 10000"/>
                <a:gd name="connsiteY76" fmla="*/ 7455 h 10000"/>
                <a:gd name="connsiteX77" fmla="*/ 1558 w 10000"/>
                <a:gd name="connsiteY77" fmla="*/ 7697 h 10000"/>
                <a:gd name="connsiteX78" fmla="*/ 1874 w 10000"/>
                <a:gd name="connsiteY78" fmla="*/ 7909 h 10000"/>
                <a:gd name="connsiteX79" fmla="*/ 2189 w 10000"/>
                <a:gd name="connsiteY79" fmla="*/ 8000 h 10000"/>
                <a:gd name="connsiteX80" fmla="*/ 2295 w 10000"/>
                <a:gd name="connsiteY80" fmla="*/ 8121 h 10000"/>
                <a:gd name="connsiteX81" fmla="*/ 2379 w 10000"/>
                <a:gd name="connsiteY81" fmla="*/ 8121 h 10000"/>
                <a:gd name="connsiteX82" fmla="*/ 2547 w 10000"/>
                <a:gd name="connsiteY82" fmla="*/ 8273 h 10000"/>
                <a:gd name="connsiteX83" fmla="*/ 2758 w 10000"/>
                <a:gd name="connsiteY83" fmla="*/ 8273 h 10000"/>
                <a:gd name="connsiteX84" fmla="*/ 2968 w 10000"/>
                <a:gd name="connsiteY84" fmla="*/ 8273 h 10000"/>
                <a:gd name="connsiteX85" fmla="*/ 3116 w 10000"/>
                <a:gd name="connsiteY85" fmla="*/ 8000 h 10000"/>
                <a:gd name="connsiteX86" fmla="*/ 3326 w 10000"/>
                <a:gd name="connsiteY86" fmla="*/ 7758 h 10000"/>
                <a:gd name="connsiteX87" fmla="*/ 3579 w 10000"/>
                <a:gd name="connsiteY87" fmla="*/ 7758 h 10000"/>
                <a:gd name="connsiteX88" fmla="*/ 3789 w 10000"/>
                <a:gd name="connsiteY88" fmla="*/ 8000 h 10000"/>
                <a:gd name="connsiteX89" fmla="*/ 3895 w 10000"/>
                <a:gd name="connsiteY89" fmla="*/ 8000 h 10000"/>
                <a:gd name="connsiteX90" fmla="*/ 4000 w 10000"/>
                <a:gd name="connsiteY90" fmla="*/ 8061 h 10000"/>
                <a:gd name="connsiteX91" fmla="*/ 4063 w 10000"/>
                <a:gd name="connsiteY91" fmla="*/ 8424 h 10000"/>
                <a:gd name="connsiteX92" fmla="*/ 3958 w 10000"/>
                <a:gd name="connsiteY92" fmla="*/ 8879 h 10000"/>
                <a:gd name="connsiteX93" fmla="*/ 3958 w 10000"/>
                <a:gd name="connsiteY93" fmla="*/ 9030 h 10000"/>
                <a:gd name="connsiteX94" fmla="*/ 4105 w 10000"/>
                <a:gd name="connsiteY94" fmla="*/ 9091 h 10000"/>
                <a:gd name="connsiteX95" fmla="*/ 4211 w 10000"/>
                <a:gd name="connsiteY95" fmla="*/ 9333 h 10000"/>
                <a:gd name="connsiteX96" fmla="*/ 4211 w 10000"/>
                <a:gd name="connsiteY96" fmla="*/ 9485 h 10000"/>
                <a:gd name="connsiteX97" fmla="*/ 4463 w 10000"/>
                <a:gd name="connsiteY97" fmla="*/ 9636 h 10000"/>
                <a:gd name="connsiteX98" fmla="*/ 4421 w 10000"/>
                <a:gd name="connsiteY98" fmla="*/ 9697 h 10000"/>
                <a:gd name="connsiteX99" fmla="*/ 4674 w 10000"/>
                <a:gd name="connsiteY99" fmla="*/ 9636 h 10000"/>
                <a:gd name="connsiteX100" fmla="*/ 4737 w 10000"/>
                <a:gd name="connsiteY100" fmla="*/ 9333 h 10000"/>
                <a:gd name="connsiteX101" fmla="*/ 5263 w 10000"/>
                <a:gd name="connsiteY101" fmla="*/ 9333 h 10000"/>
                <a:gd name="connsiteX102" fmla="*/ 5453 w 10000"/>
                <a:gd name="connsiteY102" fmla="*/ 9545 h 10000"/>
                <a:gd name="connsiteX103" fmla="*/ 5516 w 10000"/>
                <a:gd name="connsiteY103" fmla="*/ 9788 h 10000"/>
                <a:gd name="connsiteX104" fmla="*/ 5621 w 10000"/>
                <a:gd name="connsiteY104" fmla="*/ 9697 h 10000"/>
                <a:gd name="connsiteX105" fmla="*/ 5979 w 10000"/>
                <a:gd name="connsiteY105" fmla="*/ 10000 h 10000"/>
                <a:gd name="connsiteX106" fmla="*/ 5979 w 10000"/>
                <a:gd name="connsiteY106" fmla="*/ 9788 h 10000"/>
                <a:gd name="connsiteX107" fmla="*/ 6400 w 10000"/>
                <a:gd name="connsiteY107" fmla="*/ 9545 h 10000"/>
                <a:gd name="connsiteX108" fmla="*/ 6442 w 10000"/>
                <a:gd name="connsiteY108" fmla="*/ 9485 h 10000"/>
                <a:gd name="connsiteX109" fmla="*/ 6547 w 10000"/>
                <a:gd name="connsiteY109" fmla="*/ 9394 h 10000"/>
                <a:gd name="connsiteX110" fmla="*/ 6653 w 10000"/>
                <a:gd name="connsiteY110" fmla="*/ 9485 h 10000"/>
                <a:gd name="connsiteX111" fmla="*/ 6863 w 10000"/>
                <a:gd name="connsiteY111" fmla="*/ 9333 h 10000"/>
                <a:gd name="connsiteX112" fmla="*/ 7137 w 10000"/>
                <a:gd name="connsiteY112" fmla="*/ 9091 h 10000"/>
                <a:gd name="connsiteX113" fmla="*/ 7389 w 10000"/>
                <a:gd name="connsiteY113" fmla="*/ 8818 h 10000"/>
                <a:gd name="connsiteX114" fmla="*/ 7495 w 10000"/>
                <a:gd name="connsiteY114" fmla="*/ 8515 h 10000"/>
                <a:gd name="connsiteX115" fmla="*/ 7642 w 10000"/>
                <a:gd name="connsiteY115" fmla="*/ 8212 h 10000"/>
                <a:gd name="connsiteX116" fmla="*/ 7811 w 10000"/>
                <a:gd name="connsiteY116" fmla="*/ 7758 h 10000"/>
                <a:gd name="connsiteX117" fmla="*/ 7811 w 10000"/>
                <a:gd name="connsiteY117" fmla="*/ 7545 h 10000"/>
                <a:gd name="connsiteX118" fmla="*/ 7747 w 10000"/>
                <a:gd name="connsiteY118" fmla="*/ 7394 h 10000"/>
                <a:gd name="connsiteX119" fmla="*/ 7811 w 10000"/>
                <a:gd name="connsiteY119" fmla="*/ 7152 h 10000"/>
                <a:gd name="connsiteX120" fmla="*/ 7747 w 10000"/>
                <a:gd name="connsiteY120" fmla="*/ 6879 h 10000"/>
                <a:gd name="connsiteX121" fmla="*/ 7495 w 10000"/>
                <a:gd name="connsiteY121" fmla="*/ 6121 h 10000"/>
                <a:gd name="connsiteX122" fmla="*/ 7537 w 10000"/>
                <a:gd name="connsiteY122" fmla="*/ 6030 h 10000"/>
                <a:gd name="connsiteX123" fmla="*/ 7747 w 10000"/>
                <a:gd name="connsiteY123" fmla="*/ 5667 h 10000"/>
                <a:gd name="connsiteX124" fmla="*/ 7916 w 10000"/>
                <a:gd name="connsiteY124" fmla="*/ 5606 h 10000"/>
                <a:gd name="connsiteX125" fmla="*/ 7937 w 10000"/>
                <a:gd name="connsiteY125" fmla="*/ 5576 h 10000"/>
                <a:gd name="connsiteX126" fmla="*/ 7937 w 10000"/>
                <a:gd name="connsiteY126" fmla="*/ 5515 h 10000"/>
                <a:gd name="connsiteX127" fmla="*/ 7916 w 10000"/>
                <a:gd name="connsiteY127" fmla="*/ 5455 h 10000"/>
                <a:gd name="connsiteX128" fmla="*/ 7642 w 10000"/>
                <a:gd name="connsiteY128" fmla="*/ 5364 h 10000"/>
                <a:gd name="connsiteX129" fmla="*/ 7495 w 10000"/>
                <a:gd name="connsiteY129" fmla="*/ 5455 h 10000"/>
                <a:gd name="connsiteX130" fmla="*/ 7389 w 10000"/>
                <a:gd name="connsiteY130" fmla="*/ 5364 h 10000"/>
                <a:gd name="connsiteX131" fmla="*/ 7284 w 10000"/>
                <a:gd name="connsiteY131" fmla="*/ 5152 h 10000"/>
                <a:gd name="connsiteX132" fmla="*/ 7179 w 10000"/>
                <a:gd name="connsiteY132" fmla="*/ 5000 h 10000"/>
                <a:gd name="connsiteX133" fmla="*/ 7432 w 10000"/>
                <a:gd name="connsiteY133" fmla="*/ 4848 h 10000"/>
                <a:gd name="connsiteX134" fmla="*/ 7600 w 10000"/>
                <a:gd name="connsiteY134" fmla="*/ 4636 h 10000"/>
                <a:gd name="connsiteX135" fmla="*/ 7853 w 10000"/>
                <a:gd name="connsiteY135" fmla="*/ 4394 h 10000"/>
                <a:gd name="connsiteX136" fmla="*/ 7958 w 10000"/>
                <a:gd name="connsiteY136" fmla="*/ 4394 h 10000"/>
                <a:gd name="connsiteX137" fmla="*/ 7811 w 10000"/>
                <a:gd name="connsiteY137" fmla="*/ 4697 h 10000"/>
                <a:gd name="connsiteX138" fmla="*/ 7916 w 10000"/>
                <a:gd name="connsiteY138" fmla="*/ 4848 h 10000"/>
                <a:gd name="connsiteX139" fmla="*/ 8021 w 10000"/>
                <a:gd name="connsiteY139" fmla="*/ 4788 h 10000"/>
                <a:gd name="connsiteX140" fmla="*/ 8274 w 10000"/>
                <a:gd name="connsiteY140" fmla="*/ 4636 h 10000"/>
                <a:gd name="connsiteX141" fmla="*/ 8337 w 10000"/>
                <a:gd name="connsiteY141" fmla="*/ 4303 h 10000"/>
                <a:gd name="connsiteX142" fmla="*/ 8484 w 10000"/>
                <a:gd name="connsiteY142" fmla="*/ 4121 h 10000"/>
                <a:gd name="connsiteX143" fmla="*/ 8632 w 10000"/>
                <a:gd name="connsiteY143" fmla="*/ 4273 h 10000"/>
                <a:gd name="connsiteX144" fmla="*/ 8611 w 10000"/>
                <a:gd name="connsiteY144" fmla="*/ 3970 h 10000"/>
                <a:gd name="connsiteX145" fmla="*/ 8821 w 10000"/>
                <a:gd name="connsiteY145" fmla="*/ 3788 h 10000"/>
                <a:gd name="connsiteX146" fmla="*/ 9095 w 10000"/>
                <a:gd name="connsiteY146" fmla="*/ 3848 h 10000"/>
                <a:gd name="connsiteX147" fmla="*/ 9221 w 10000"/>
                <a:gd name="connsiteY147" fmla="*/ 3727 h 10000"/>
                <a:gd name="connsiteX148" fmla="*/ 9368 w 10000"/>
                <a:gd name="connsiteY148" fmla="*/ 3818 h 10000"/>
                <a:gd name="connsiteX149" fmla="*/ 9474 w 10000"/>
                <a:gd name="connsiteY149" fmla="*/ 3000 h 10000"/>
                <a:gd name="connsiteX150" fmla="*/ 9726 w 10000"/>
                <a:gd name="connsiteY150" fmla="*/ 2909 h 10000"/>
                <a:gd name="connsiteX151" fmla="*/ 10000 w 10000"/>
                <a:gd name="connsiteY151" fmla="*/ 1788 h 10000"/>
                <a:gd name="connsiteX152" fmla="*/ 9368 w 10000"/>
                <a:gd name="connsiteY152" fmla="*/ 178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0000" h="10000">
                  <a:moveTo>
                    <a:pt x="9368" y="1788"/>
                  </a:moveTo>
                  <a:lnTo>
                    <a:pt x="9368" y="1788"/>
                  </a:lnTo>
                  <a:lnTo>
                    <a:pt x="9263" y="1485"/>
                  </a:lnTo>
                  <a:lnTo>
                    <a:pt x="8842" y="1333"/>
                  </a:lnTo>
                  <a:lnTo>
                    <a:pt x="8337" y="0"/>
                  </a:lnTo>
                  <a:lnTo>
                    <a:pt x="7853" y="0"/>
                  </a:lnTo>
                  <a:lnTo>
                    <a:pt x="7705" y="364"/>
                  </a:lnTo>
                  <a:cubicBezTo>
                    <a:pt x="7600" y="637"/>
                    <a:pt x="7494" y="909"/>
                    <a:pt x="7389" y="1182"/>
                  </a:cubicBezTo>
                  <a:lnTo>
                    <a:pt x="7074" y="1182"/>
                  </a:lnTo>
                  <a:cubicBezTo>
                    <a:pt x="7060" y="1232"/>
                    <a:pt x="7046" y="1283"/>
                    <a:pt x="7032" y="1333"/>
                  </a:cubicBezTo>
                  <a:lnTo>
                    <a:pt x="7032" y="1364"/>
                  </a:lnTo>
                  <a:lnTo>
                    <a:pt x="7053" y="1364"/>
                  </a:lnTo>
                  <a:lnTo>
                    <a:pt x="7074" y="1364"/>
                  </a:lnTo>
                  <a:lnTo>
                    <a:pt x="7074" y="1394"/>
                  </a:lnTo>
                  <a:lnTo>
                    <a:pt x="7095" y="1394"/>
                  </a:lnTo>
                  <a:lnTo>
                    <a:pt x="7116" y="1394"/>
                  </a:lnTo>
                  <a:lnTo>
                    <a:pt x="7116" y="1424"/>
                  </a:lnTo>
                  <a:lnTo>
                    <a:pt x="7137" y="1424"/>
                  </a:lnTo>
                  <a:lnTo>
                    <a:pt x="7116" y="1424"/>
                  </a:lnTo>
                  <a:lnTo>
                    <a:pt x="7116" y="1394"/>
                  </a:lnTo>
                  <a:lnTo>
                    <a:pt x="7095" y="1394"/>
                  </a:lnTo>
                  <a:lnTo>
                    <a:pt x="7074" y="1394"/>
                  </a:lnTo>
                  <a:lnTo>
                    <a:pt x="7074" y="1364"/>
                  </a:lnTo>
                  <a:cubicBezTo>
                    <a:pt x="7049" y="1404"/>
                    <a:pt x="6951" y="1530"/>
                    <a:pt x="6926" y="1636"/>
                  </a:cubicBezTo>
                  <a:lnTo>
                    <a:pt x="6926" y="2000"/>
                  </a:lnTo>
                  <a:lnTo>
                    <a:pt x="7389" y="2091"/>
                  </a:lnTo>
                  <a:cubicBezTo>
                    <a:pt x="7424" y="2192"/>
                    <a:pt x="7460" y="2293"/>
                    <a:pt x="7495" y="2394"/>
                  </a:cubicBezTo>
                  <a:lnTo>
                    <a:pt x="7032" y="2606"/>
                  </a:lnTo>
                  <a:lnTo>
                    <a:pt x="6653" y="2848"/>
                  </a:lnTo>
                  <a:lnTo>
                    <a:pt x="6295" y="3061"/>
                  </a:lnTo>
                  <a:cubicBezTo>
                    <a:pt x="6260" y="3233"/>
                    <a:pt x="6224" y="3404"/>
                    <a:pt x="6189" y="3576"/>
                  </a:cubicBezTo>
                  <a:lnTo>
                    <a:pt x="5621" y="3667"/>
                  </a:lnTo>
                  <a:lnTo>
                    <a:pt x="5053" y="4182"/>
                  </a:lnTo>
                  <a:lnTo>
                    <a:pt x="4526" y="3818"/>
                  </a:lnTo>
                  <a:lnTo>
                    <a:pt x="3895" y="3727"/>
                  </a:lnTo>
                  <a:lnTo>
                    <a:pt x="3432" y="3061"/>
                  </a:lnTo>
                  <a:lnTo>
                    <a:pt x="2758" y="2758"/>
                  </a:lnTo>
                  <a:cubicBezTo>
                    <a:pt x="2737" y="2505"/>
                    <a:pt x="2716" y="2253"/>
                    <a:pt x="2695" y="2000"/>
                  </a:cubicBezTo>
                  <a:lnTo>
                    <a:pt x="2379" y="1788"/>
                  </a:lnTo>
                  <a:cubicBezTo>
                    <a:pt x="2365" y="1768"/>
                    <a:pt x="2351" y="1747"/>
                    <a:pt x="2337" y="1727"/>
                  </a:cubicBezTo>
                  <a:cubicBezTo>
                    <a:pt x="2330" y="1737"/>
                    <a:pt x="2323" y="1748"/>
                    <a:pt x="2316" y="1758"/>
                  </a:cubicBezTo>
                  <a:lnTo>
                    <a:pt x="2295" y="1818"/>
                  </a:lnTo>
                  <a:lnTo>
                    <a:pt x="2295" y="1848"/>
                  </a:lnTo>
                  <a:lnTo>
                    <a:pt x="2295" y="1879"/>
                  </a:lnTo>
                  <a:lnTo>
                    <a:pt x="2295" y="1848"/>
                  </a:lnTo>
                  <a:lnTo>
                    <a:pt x="2295" y="1818"/>
                  </a:lnTo>
                  <a:cubicBezTo>
                    <a:pt x="2309" y="1788"/>
                    <a:pt x="2323" y="1757"/>
                    <a:pt x="2337" y="1727"/>
                  </a:cubicBezTo>
                  <a:cubicBezTo>
                    <a:pt x="2323" y="1697"/>
                    <a:pt x="2309" y="1666"/>
                    <a:pt x="2295" y="1636"/>
                  </a:cubicBezTo>
                  <a:lnTo>
                    <a:pt x="2189" y="1727"/>
                  </a:lnTo>
                  <a:lnTo>
                    <a:pt x="2189" y="1879"/>
                  </a:lnTo>
                  <a:lnTo>
                    <a:pt x="2189" y="1727"/>
                  </a:lnTo>
                  <a:lnTo>
                    <a:pt x="2021" y="1788"/>
                  </a:lnTo>
                  <a:lnTo>
                    <a:pt x="1916" y="2242"/>
                  </a:lnTo>
                  <a:lnTo>
                    <a:pt x="1495" y="2152"/>
                  </a:lnTo>
                  <a:cubicBezTo>
                    <a:pt x="1460" y="2404"/>
                    <a:pt x="1424" y="2657"/>
                    <a:pt x="1389" y="2909"/>
                  </a:cubicBezTo>
                  <a:lnTo>
                    <a:pt x="1032" y="3000"/>
                  </a:lnTo>
                  <a:cubicBezTo>
                    <a:pt x="997" y="3293"/>
                    <a:pt x="961" y="3586"/>
                    <a:pt x="926" y="3879"/>
                  </a:cubicBezTo>
                  <a:lnTo>
                    <a:pt x="716" y="4182"/>
                  </a:lnTo>
                  <a:lnTo>
                    <a:pt x="463" y="4485"/>
                  </a:lnTo>
                  <a:lnTo>
                    <a:pt x="42" y="4636"/>
                  </a:lnTo>
                  <a:lnTo>
                    <a:pt x="0" y="4939"/>
                  </a:lnTo>
                  <a:lnTo>
                    <a:pt x="105" y="5061"/>
                  </a:lnTo>
                  <a:cubicBezTo>
                    <a:pt x="119" y="5142"/>
                    <a:pt x="133" y="5222"/>
                    <a:pt x="147" y="5303"/>
                  </a:cubicBezTo>
                  <a:lnTo>
                    <a:pt x="42" y="5364"/>
                  </a:lnTo>
                  <a:lnTo>
                    <a:pt x="147" y="5515"/>
                  </a:lnTo>
                  <a:lnTo>
                    <a:pt x="316" y="5606"/>
                  </a:lnTo>
                  <a:lnTo>
                    <a:pt x="463" y="5909"/>
                  </a:lnTo>
                  <a:lnTo>
                    <a:pt x="674" y="5909"/>
                  </a:lnTo>
                  <a:lnTo>
                    <a:pt x="989" y="5909"/>
                  </a:lnTo>
                  <a:cubicBezTo>
                    <a:pt x="1003" y="5949"/>
                    <a:pt x="1018" y="5990"/>
                    <a:pt x="1032" y="6030"/>
                  </a:cubicBezTo>
                  <a:cubicBezTo>
                    <a:pt x="962" y="6182"/>
                    <a:pt x="891" y="6333"/>
                    <a:pt x="821" y="6485"/>
                  </a:cubicBezTo>
                  <a:cubicBezTo>
                    <a:pt x="842" y="6566"/>
                    <a:pt x="863" y="6646"/>
                    <a:pt x="884" y="6727"/>
                  </a:cubicBezTo>
                  <a:lnTo>
                    <a:pt x="779" y="6939"/>
                  </a:lnTo>
                  <a:lnTo>
                    <a:pt x="884" y="7242"/>
                  </a:lnTo>
                  <a:lnTo>
                    <a:pt x="1137" y="7394"/>
                  </a:lnTo>
                  <a:cubicBezTo>
                    <a:pt x="1123" y="7414"/>
                    <a:pt x="1109" y="7435"/>
                    <a:pt x="1095" y="7455"/>
                  </a:cubicBezTo>
                  <a:lnTo>
                    <a:pt x="1200" y="7455"/>
                  </a:lnTo>
                  <a:lnTo>
                    <a:pt x="1558" y="7697"/>
                  </a:lnTo>
                  <a:lnTo>
                    <a:pt x="1874" y="7909"/>
                  </a:lnTo>
                  <a:lnTo>
                    <a:pt x="2189" y="8000"/>
                  </a:lnTo>
                  <a:lnTo>
                    <a:pt x="2295" y="8121"/>
                  </a:lnTo>
                  <a:lnTo>
                    <a:pt x="2379" y="8121"/>
                  </a:lnTo>
                  <a:lnTo>
                    <a:pt x="2547" y="8273"/>
                  </a:lnTo>
                  <a:lnTo>
                    <a:pt x="2758" y="8273"/>
                  </a:lnTo>
                  <a:lnTo>
                    <a:pt x="2968" y="8273"/>
                  </a:lnTo>
                  <a:cubicBezTo>
                    <a:pt x="3017" y="8182"/>
                    <a:pt x="3067" y="8091"/>
                    <a:pt x="3116" y="8000"/>
                  </a:cubicBezTo>
                  <a:lnTo>
                    <a:pt x="3326" y="7758"/>
                  </a:lnTo>
                  <a:lnTo>
                    <a:pt x="3579" y="7758"/>
                  </a:lnTo>
                  <a:lnTo>
                    <a:pt x="3789" y="8000"/>
                  </a:lnTo>
                  <a:lnTo>
                    <a:pt x="3895" y="8000"/>
                  </a:lnTo>
                  <a:lnTo>
                    <a:pt x="4000" y="8061"/>
                  </a:lnTo>
                  <a:lnTo>
                    <a:pt x="4063" y="8424"/>
                  </a:lnTo>
                  <a:lnTo>
                    <a:pt x="3958" y="8879"/>
                  </a:lnTo>
                  <a:lnTo>
                    <a:pt x="3958" y="9030"/>
                  </a:lnTo>
                  <a:lnTo>
                    <a:pt x="4105" y="9091"/>
                  </a:lnTo>
                  <a:cubicBezTo>
                    <a:pt x="4140" y="9172"/>
                    <a:pt x="4176" y="9252"/>
                    <a:pt x="4211" y="9333"/>
                  </a:cubicBezTo>
                  <a:lnTo>
                    <a:pt x="4211" y="9485"/>
                  </a:lnTo>
                  <a:lnTo>
                    <a:pt x="4463" y="9636"/>
                  </a:lnTo>
                  <a:cubicBezTo>
                    <a:pt x="4449" y="9656"/>
                    <a:pt x="4435" y="9677"/>
                    <a:pt x="4421" y="9697"/>
                  </a:cubicBezTo>
                  <a:lnTo>
                    <a:pt x="4674" y="9636"/>
                  </a:lnTo>
                  <a:lnTo>
                    <a:pt x="4737" y="9333"/>
                  </a:lnTo>
                  <a:lnTo>
                    <a:pt x="5263" y="9333"/>
                  </a:lnTo>
                  <a:cubicBezTo>
                    <a:pt x="5326" y="9404"/>
                    <a:pt x="5390" y="9474"/>
                    <a:pt x="5453" y="9545"/>
                  </a:cubicBezTo>
                  <a:lnTo>
                    <a:pt x="5516" y="9788"/>
                  </a:lnTo>
                  <a:lnTo>
                    <a:pt x="5621" y="9697"/>
                  </a:lnTo>
                  <a:lnTo>
                    <a:pt x="5979" y="10000"/>
                  </a:lnTo>
                  <a:lnTo>
                    <a:pt x="5979" y="9788"/>
                  </a:lnTo>
                  <a:lnTo>
                    <a:pt x="6400" y="9545"/>
                  </a:lnTo>
                  <a:lnTo>
                    <a:pt x="6442" y="9485"/>
                  </a:lnTo>
                  <a:lnTo>
                    <a:pt x="6547" y="9394"/>
                  </a:lnTo>
                  <a:lnTo>
                    <a:pt x="6653" y="9485"/>
                  </a:lnTo>
                  <a:lnTo>
                    <a:pt x="6863" y="9333"/>
                  </a:lnTo>
                  <a:lnTo>
                    <a:pt x="7137" y="9091"/>
                  </a:lnTo>
                  <a:lnTo>
                    <a:pt x="7389" y="8818"/>
                  </a:lnTo>
                  <a:cubicBezTo>
                    <a:pt x="7424" y="8717"/>
                    <a:pt x="7460" y="8616"/>
                    <a:pt x="7495" y="8515"/>
                  </a:cubicBezTo>
                  <a:lnTo>
                    <a:pt x="7642" y="8212"/>
                  </a:lnTo>
                  <a:cubicBezTo>
                    <a:pt x="7698" y="8061"/>
                    <a:pt x="7755" y="7909"/>
                    <a:pt x="7811" y="7758"/>
                  </a:cubicBezTo>
                  <a:lnTo>
                    <a:pt x="7811" y="7545"/>
                  </a:lnTo>
                  <a:cubicBezTo>
                    <a:pt x="7790" y="7495"/>
                    <a:pt x="7768" y="7444"/>
                    <a:pt x="7747" y="7394"/>
                  </a:cubicBezTo>
                  <a:cubicBezTo>
                    <a:pt x="7768" y="7313"/>
                    <a:pt x="7790" y="7233"/>
                    <a:pt x="7811" y="7152"/>
                  </a:cubicBezTo>
                  <a:cubicBezTo>
                    <a:pt x="7790" y="7061"/>
                    <a:pt x="7768" y="6970"/>
                    <a:pt x="7747" y="6879"/>
                  </a:cubicBezTo>
                  <a:lnTo>
                    <a:pt x="7495" y="6121"/>
                  </a:lnTo>
                  <a:cubicBezTo>
                    <a:pt x="7509" y="6091"/>
                    <a:pt x="7523" y="6060"/>
                    <a:pt x="7537" y="6030"/>
                  </a:cubicBezTo>
                  <a:lnTo>
                    <a:pt x="7747" y="5667"/>
                  </a:lnTo>
                  <a:lnTo>
                    <a:pt x="7916" y="5606"/>
                  </a:lnTo>
                  <a:lnTo>
                    <a:pt x="7937" y="5576"/>
                  </a:lnTo>
                  <a:lnTo>
                    <a:pt x="7937" y="5515"/>
                  </a:lnTo>
                  <a:lnTo>
                    <a:pt x="7916" y="5455"/>
                  </a:lnTo>
                  <a:lnTo>
                    <a:pt x="7642" y="5364"/>
                  </a:lnTo>
                  <a:lnTo>
                    <a:pt x="7495" y="5455"/>
                  </a:lnTo>
                  <a:lnTo>
                    <a:pt x="7389" y="5364"/>
                  </a:lnTo>
                  <a:lnTo>
                    <a:pt x="7284" y="5152"/>
                  </a:lnTo>
                  <a:lnTo>
                    <a:pt x="7179" y="5000"/>
                  </a:lnTo>
                  <a:lnTo>
                    <a:pt x="7432" y="4848"/>
                  </a:lnTo>
                  <a:lnTo>
                    <a:pt x="7600" y="4636"/>
                  </a:lnTo>
                  <a:lnTo>
                    <a:pt x="7853" y="4394"/>
                  </a:lnTo>
                  <a:lnTo>
                    <a:pt x="7958" y="4394"/>
                  </a:lnTo>
                  <a:lnTo>
                    <a:pt x="7811" y="4697"/>
                  </a:lnTo>
                  <a:lnTo>
                    <a:pt x="7916" y="4848"/>
                  </a:lnTo>
                  <a:lnTo>
                    <a:pt x="8021" y="4788"/>
                  </a:lnTo>
                  <a:lnTo>
                    <a:pt x="8274" y="4636"/>
                  </a:lnTo>
                  <a:lnTo>
                    <a:pt x="8337" y="4303"/>
                  </a:lnTo>
                  <a:lnTo>
                    <a:pt x="8484" y="4121"/>
                  </a:lnTo>
                  <a:cubicBezTo>
                    <a:pt x="8533" y="4172"/>
                    <a:pt x="8583" y="4222"/>
                    <a:pt x="8632" y="4273"/>
                  </a:cubicBezTo>
                  <a:lnTo>
                    <a:pt x="8611" y="3970"/>
                  </a:lnTo>
                  <a:lnTo>
                    <a:pt x="8821" y="3788"/>
                  </a:lnTo>
                  <a:lnTo>
                    <a:pt x="9095" y="3848"/>
                  </a:lnTo>
                  <a:lnTo>
                    <a:pt x="9221" y="3727"/>
                  </a:lnTo>
                  <a:lnTo>
                    <a:pt x="9368" y="3818"/>
                  </a:lnTo>
                  <a:cubicBezTo>
                    <a:pt x="9403" y="3545"/>
                    <a:pt x="9439" y="3273"/>
                    <a:pt x="9474" y="3000"/>
                  </a:cubicBezTo>
                  <a:lnTo>
                    <a:pt x="9726" y="2909"/>
                  </a:lnTo>
                  <a:cubicBezTo>
                    <a:pt x="9817" y="2535"/>
                    <a:pt x="9909" y="2162"/>
                    <a:pt x="10000" y="1788"/>
                  </a:cubicBezTo>
                  <a:lnTo>
                    <a:pt x="9368" y="1788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56EE0798-F7A9-1140-A024-D01901CC2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979" y="4530540"/>
              <a:ext cx="68462" cy="81509"/>
            </a:xfrm>
            <a:custGeom>
              <a:avLst/>
              <a:gdLst>
                <a:gd name="T0" fmla="*/ 2147483647 w 42"/>
                <a:gd name="T1" fmla="*/ 0 h 54"/>
                <a:gd name="T2" fmla="*/ 0 w 42"/>
                <a:gd name="T3" fmla="*/ 2147483647 h 54"/>
                <a:gd name="T4" fmla="*/ 2147483647 w 42"/>
                <a:gd name="T5" fmla="*/ 2147483647 h 54"/>
                <a:gd name="T6" fmla="*/ 2147483647 w 42"/>
                <a:gd name="T7" fmla="*/ 2147483647 h 54"/>
                <a:gd name="T8" fmla="*/ 2147483647 w 42"/>
                <a:gd name="T9" fmla="*/ 2147483647 h 54"/>
                <a:gd name="T10" fmla="*/ 2147483647 w 42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54">
                  <a:moveTo>
                    <a:pt x="6" y="0"/>
                  </a:moveTo>
                  <a:lnTo>
                    <a:pt x="0" y="24"/>
                  </a:lnTo>
                  <a:lnTo>
                    <a:pt x="6" y="54"/>
                  </a:lnTo>
                  <a:lnTo>
                    <a:pt x="30" y="54"/>
                  </a:lnTo>
                  <a:lnTo>
                    <a:pt x="42" y="3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E0DA81B0-B35D-164C-A1A5-D193F26F1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3268" y="3908800"/>
              <a:ext cx="64659" cy="64449"/>
            </a:xfrm>
            <a:custGeom>
              <a:avLst/>
              <a:gdLst>
                <a:gd name="T0" fmla="*/ 0 w 42"/>
                <a:gd name="T1" fmla="*/ 2147483647 h 42"/>
                <a:gd name="T2" fmla="*/ 2147483647 w 42"/>
                <a:gd name="T3" fmla="*/ 2147483647 h 42"/>
                <a:gd name="T4" fmla="*/ 2147483647 w 42"/>
                <a:gd name="T5" fmla="*/ 0 h 42"/>
                <a:gd name="T6" fmla="*/ 2147483647 w 42"/>
                <a:gd name="T7" fmla="*/ 2147483647 h 42"/>
                <a:gd name="T8" fmla="*/ 2147483647 w 42"/>
                <a:gd name="T9" fmla="*/ 2147483647 h 42"/>
                <a:gd name="T10" fmla="*/ 2147483647 w 42"/>
                <a:gd name="T11" fmla="*/ 2147483647 h 42"/>
                <a:gd name="T12" fmla="*/ 0 w 42"/>
                <a:gd name="T13" fmla="*/ 214748364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42">
                  <a:moveTo>
                    <a:pt x="0" y="30"/>
                  </a:moveTo>
                  <a:lnTo>
                    <a:pt x="12" y="12"/>
                  </a:lnTo>
                  <a:lnTo>
                    <a:pt x="30" y="0"/>
                  </a:lnTo>
                  <a:lnTo>
                    <a:pt x="42" y="12"/>
                  </a:lnTo>
                  <a:lnTo>
                    <a:pt x="30" y="30"/>
                  </a:lnTo>
                  <a:lnTo>
                    <a:pt x="12" y="42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id="{0F31DAFB-FE6C-354F-8A41-60C001125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1283" y="3749574"/>
              <a:ext cx="38034" cy="111838"/>
            </a:xfrm>
            <a:custGeom>
              <a:avLst/>
              <a:gdLst>
                <a:gd name="T0" fmla="*/ 0 w 24"/>
                <a:gd name="T1" fmla="*/ 2147483647 h 72"/>
                <a:gd name="T2" fmla="*/ 0 w 24"/>
                <a:gd name="T3" fmla="*/ 2147483647 h 72"/>
                <a:gd name="T4" fmla="*/ 2147483647 w 24"/>
                <a:gd name="T5" fmla="*/ 0 h 72"/>
                <a:gd name="T6" fmla="*/ 2147483647 w 24"/>
                <a:gd name="T7" fmla="*/ 2147483647 h 72"/>
                <a:gd name="T8" fmla="*/ 2147483647 w 24"/>
                <a:gd name="T9" fmla="*/ 2147483647 h 72"/>
                <a:gd name="T10" fmla="*/ 0 w 24"/>
                <a:gd name="T11" fmla="*/ 2147483647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72">
                  <a:moveTo>
                    <a:pt x="0" y="42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6" y="72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BAC6CA81-C315-8745-96BC-70F873820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2738" y="3459555"/>
              <a:ext cx="55151" cy="83404"/>
            </a:xfrm>
            <a:custGeom>
              <a:avLst/>
              <a:gdLst>
                <a:gd name="T0" fmla="*/ 0 w 36"/>
                <a:gd name="T1" fmla="*/ 2147483647 h 54"/>
                <a:gd name="T2" fmla="*/ 2147483647 w 36"/>
                <a:gd name="T3" fmla="*/ 2147483647 h 54"/>
                <a:gd name="T4" fmla="*/ 2147483647 w 36"/>
                <a:gd name="T5" fmla="*/ 2147483647 h 54"/>
                <a:gd name="T6" fmla="*/ 2147483647 w 36"/>
                <a:gd name="T7" fmla="*/ 2147483647 h 54"/>
                <a:gd name="T8" fmla="*/ 2147483647 w 36"/>
                <a:gd name="T9" fmla="*/ 2147483647 h 54"/>
                <a:gd name="T10" fmla="*/ 2147483647 w 36"/>
                <a:gd name="T11" fmla="*/ 0 h 54"/>
                <a:gd name="T12" fmla="*/ 0 w 36"/>
                <a:gd name="T13" fmla="*/ 2147483647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54">
                  <a:moveTo>
                    <a:pt x="0" y="18"/>
                  </a:moveTo>
                  <a:lnTo>
                    <a:pt x="6" y="36"/>
                  </a:lnTo>
                  <a:lnTo>
                    <a:pt x="12" y="54"/>
                  </a:lnTo>
                  <a:lnTo>
                    <a:pt x="30" y="42"/>
                  </a:lnTo>
                  <a:lnTo>
                    <a:pt x="36" y="18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18811CFB-A1B9-1F43-8A41-04D86C34B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299" y="3031161"/>
              <a:ext cx="412673" cy="447350"/>
            </a:xfrm>
            <a:custGeom>
              <a:avLst/>
              <a:gdLst>
                <a:gd name="T0" fmla="*/ 2147483647 w 264"/>
                <a:gd name="T1" fmla="*/ 2147483647 h 289"/>
                <a:gd name="T2" fmla="*/ 2147483647 w 264"/>
                <a:gd name="T3" fmla="*/ 2147483647 h 289"/>
                <a:gd name="T4" fmla="*/ 2147483647 w 264"/>
                <a:gd name="T5" fmla="*/ 2147483647 h 289"/>
                <a:gd name="T6" fmla="*/ 2147483647 w 264"/>
                <a:gd name="T7" fmla="*/ 2147483647 h 289"/>
                <a:gd name="T8" fmla="*/ 2147483647 w 264"/>
                <a:gd name="T9" fmla="*/ 2147483647 h 289"/>
                <a:gd name="T10" fmla="*/ 2147483647 w 264"/>
                <a:gd name="T11" fmla="*/ 2147483647 h 289"/>
                <a:gd name="T12" fmla="*/ 2147483647 w 264"/>
                <a:gd name="T13" fmla="*/ 2147483647 h 289"/>
                <a:gd name="T14" fmla="*/ 2147483647 w 264"/>
                <a:gd name="T15" fmla="*/ 2147483647 h 289"/>
                <a:gd name="T16" fmla="*/ 2147483647 w 264"/>
                <a:gd name="T17" fmla="*/ 2147483647 h 289"/>
                <a:gd name="T18" fmla="*/ 2147483647 w 264"/>
                <a:gd name="T19" fmla="*/ 2147483647 h 289"/>
                <a:gd name="T20" fmla="*/ 2147483647 w 264"/>
                <a:gd name="T21" fmla="*/ 0 h 289"/>
                <a:gd name="T22" fmla="*/ 2147483647 w 264"/>
                <a:gd name="T23" fmla="*/ 2147483647 h 289"/>
                <a:gd name="T24" fmla="*/ 2147483647 w 264"/>
                <a:gd name="T25" fmla="*/ 2147483647 h 289"/>
                <a:gd name="T26" fmla="*/ 2147483647 w 264"/>
                <a:gd name="T27" fmla="*/ 2147483647 h 289"/>
                <a:gd name="T28" fmla="*/ 2147483647 w 264"/>
                <a:gd name="T29" fmla="*/ 2147483647 h 289"/>
                <a:gd name="T30" fmla="*/ 2147483647 w 264"/>
                <a:gd name="T31" fmla="*/ 2147483647 h 289"/>
                <a:gd name="T32" fmla="*/ 2147483647 w 264"/>
                <a:gd name="T33" fmla="*/ 2147483647 h 289"/>
                <a:gd name="T34" fmla="*/ 2147483647 w 264"/>
                <a:gd name="T35" fmla="*/ 2147483647 h 289"/>
                <a:gd name="T36" fmla="*/ 2147483647 w 264"/>
                <a:gd name="T37" fmla="*/ 2147483647 h 289"/>
                <a:gd name="T38" fmla="*/ 2147483647 w 264"/>
                <a:gd name="T39" fmla="*/ 2147483647 h 289"/>
                <a:gd name="T40" fmla="*/ 2147483647 w 264"/>
                <a:gd name="T41" fmla="*/ 2147483647 h 289"/>
                <a:gd name="T42" fmla="*/ 2147483647 w 264"/>
                <a:gd name="T43" fmla="*/ 2147483647 h 289"/>
                <a:gd name="T44" fmla="*/ 2147483647 w 264"/>
                <a:gd name="T45" fmla="*/ 2147483647 h 289"/>
                <a:gd name="T46" fmla="*/ 2147483647 w 264"/>
                <a:gd name="T47" fmla="*/ 2147483647 h 289"/>
                <a:gd name="T48" fmla="*/ 2147483647 w 264"/>
                <a:gd name="T49" fmla="*/ 2147483647 h 289"/>
                <a:gd name="T50" fmla="*/ 2147483647 w 264"/>
                <a:gd name="T51" fmla="*/ 2147483647 h 289"/>
                <a:gd name="T52" fmla="*/ 2147483647 w 264"/>
                <a:gd name="T53" fmla="*/ 2147483647 h 289"/>
                <a:gd name="T54" fmla="*/ 2147483647 w 264"/>
                <a:gd name="T55" fmla="*/ 2147483647 h 289"/>
                <a:gd name="T56" fmla="*/ 2147483647 w 264"/>
                <a:gd name="T57" fmla="*/ 2147483647 h 289"/>
                <a:gd name="T58" fmla="*/ 2147483647 w 264"/>
                <a:gd name="T59" fmla="*/ 2147483647 h 289"/>
                <a:gd name="T60" fmla="*/ 2147483647 w 264"/>
                <a:gd name="T61" fmla="*/ 2147483647 h 289"/>
                <a:gd name="T62" fmla="*/ 2147483647 w 264"/>
                <a:gd name="T63" fmla="*/ 2147483647 h 289"/>
                <a:gd name="T64" fmla="*/ 2147483647 w 264"/>
                <a:gd name="T65" fmla="*/ 2147483647 h 289"/>
                <a:gd name="T66" fmla="*/ 0 w 264"/>
                <a:gd name="T67" fmla="*/ 2147483647 h 289"/>
                <a:gd name="T68" fmla="*/ 2147483647 w 264"/>
                <a:gd name="T69" fmla="*/ 2147483647 h 2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64" h="289">
                  <a:moveTo>
                    <a:pt x="6" y="247"/>
                  </a:moveTo>
                  <a:lnTo>
                    <a:pt x="42" y="235"/>
                  </a:lnTo>
                  <a:lnTo>
                    <a:pt x="66" y="235"/>
                  </a:lnTo>
                  <a:lnTo>
                    <a:pt x="108" y="199"/>
                  </a:lnTo>
                  <a:lnTo>
                    <a:pt x="138" y="187"/>
                  </a:lnTo>
                  <a:lnTo>
                    <a:pt x="144" y="157"/>
                  </a:lnTo>
                  <a:lnTo>
                    <a:pt x="156" y="109"/>
                  </a:lnTo>
                  <a:lnTo>
                    <a:pt x="156" y="72"/>
                  </a:lnTo>
                  <a:lnTo>
                    <a:pt x="174" y="48"/>
                  </a:lnTo>
                  <a:lnTo>
                    <a:pt x="174" y="18"/>
                  </a:lnTo>
                  <a:lnTo>
                    <a:pt x="186" y="0"/>
                  </a:lnTo>
                  <a:lnTo>
                    <a:pt x="210" y="18"/>
                  </a:lnTo>
                  <a:lnTo>
                    <a:pt x="246" y="30"/>
                  </a:lnTo>
                  <a:lnTo>
                    <a:pt x="264" y="30"/>
                  </a:lnTo>
                  <a:lnTo>
                    <a:pt x="240" y="54"/>
                  </a:lnTo>
                  <a:lnTo>
                    <a:pt x="222" y="66"/>
                  </a:lnTo>
                  <a:lnTo>
                    <a:pt x="210" y="85"/>
                  </a:lnTo>
                  <a:lnTo>
                    <a:pt x="180" y="60"/>
                  </a:lnTo>
                  <a:lnTo>
                    <a:pt x="162" y="97"/>
                  </a:lnTo>
                  <a:lnTo>
                    <a:pt x="186" y="139"/>
                  </a:lnTo>
                  <a:lnTo>
                    <a:pt x="168" y="169"/>
                  </a:lnTo>
                  <a:lnTo>
                    <a:pt x="162" y="193"/>
                  </a:lnTo>
                  <a:lnTo>
                    <a:pt x="162" y="235"/>
                  </a:lnTo>
                  <a:lnTo>
                    <a:pt x="150" y="247"/>
                  </a:lnTo>
                  <a:lnTo>
                    <a:pt x="138" y="241"/>
                  </a:lnTo>
                  <a:lnTo>
                    <a:pt x="126" y="247"/>
                  </a:lnTo>
                  <a:lnTo>
                    <a:pt x="102" y="247"/>
                  </a:lnTo>
                  <a:lnTo>
                    <a:pt x="90" y="247"/>
                  </a:lnTo>
                  <a:lnTo>
                    <a:pt x="66" y="271"/>
                  </a:lnTo>
                  <a:lnTo>
                    <a:pt x="60" y="259"/>
                  </a:lnTo>
                  <a:lnTo>
                    <a:pt x="48" y="265"/>
                  </a:lnTo>
                  <a:lnTo>
                    <a:pt x="36" y="271"/>
                  </a:lnTo>
                  <a:lnTo>
                    <a:pt x="12" y="289"/>
                  </a:lnTo>
                  <a:lnTo>
                    <a:pt x="0" y="259"/>
                  </a:lnTo>
                  <a:lnTo>
                    <a:pt x="6" y="24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id="{565C483F-5BE6-4843-954F-C42F87409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0262" y="2619826"/>
              <a:ext cx="74168" cy="365842"/>
            </a:xfrm>
            <a:custGeom>
              <a:avLst/>
              <a:gdLst>
                <a:gd name="T0" fmla="*/ 2147483647 w 48"/>
                <a:gd name="T1" fmla="*/ 2147483647 h 234"/>
                <a:gd name="T2" fmla="*/ 2147483647 w 48"/>
                <a:gd name="T3" fmla="*/ 2147483647 h 234"/>
                <a:gd name="T4" fmla="*/ 2147483647 w 48"/>
                <a:gd name="T5" fmla="*/ 2147483647 h 234"/>
                <a:gd name="T6" fmla="*/ 0 w 48"/>
                <a:gd name="T7" fmla="*/ 2147483647 h 234"/>
                <a:gd name="T8" fmla="*/ 2147483647 w 48"/>
                <a:gd name="T9" fmla="*/ 2147483647 h 234"/>
                <a:gd name="T10" fmla="*/ 2147483647 w 48"/>
                <a:gd name="T11" fmla="*/ 0 h 234"/>
                <a:gd name="T12" fmla="*/ 2147483647 w 48"/>
                <a:gd name="T13" fmla="*/ 2147483647 h 234"/>
                <a:gd name="T14" fmla="*/ 2147483647 w 48"/>
                <a:gd name="T15" fmla="*/ 2147483647 h 234"/>
                <a:gd name="T16" fmla="*/ 2147483647 w 48"/>
                <a:gd name="T17" fmla="*/ 2147483647 h 234"/>
                <a:gd name="T18" fmla="*/ 2147483647 w 48"/>
                <a:gd name="T19" fmla="*/ 2147483647 h 234"/>
                <a:gd name="T20" fmla="*/ 2147483647 w 48"/>
                <a:gd name="T21" fmla="*/ 2147483647 h 234"/>
                <a:gd name="T22" fmla="*/ 2147483647 w 48"/>
                <a:gd name="T23" fmla="*/ 2147483647 h 234"/>
                <a:gd name="T24" fmla="*/ 2147483647 w 48"/>
                <a:gd name="T25" fmla="*/ 2147483647 h 234"/>
                <a:gd name="T26" fmla="*/ 2147483647 w 48"/>
                <a:gd name="T27" fmla="*/ 2147483647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234">
                  <a:moveTo>
                    <a:pt x="12" y="222"/>
                  </a:moveTo>
                  <a:lnTo>
                    <a:pt x="12" y="180"/>
                  </a:lnTo>
                  <a:lnTo>
                    <a:pt x="6" y="90"/>
                  </a:lnTo>
                  <a:lnTo>
                    <a:pt x="0" y="66"/>
                  </a:lnTo>
                  <a:lnTo>
                    <a:pt x="6" y="30"/>
                  </a:lnTo>
                  <a:lnTo>
                    <a:pt x="12" y="0"/>
                  </a:lnTo>
                  <a:lnTo>
                    <a:pt x="24" y="36"/>
                  </a:lnTo>
                  <a:lnTo>
                    <a:pt x="24" y="60"/>
                  </a:lnTo>
                  <a:lnTo>
                    <a:pt x="48" y="156"/>
                  </a:lnTo>
                  <a:lnTo>
                    <a:pt x="30" y="144"/>
                  </a:lnTo>
                  <a:lnTo>
                    <a:pt x="24" y="168"/>
                  </a:lnTo>
                  <a:lnTo>
                    <a:pt x="24" y="198"/>
                  </a:lnTo>
                  <a:lnTo>
                    <a:pt x="42" y="234"/>
                  </a:lnTo>
                  <a:lnTo>
                    <a:pt x="12" y="22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8CB2815A-1E51-1A4B-850B-63FAFA650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0365" y="3963772"/>
              <a:ext cx="169253" cy="233152"/>
            </a:xfrm>
            <a:custGeom>
              <a:avLst/>
              <a:gdLst>
                <a:gd name="T0" fmla="*/ 2147483647 w 108"/>
                <a:gd name="T1" fmla="*/ 2147483647 h 151"/>
                <a:gd name="T2" fmla="*/ 0 w 108"/>
                <a:gd name="T3" fmla="*/ 2147483647 h 151"/>
                <a:gd name="T4" fmla="*/ 2147483647 w 108"/>
                <a:gd name="T5" fmla="*/ 2147483647 h 151"/>
                <a:gd name="T6" fmla="*/ 2147483647 w 108"/>
                <a:gd name="T7" fmla="*/ 2147483647 h 151"/>
                <a:gd name="T8" fmla="*/ 2147483647 w 108"/>
                <a:gd name="T9" fmla="*/ 2147483647 h 151"/>
                <a:gd name="T10" fmla="*/ 2147483647 w 108"/>
                <a:gd name="T11" fmla="*/ 2147483647 h 151"/>
                <a:gd name="T12" fmla="*/ 2147483647 w 108"/>
                <a:gd name="T13" fmla="*/ 2147483647 h 151"/>
                <a:gd name="T14" fmla="*/ 2147483647 w 108"/>
                <a:gd name="T15" fmla="*/ 2147483647 h 151"/>
                <a:gd name="T16" fmla="*/ 2147483647 w 108"/>
                <a:gd name="T17" fmla="*/ 2147483647 h 151"/>
                <a:gd name="T18" fmla="*/ 2147483647 w 108"/>
                <a:gd name="T19" fmla="*/ 2147483647 h 151"/>
                <a:gd name="T20" fmla="*/ 2147483647 w 108"/>
                <a:gd name="T21" fmla="*/ 2147483647 h 151"/>
                <a:gd name="T22" fmla="*/ 2147483647 w 108"/>
                <a:gd name="T23" fmla="*/ 2147483647 h 151"/>
                <a:gd name="T24" fmla="*/ 2147483647 w 108"/>
                <a:gd name="T25" fmla="*/ 2147483647 h 151"/>
                <a:gd name="T26" fmla="*/ 2147483647 w 108"/>
                <a:gd name="T27" fmla="*/ 0 h 151"/>
                <a:gd name="T28" fmla="*/ 2147483647 w 108"/>
                <a:gd name="T29" fmla="*/ 2147483647 h 1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8" h="151">
                  <a:moveTo>
                    <a:pt x="12" y="18"/>
                  </a:moveTo>
                  <a:lnTo>
                    <a:pt x="0" y="42"/>
                  </a:lnTo>
                  <a:lnTo>
                    <a:pt x="6" y="72"/>
                  </a:lnTo>
                  <a:lnTo>
                    <a:pt x="18" y="85"/>
                  </a:lnTo>
                  <a:lnTo>
                    <a:pt x="36" y="91"/>
                  </a:lnTo>
                  <a:lnTo>
                    <a:pt x="72" y="109"/>
                  </a:lnTo>
                  <a:lnTo>
                    <a:pt x="78" y="139"/>
                  </a:lnTo>
                  <a:lnTo>
                    <a:pt x="108" y="151"/>
                  </a:lnTo>
                  <a:lnTo>
                    <a:pt x="102" y="127"/>
                  </a:lnTo>
                  <a:lnTo>
                    <a:pt x="78" y="91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54" y="12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68678A80-E8D5-6849-B846-C6BD5305D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8827" y="4234835"/>
              <a:ext cx="138825" cy="109942"/>
            </a:xfrm>
            <a:custGeom>
              <a:avLst/>
              <a:gdLst>
                <a:gd name="T0" fmla="*/ 0 w 90"/>
                <a:gd name="T1" fmla="*/ 2147483647 h 72"/>
                <a:gd name="T2" fmla="*/ 2147483647 w 90"/>
                <a:gd name="T3" fmla="*/ 2147483647 h 72"/>
                <a:gd name="T4" fmla="*/ 2147483647 w 90"/>
                <a:gd name="T5" fmla="*/ 2147483647 h 72"/>
                <a:gd name="T6" fmla="*/ 2147483647 w 90"/>
                <a:gd name="T7" fmla="*/ 0 h 72"/>
                <a:gd name="T8" fmla="*/ 2147483647 w 90"/>
                <a:gd name="T9" fmla="*/ 2147483647 h 72"/>
                <a:gd name="T10" fmla="*/ 2147483647 w 90"/>
                <a:gd name="T11" fmla="*/ 2147483647 h 72"/>
                <a:gd name="T12" fmla="*/ 2147483647 w 90"/>
                <a:gd name="T13" fmla="*/ 2147483647 h 72"/>
                <a:gd name="T14" fmla="*/ 2147483647 w 90"/>
                <a:gd name="T15" fmla="*/ 2147483647 h 72"/>
                <a:gd name="T16" fmla="*/ 2147483647 w 90"/>
                <a:gd name="T17" fmla="*/ 2147483647 h 72"/>
                <a:gd name="T18" fmla="*/ 0 w 90"/>
                <a:gd name="T19" fmla="*/ 2147483647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" h="72">
                  <a:moveTo>
                    <a:pt x="0" y="54"/>
                  </a:moveTo>
                  <a:lnTo>
                    <a:pt x="18" y="24"/>
                  </a:lnTo>
                  <a:lnTo>
                    <a:pt x="42" y="24"/>
                  </a:lnTo>
                  <a:lnTo>
                    <a:pt x="60" y="0"/>
                  </a:lnTo>
                  <a:lnTo>
                    <a:pt x="90" y="24"/>
                  </a:lnTo>
                  <a:lnTo>
                    <a:pt x="90" y="72"/>
                  </a:lnTo>
                  <a:lnTo>
                    <a:pt x="60" y="60"/>
                  </a:lnTo>
                  <a:lnTo>
                    <a:pt x="42" y="60"/>
                  </a:lnTo>
                  <a:lnTo>
                    <a:pt x="24" y="48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FA5754A4-7A2D-9C4B-9327-33EE74FD1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9011" y="2714603"/>
              <a:ext cx="931845" cy="466305"/>
            </a:xfrm>
            <a:custGeom>
              <a:avLst/>
              <a:gdLst>
                <a:gd name="T0" fmla="*/ 2147483647 w 595"/>
                <a:gd name="T1" fmla="*/ 2147483647 h 301"/>
                <a:gd name="T2" fmla="*/ 2147483647 w 595"/>
                <a:gd name="T3" fmla="*/ 2147483647 h 301"/>
                <a:gd name="T4" fmla="*/ 2147483647 w 595"/>
                <a:gd name="T5" fmla="*/ 2147483647 h 301"/>
                <a:gd name="T6" fmla="*/ 2147483647 w 595"/>
                <a:gd name="T7" fmla="*/ 2147483647 h 301"/>
                <a:gd name="T8" fmla="*/ 2147483647 w 595"/>
                <a:gd name="T9" fmla="*/ 2147483647 h 301"/>
                <a:gd name="T10" fmla="*/ 2147483647 w 595"/>
                <a:gd name="T11" fmla="*/ 2147483647 h 301"/>
                <a:gd name="T12" fmla="*/ 2147483647 w 595"/>
                <a:gd name="T13" fmla="*/ 2147483647 h 301"/>
                <a:gd name="T14" fmla="*/ 2147483647 w 595"/>
                <a:gd name="T15" fmla="*/ 2147483647 h 301"/>
                <a:gd name="T16" fmla="*/ 2147483647 w 595"/>
                <a:gd name="T17" fmla="*/ 2147483647 h 301"/>
                <a:gd name="T18" fmla="*/ 2147483647 w 595"/>
                <a:gd name="T19" fmla="*/ 2147483647 h 301"/>
                <a:gd name="T20" fmla="*/ 2147483647 w 595"/>
                <a:gd name="T21" fmla="*/ 2147483647 h 301"/>
                <a:gd name="T22" fmla="*/ 2147483647 w 595"/>
                <a:gd name="T23" fmla="*/ 2147483647 h 301"/>
                <a:gd name="T24" fmla="*/ 2147483647 w 595"/>
                <a:gd name="T25" fmla="*/ 2147483647 h 301"/>
                <a:gd name="T26" fmla="*/ 2147483647 w 595"/>
                <a:gd name="T27" fmla="*/ 2147483647 h 301"/>
                <a:gd name="T28" fmla="*/ 2147483647 w 595"/>
                <a:gd name="T29" fmla="*/ 2147483647 h 301"/>
                <a:gd name="T30" fmla="*/ 2147483647 w 595"/>
                <a:gd name="T31" fmla="*/ 2147483647 h 301"/>
                <a:gd name="T32" fmla="*/ 2147483647 w 595"/>
                <a:gd name="T33" fmla="*/ 2147483647 h 301"/>
                <a:gd name="T34" fmla="*/ 2147483647 w 595"/>
                <a:gd name="T35" fmla="*/ 2147483647 h 301"/>
                <a:gd name="T36" fmla="*/ 2147483647 w 595"/>
                <a:gd name="T37" fmla="*/ 2147483647 h 301"/>
                <a:gd name="T38" fmla="*/ 2147483647 w 595"/>
                <a:gd name="T39" fmla="*/ 2147483647 h 301"/>
                <a:gd name="T40" fmla="*/ 2147483647 w 595"/>
                <a:gd name="T41" fmla="*/ 2147483647 h 301"/>
                <a:gd name="T42" fmla="*/ 2147483647 w 595"/>
                <a:gd name="T43" fmla="*/ 0 h 301"/>
                <a:gd name="T44" fmla="*/ 2147483647 w 595"/>
                <a:gd name="T45" fmla="*/ 2147483647 h 301"/>
                <a:gd name="T46" fmla="*/ 2147483647 w 595"/>
                <a:gd name="T47" fmla="*/ 2147483647 h 301"/>
                <a:gd name="T48" fmla="*/ 2147483647 w 595"/>
                <a:gd name="T49" fmla="*/ 2147483647 h 301"/>
                <a:gd name="T50" fmla="*/ 2147483647 w 595"/>
                <a:gd name="T51" fmla="*/ 2147483647 h 301"/>
                <a:gd name="T52" fmla="*/ 2147483647 w 595"/>
                <a:gd name="T53" fmla="*/ 2147483647 h 301"/>
                <a:gd name="T54" fmla="*/ 0 w 595"/>
                <a:gd name="T55" fmla="*/ 2147483647 h 301"/>
                <a:gd name="T56" fmla="*/ 2147483647 w 595"/>
                <a:gd name="T57" fmla="*/ 2147483647 h 301"/>
                <a:gd name="T58" fmla="*/ 2147483647 w 595"/>
                <a:gd name="T59" fmla="*/ 2147483647 h 30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95" h="301">
                  <a:moveTo>
                    <a:pt x="42" y="126"/>
                  </a:moveTo>
                  <a:lnTo>
                    <a:pt x="48" y="186"/>
                  </a:lnTo>
                  <a:lnTo>
                    <a:pt x="127" y="210"/>
                  </a:lnTo>
                  <a:lnTo>
                    <a:pt x="181" y="264"/>
                  </a:lnTo>
                  <a:lnTo>
                    <a:pt x="253" y="270"/>
                  </a:lnTo>
                  <a:lnTo>
                    <a:pt x="313" y="301"/>
                  </a:lnTo>
                  <a:lnTo>
                    <a:pt x="379" y="258"/>
                  </a:lnTo>
                  <a:lnTo>
                    <a:pt x="445" y="252"/>
                  </a:lnTo>
                  <a:lnTo>
                    <a:pt x="457" y="210"/>
                  </a:lnTo>
                  <a:lnTo>
                    <a:pt x="499" y="192"/>
                  </a:lnTo>
                  <a:lnTo>
                    <a:pt x="541" y="174"/>
                  </a:lnTo>
                  <a:lnTo>
                    <a:pt x="595" y="156"/>
                  </a:lnTo>
                  <a:lnTo>
                    <a:pt x="583" y="132"/>
                  </a:lnTo>
                  <a:lnTo>
                    <a:pt x="529" y="126"/>
                  </a:lnTo>
                  <a:lnTo>
                    <a:pt x="529" y="96"/>
                  </a:lnTo>
                  <a:lnTo>
                    <a:pt x="541" y="72"/>
                  </a:lnTo>
                  <a:lnTo>
                    <a:pt x="499" y="60"/>
                  </a:lnTo>
                  <a:lnTo>
                    <a:pt x="403" y="84"/>
                  </a:lnTo>
                  <a:lnTo>
                    <a:pt x="367" y="54"/>
                  </a:lnTo>
                  <a:lnTo>
                    <a:pt x="307" y="54"/>
                  </a:lnTo>
                  <a:lnTo>
                    <a:pt x="289" y="36"/>
                  </a:lnTo>
                  <a:lnTo>
                    <a:pt x="217" y="0"/>
                  </a:lnTo>
                  <a:lnTo>
                    <a:pt x="193" y="30"/>
                  </a:lnTo>
                  <a:lnTo>
                    <a:pt x="169" y="66"/>
                  </a:lnTo>
                  <a:lnTo>
                    <a:pt x="121" y="48"/>
                  </a:lnTo>
                  <a:lnTo>
                    <a:pt x="54" y="54"/>
                  </a:lnTo>
                  <a:lnTo>
                    <a:pt x="12" y="78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2" y="12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32" name="Line 449">
              <a:extLst>
                <a:ext uri="{FF2B5EF4-FFF2-40B4-BE49-F238E27FC236}">
                  <a16:creationId xmlns:a16="http://schemas.microsoft.com/office/drawing/2014/main" id="{D035FCF0-5283-7B4A-8DC1-D10E5AC44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14723" y="3984622"/>
              <a:ext cx="0" cy="0"/>
            </a:xfrm>
            <a:prstGeom prst="line">
              <a:avLst/>
            </a:prstGeom>
            <a:grpFill/>
            <a:ln w="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FA4F171E-1B28-534C-B46B-A54B12A2B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3485" y="3131624"/>
              <a:ext cx="148334" cy="185764"/>
            </a:xfrm>
            <a:custGeom>
              <a:avLst/>
              <a:gdLst>
                <a:gd name="T0" fmla="*/ 2147483647 w 78"/>
                <a:gd name="T1" fmla="*/ 2147483647 h 98"/>
                <a:gd name="T2" fmla="*/ 2147483647 w 78"/>
                <a:gd name="T3" fmla="*/ 2147483647 h 98"/>
                <a:gd name="T4" fmla="*/ 2147483647 w 78"/>
                <a:gd name="T5" fmla="*/ 2147483647 h 98"/>
                <a:gd name="T6" fmla="*/ 2147483647 w 78"/>
                <a:gd name="T7" fmla="*/ 2147483647 h 98"/>
                <a:gd name="T8" fmla="*/ 0 w 78"/>
                <a:gd name="T9" fmla="*/ 2147483647 h 98"/>
                <a:gd name="T10" fmla="*/ 0 w 78"/>
                <a:gd name="T11" fmla="*/ 2147483647 h 98"/>
                <a:gd name="T12" fmla="*/ 2147483647 w 78"/>
                <a:gd name="T13" fmla="*/ 2147483647 h 98"/>
                <a:gd name="T14" fmla="*/ 2147483647 w 78"/>
                <a:gd name="T15" fmla="*/ 2147483647 h 98"/>
                <a:gd name="T16" fmla="*/ 2147483647 w 78"/>
                <a:gd name="T17" fmla="*/ 2147483647 h 98"/>
                <a:gd name="T18" fmla="*/ 2147483647 w 78"/>
                <a:gd name="T19" fmla="*/ 2147483647 h 98"/>
                <a:gd name="T20" fmla="*/ 2147483647 w 78"/>
                <a:gd name="T21" fmla="*/ 2147483647 h 98"/>
                <a:gd name="T22" fmla="*/ 2147483647 w 78"/>
                <a:gd name="T23" fmla="*/ 2147483647 h 98"/>
                <a:gd name="T24" fmla="*/ 2147483647 w 78"/>
                <a:gd name="T25" fmla="*/ 2147483647 h 98"/>
                <a:gd name="T26" fmla="*/ 2147483647 w 78"/>
                <a:gd name="T27" fmla="*/ 2147483647 h 98"/>
                <a:gd name="T28" fmla="*/ 2147483647 w 78"/>
                <a:gd name="T29" fmla="*/ 2147483647 h 98"/>
                <a:gd name="T30" fmla="*/ 2147483647 w 78"/>
                <a:gd name="T31" fmla="*/ 2147483647 h 98"/>
                <a:gd name="T32" fmla="*/ 2147483647 w 78"/>
                <a:gd name="T33" fmla="*/ 2147483647 h 98"/>
                <a:gd name="T34" fmla="*/ 2147483647 w 78"/>
                <a:gd name="T35" fmla="*/ 2147483647 h 98"/>
                <a:gd name="T36" fmla="*/ 2147483647 w 78"/>
                <a:gd name="T37" fmla="*/ 2147483647 h 98"/>
                <a:gd name="T38" fmla="*/ 2147483647 w 78"/>
                <a:gd name="T39" fmla="*/ 2147483647 h 98"/>
                <a:gd name="T40" fmla="*/ 2147483647 w 78"/>
                <a:gd name="T41" fmla="*/ 2147483647 h 98"/>
                <a:gd name="T42" fmla="*/ 2147483647 w 78"/>
                <a:gd name="T43" fmla="*/ 2147483647 h 98"/>
                <a:gd name="T44" fmla="*/ 2147483647 w 78"/>
                <a:gd name="T45" fmla="*/ 2147483647 h 98"/>
                <a:gd name="T46" fmla="*/ 2147483647 w 78"/>
                <a:gd name="T47" fmla="*/ 2147483647 h 98"/>
                <a:gd name="T48" fmla="*/ 2147483647 w 78"/>
                <a:gd name="T49" fmla="*/ 2147483647 h 98"/>
                <a:gd name="T50" fmla="*/ 2147483647 w 78"/>
                <a:gd name="T51" fmla="*/ 2147483647 h 98"/>
                <a:gd name="T52" fmla="*/ 2147483647 w 78"/>
                <a:gd name="T53" fmla="*/ 2147483647 h 98"/>
                <a:gd name="T54" fmla="*/ 2147483647 w 78"/>
                <a:gd name="T55" fmla="*/ 2147483647 h 98"/>
                <a:gd name="T56" fmla="*/ 2147483647 w 78"/>
                <a:gd name="T57" fmla="*/ 2147483647 h 98"/>
                <a:gd name="T58" fmla="*/ 2147483647 w 78"/>
                <a:gd name="T59" fmla="*/ 2147483647 h 98"/>
                <a:gd name="T60" fmla="*/ 2147483647 w 78"/>
                <a:gd name="T61" fmla="*/ 2147483647 h 98"/>
                <a:gd name="T62" fmla="*/ 2147483647 w 78"/>
                <a:gd name="T63" fmla="*/ 0 h 98"/>
                <a:gd name="T64" fmla="*/ 2147483647 w 78"/>
                <a:gd name="T65" fmla="*/ 2147483647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8" h="98">
                  <a:moveTo>
                    <a:pt x="32" y="12"/>
                  </a:moveTo>
                  <a:lnTo>
                    <a:pt x="34" y="32"/>
                  </a:lnTo>
                  <a:lnTo>
                    <a:pt x="20" y="22"/>
                  </a:lnTo>
                  <a:lnTo>
                    <a:pt x="6" y="34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10" y="56"/>
                  </a:lnTo>
                  <a:lnTo>
                    <a:pt x="30" y="70"/>
                  </a:lnTo>
                  <a:lnTo>
                    <a:pt x="34" y="84"/>
                  </a:lnTo>
                  <a:lnTo>
                    <a:pt x="36" y="92"/>
                  </a:lnTo>
                  <a:lnTo>
                    <a:pt x="40" y="98"/>
                  </a:lnTo>
                  <a:lnTo>
                    <a:pt x="70" y="88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4" y="60"/>
                  </a:lnTo>
                  <a:lnTo>
                    <a:pt x="64" y="46"/>
                  </a:lnTo>
                  <a:lnTo>
                    <a:pt x="54" y="26"/>
                  </a:lnTo>
                  <a:lnTo>
                    <a:pt x="64" y="16"/>
                  </a:lnTo>
                  <a:lnTo>
                    <a:pt x="78" y="4"/>
                  </a:lnTo>
                  <a:lnTo>
                    <a:pt x="52" y="0"/>
                  </a:lnTo>
                  <a:lnTo>
                    <a:pt x="32" y="12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705173B4-940F-D646-BAEE-60E29D481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537" y="3298433"/>
              <a:ext cx="102693" cy="125106"/>
            </a:xfrm>
            <a:custGeom>
              <a:avLst/>
              <a:gdLst>
                <a:gd name="T0" fmla="*/ 2147483647 w 54"/>
                <a:gd name="T1" fmla="*/ 2147483647 h 66"/>
                <a:gd name="T2" fmla="*/ 2147483647 w 54"/>
                <a:gd name="T3" fmla="*/ 2147483647 h 66"/>
                <a:gd name="T4" fmla="*/ 2147483647 w 54"/>
                <a:gd name="T5" fmla="*/ 2147483647 h 66"/>
                <a:gd name="T6" fmla="*/ 2147483647 w 54"/>
                <a:gd name="T7" fmla="*/ 2147483647 h 66"/>
                <a:gd name="T8" fmla="*/ 0 w 54"/>
                <a:gd name="T9" fmla="*/ 2147483647 h 66"/>
                <a:gd name="T10" fmla="*/ 0 w 54"/>
                <a:gd name="T11" fmla="*/ 2147483647 h 66"/>
                <a:gd name="T12" fmla="*/ 2147483647 w 54"/>
                <a:gd name="T13" fmla="*/ 2147483647 h 66"/>
                <a:gd name="T14" fmla="*/ 2147483647 w 54"/>
                <a:gd name="T15" fmla="*/ 2147483647 h 66"/>
                <a:gd name="T16" fmla="*/ 2147483647 w 54"/>
                <a:gd name="T17" fmla="*/ 2147483647 h 66"/>
                <a:gd name="T18" fmla="*/ 2147483647 w 54"/>
                <a:gd name="T19" fmla="*/ 2147483647 h 66"/>
                <a:gd name="T20" fmla="*/ 2147483647 w 54"/>
                <a:gd name="T21" fmla="*/ 2147483647 h 66"/>
                <a:gd name="T22" fmla="*/ 2147483647 w 54"/>
                <a:gd name="T23" fmla="*/ 2147483647 h 66"/>
                <a:gd name="T24" fmla="*/ 2147483647 w 54"/>
                <a:gd name="T25" fmla="*/ 2147483647 h 66"/>
                <a:gd name="T26" fmla="*/ 2147483647 w 54"/>
                <a:gd name="T27" fmla="*/ 0 h 66"/>
                <a:gd name="T28" fmla="*/ 2147483647 w 54"/>
                <a:gd name="T29" fmla="*/ 2147483647 h 66"/>
                <a:gd name="T30" fmla="*/ 2147483647 w 54"/>
                <a:gd name="T31" fmla="*/ 2147483647 h 66"/>
                <a:gd name="T32" fmla="*/ 2147483647 w 54"/>
                <a:gd name="T33" fmla="*/ 2147483647 h 66"/>
                <a:gd name="T34" fmla="*/ 2147483647 w 54"/>
                <a:gd name="T35" fmla="*/ 2147483647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66">
                  <a:moveTo>
                    <a:pt x="10" y="12"/>
                  </a:moveTo>
                  <a:lnTo>
                    <a:pt x="10" y="12"/>
                  </a:lnTo>
                  <a:lnTo>
                    <a:pt x="10" y="36"/>
                  </a:lnTo>
                  <a:lnTo>
                    <a:pt x="0" y="66"/>
                  </a:lnTo>
                  <a:lnTo>
                    <a:pt x="20" y="66"/>
                  </a:lnTo>
                  <a:lnTo>
                    <a:pt x="40" y="60"/>
                  </a:lnTo>
                  <a:lnTo>
                    <a:pt x="50" y="52"/>
                  </a:lnTo>
                  <a:lnTo>
                    <a:pt x="54" y="36"/>
                  </a:lnTo>
                  <a:lnTo>
                    <a:pt x="40" y="0"/>
                  </a:lnTo>
                  <a:lnTo>
                    <a:pt x="10" y="10"/>
                  </a:lnTo>
                  <a:lnTo>
                    <a:pt x="10" y="1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7876EFDE-39E6-E542-A8BF-EDFC2947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614" y="5368374"/>
              <a:ext cx="152138" cy="199033"/>
            </a:xfrm>
            <a:custGeom>
              <a:avLst/>
              <a:gdLst>
                <a:gd name="T0" fmla="*/ 2147483647 w 102"/>
                <a:gd name="T1" fmla="*/ 2147483647 h 114"/>
                <a:gd name="T2" fmla="*/ 2147483647 w 102"/>
                <a:gd name="T3" fmla="*/ 2147483647 h 114"/>
                <a:gd name="T4" fmla="*/ 2147483647 w 102"/>
                <a:gd name="T5" fmla="*/ 0 h 114"/>
                <a:gd name="T6" fmla="*/ 2147483647 w 102"/>
                <a:gd name="T7" fmla="*/ 2147483647 h 114"/>
                <a:gd name="T8" fmla="*/ 0 w 102"/>
                <a:gd name="T9" fmla="*/ 2147483647 h 114"/>
                <a:gd name="T10" fmla="*/ 0 w 102"/>
                <a:gd name="T11" fmla="*/ 2147483647 h 114"/>
                <a:gd name="T12" fmla="*/ 2147483647 w 102"/>
                <a:gd name="T13" fmla="*/ 2147483647 h 114"/>
                <a:gd name="T14" fmla="*/ 2147483647 w 102"/>
                <a:gd name="T15" fmla="*/ 2147483647 h 114"/>
                <a:gd name="T16" fmla="*/ 2147483647 w 102"/>
                <a:gd name="T17" fmla="*/ 2147483647 h 114"/>
                <a:gd name="T18" fmla="*/ 2147483647 w 102"/>
                <a:gd name="T19" fmla="*/ 2147483647 h 114"/>
                <a:gd name="T20" fmla="*/ 2147483647 w 102"/>
                <a:gd name="T21" fmla="*/ 2147483647 h 114"/>
                <a:gd name="T22" fmla="*/ 2147483647 w 102"/>
                <a:gd name="T23" fmla="*/ 2147483647 h 114"/>
                <a:gd name="T24" fmla="*/ 2147483647 w 10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14">
                  <a:moveTo>
                    <a:pt x="66" y="24"/>
                  </a:moveTo>
                  <a:lnTo>
                    <a:pt x="36" y="6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0" y="48"/>
                  </a:lnTo>
                  <a:lnTo>
                    <a:pt x="0" y="78"/>
                  </a:lnTo>
                  <a:lnTo>
                    <a:pt x="24" y="96"/>
                  </a:lnTo>
                  <a:lnTo>
                    <a:pt x="36" y="108"/>
                  </a:lnTo>
                  <a:lnTo>
                    <a:pt x="66" y="114"/>
                  </a:lnTo>
                  <a:lnTo>
                    <a:pt x="96" y="90"/>
                  </a:lnTo>
                  <a:lnTo>
                    <a:pt x="102" y="78"/>
                  </a:lnTo>
                  <a:lnTo>
                    <a:pt x="84" y="42"/>
                  </a:lnTo>
                  <a:lnTo>
                    <a:pt x="66" y="2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6858B476-18D5-FA4E-9B4A-F0C30DCC0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518" y="4543810"/>
              <a:ext cx="384148" cy="468200"/>
            </a:xfrm>
            <a:custGeom>
              <a:avLst/>
              <a:gdLst>
                <a:gd name="T0" fmla="*/ 2147483647 w 240"/>
                <a:gd name="T1" fmla="*/ 2147483647 h 337"/>
                <a:gd name="T2" fmla="*/ 2147483647 w 240"/>
                <a:gd name="T3" fmla="*/ 2147483647 h 337"/>
                <a:gd name="T4" fmla="*/ 2147483647 w 240"/>
                <a:gd name="T5" fmla="*/ 2147483647 h 337"/>
                <a:gd name="T6" fmla="*/ 2147483647 w 240"/>
                <a:gd name="T7" fmla="*/ 2147483647 h 337"/>
                <a:gd name="T8" fmla="*/ 2147483647 w 240"/>
                <a:gd name="T9" fmla="*/ 2147483647 h 337"/>
                <a:gd name="T10" fmla="*/ 2147483647 w 240"/>
                <a:gd name="T11" fmla="*/ 2147483647 h 337"/>
                <a:gd name="T12" fmla="*/ 2147483647 w 240"/>
                <a:gd name="T13" fmla="*/ 2147483647 h 337"/>
                <a:gd name="T14" fmla="*/ 2147483647 w 240"/>
                <a:gd name="T15" fmla="*/ 2147483647 h 337"/>
                <a:gd name="T16" fmla="*/ 2147483647 w 240"/>
                <a:gd name="T17" fmla="*/ 2147483647 h 337"/>
                <a:gd name="T18" fmla="*/ 2147483647 w 240"/>
                <a:gd name="T19" fmla="*/ 2147483647 h 337"/>
                <a:gd name="T20" fmla="*/ 2147483647 w 240"/>
                <a:gd name="T21" fmla="*/ 2147483647 h 337"/>
                <a:gd name="T22" fmla="*/ 2147483647 w 240"/>
                <a:gd name="T23" fmla="*/ 2147483647 h 337"/>
                <a:gd name="T24" fmla="*/ 2147483647 w 240"/>
                <a:gd name="T25" fmla="*/ 2147483647 h 337"/>
                <a:gd name="T26" fmla="*/ 2147483647 w 240"/>
                <a:gd name="T27" fmla="*/ 0 h 337"/>
                <a:gd name="T28" fmla="*/ 2147483647 w 240"/>
                <a:gd name="T29" fmla="*/ 0 h 337"/>
                <a:gd name="T30" fmla="*/ 2147483647 w 240"/>
                <a:gd name="T31" fmla="*/ 2147483647 h 337"/>
                <a:gd name="T32" fmla="*/ 2147483647 w 240"/>
                <a:gd name="T33" fmla="*/ 2147483647 h 337"/>
                <a:gd name="T34" fmla="*/ 2147483647 w 240"/>
                <a:gd name="T35" fmla="*/ 2147483647 h 337"/>
                <a:gd name="T36" fmla="*/ 2147483647 w 240"/>
                <a:gd name="T37" fmla="*/ 2147483647 h 337"/>
                <a:gd name="T38" fmla="*/ 2147483647 w 240"/>
                <a:gd name="T39" fmla="*/ 2147483647 h 337"/>
                <a:gd name="T40" fmla="*/ 2147483647 w 240"/>
                <a:gd name="T41" fmla="*/ 2147483647 h 337"/>
                <a:gd name="T42" fmla="*/ 0 w 240"/>
                <a:gd name="T43" fmla="*/ 2147483647 h 337"/>
                <a:gd name="T44" fmla="*/ 2147483647 w 240"/>
                <a:gd name="T45" fmla="*/ 2147483647 h 337"/>
                <a:gd name="T46" fmla="*/ 2147483647 w 240"/>
                <a:gd name="T47" fmla="*/ 2147483647 h 337"/>
                <a:gd name="T48" fmla="*/ 2147483647 w 240"/>
                <a:gd name="T49" fmla="*/ 2147483647 h 337"/>
                <a:gd name="T50" fmla="*/ 2147483647 w 240"/>
                <a:gd name="T51" fmla="*/ 2147483647 h 337"/>
                <a:gd name="T52" fmla="*/ 2147483647 w 240"/>
                <a:gd name="T53" fmla="*/ 2147483647 h 337"/>
                <a:gd name="T54" fmla="*/ 2147483647 w 240"/>
                <a:gd name="T55" fmla="*/ 2147483647 h 337"/>
                <a:gd name="T56" fmla="*/ 2147483647 w 240"/>
                <a:gd name="T57" fmla="*/ 2147483647 h 337"/>
                <a:gd name="T58" fmla="*/ 2147483647 w 240"/>
                <a:gd name="T59" fmla="*/ 2147483647 h 337"/>
                <a:gd name="T60" fmla="*/ 2147483647 w 240"/>
                <a:gd name="T61" fmla="*/ 2147483647 h 337"/>
                <a:gd name="T62" fmla="*/ 2147483647 w 240"/>
                <a:gd name="T63" fmla="*/ 2147483647 h 3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0" h="337">
                  <a:moveTo>
                    <a:pt x="228" y="204"/>
                  </a:moveTo>
                  <a:lnTo>
                    <a:pt x="228" y="198"/>
                  </a:lnTo>
                  <a:lnTo>
                    <a:pt x="216" y="198"/>
                  </a:lnTo>
                  <a:lnTo>
                    <a:pt x="210" y="162"/>
                  </a:lnTo>
                  <a:lnTo>
                    <a:pt x="180" y="174"/>
                  </a:lnTo>
                  <a:lnTo>
                    <a:pt x="156" y="156"/>
                  </a:lnTo>
                  <a:lnTo>
                    <a:pt x="156" y="120"/>
                  </a:lnTo>
                  <a:lnTo>
                    <a:pt x="180" y="84"/>
                  </a:lnTo>
                  <a:lnTo>
                    <a:pt x="198" y="72"/>
                  </a:lnTo>
                  <a:lnTo>
                    <a:pt x="204" y="54"/>
                  </a:lnTo>
                  <a:lnTo>
                    <a:pt x="192" y="36"/>
                  </a:lnTo>
                  <a:lnTo>
                    <a:pt x="168" y="36"/>
                  </a:lnTo>
                  <a:lnTo>
                    <a:pt x="150" y="18"/>
                  </a:lnTo>
                  <a:lnTo>
                    <a:pt x="120" y="0"/>
                  </a:lnTo>
                  <a:lnTo>
                    <a:pt x="108" y="24"/>
                  </a:lnTo>
                  <a:lnTo>
                    <a:pt x="84" y="48"/>
                  </a:lnTo>
                  <a:lnTo>
                    <a:pt x="66" y="54"/>
                  </a:lnTo>
                  <a:lnTo>
                    <a:pt x="42" y="78"/>
                  </a:lnTo>
                  <a:lnTo>
                    <a:pt x="24" y="72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18" y="114"/>
                  </a:lnTo>
                  <a:lnTo>
                    <a:pt x="54" y="174"/>
                  </a:lnTo>
                  <a:lnTo>
                    <a:pt x="90" y="252"/>
                  </a:lnTo>
                  <a:lnTo>
                    <a:pt x="90" y="264"/>
                  </a:lnTo>
                  <a:lnTo>
                    <a:pt x="216" y="337"/>
                  </a:lnTo>
                  <a:lnTo>
                    <a:pt x="222" y="337"/>
                  </a:lnTo>
                  <a:lnTo>
                    <a:pt x="228" y="307"/>
                  </a:lnTo>
                  <a:lnTo>
                    <a:pt x="234" y="270"/>
                  </a:lnTo>
                  <a:lnTo>
                    <a:pt x="240" y="222"/>
                  </a:lnTo>
                  <a:lnTo>
                    <a:pt x="228" y="204"/>
                  </a:ln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1F9ED1E7-D2E6-324E-9B44-A6EEA4179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841" y="4395957"/>
              <a:ext cx="1059260" cy="1088046"/>
            </a:xfrm>
            <a:custGeom>
              <a:avLst/>
              <a:gdLst>
                <a:gd name="T0" fmla="*/ 2147483647 w 10000"/>
                <a:gd name="T1" fmla="*/ 2147483647 h 10000"/>
                <a:gd name="T2" fmla="*/ 2147483647 w 10000"/>
                <a:gd name="T3" fmla="*/ 2147483647 h 10000"/>
                <a:gd name="T4" fmla="*/ 2147483647 w 10000"/>
                <a:gd name="T5" fmla="*/ 2147483647 h 10000"/>
                <a:gd name="T6" fmla="*/ 2147483647 w 10000"/>
                <a:gd name="T7" fmla="*/ 2147483647 h 10000"/>
                <a:gd name="T8" fmla="*/ 2147483647 w 10000"/>
                <a:gd name="T9" fmla="*/ 2147483647 h 10000"/>
                <a:gd name="T10" fmla="*/ 2147483647 w 10000"/>
                <a:gd name="T11" fmla="*/ 2147483647 h 10000"/>
                <a:gd name="T12" fmla="*/ 2147483647 w 10000"/>
                <a:gd name="T13" fmla="*/ 2147483647 h 10000"/>
                <a:gd name="T14" fmla="*/ 2147483647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2147483647 h 10000"/>
                <a:gd name="T24" fmla="*/ 2147483647 w 10000"/>
                <a:gd name="T25" fmla="*/ 2147483647 h 10000"/>
                <a:gd name="T26" fmla="*/ 2147483647 w 10000"/>
                <a:gd name="T27" fmla="*/ 1978554233 h 10000"/>
                <a:gd name="T28" fmla="*/ 2147483647 w 10000"/>
                <a:gd name="T29" fmla="*/ 1571492712 h 10000"/>
                <a:gd name="T30" fmla="*/ 2147483647 w 10000"/>
                <a:gd name="T31" fmla="*/ 1454980750 h 10000"/>
                <a:gd name="T32" fmla="*/ 2147483647 w 10000"/>
                <a:gd name="T33" fmla="*/ 1106175301 h 10000"/>
                <a:gd name="T34" fmla="*/ 2147483647 w 10000"/>
                <a:gd name="T35" fmla="*/ 640102212 h 10000"/>
                <a:gd name="T36" fmla="*/ 2147483647 w 10000"/>
                <a:gd name="T37" fmla="*/ 174776418 h 10000"/>
                <a:gd name="T38" fmla="*/ 2147483647 w 10000"/>
                <a:gd name="T39" fmla="*/ 640102212 h 10000"/>
                <a:gd name="T40" fmla="*/ 2147483647 w 10000"/>
                <a:gd name="T41" fmla="*/ 581837847 h 10000"/>
                <a:gd name="T42" fmla="*/ 2147483647 w 10000"/>
                <a:gd name="T43" fmla="*/ 640102212 h 10000"/>
                <a:gd name="T44" fmla="*/ 2147483647 w 10000"/>
                <a:gd name="T45" fmla="*/ 756622557 h 10000"/>
                <a:gd name="T46" fmla="*/ 2147483647 w 10000"/>
                <a:gd name="T47" fmla="*/ 233040691 h 10000"/>
                <a:gd name="T48" fmla="*/ 2147483647 w 10000"/>
                <a:gd name="T49" fmla="*/ 0 h 10000"/>
                <a:gd name="T50" fmla="*/ 1983523268 w 10000"/>
                <a:gd name="T51" fmla="*/ 233040691 h 10000"/>
                <a:gd name="T52" fmla="*/ 1700062263 w 10000"/>
                <a:gd name="T53" fmla="*/ 523581775 h 10000"/>
                <a:gd name="T54" fmla="*/ 1246527822 w 10000"/>
                <a:gd name="T55" fmla="*/ 873134519 h 10000"/>
                <a:gd name="T56" fmla="*/ 623607879 w 10000"/>
                <a:gd name="T57" fmla="*/ 814878538 h 10000"/>
                <a:gd name="T58" fmla="*/ 566914139 w 10000"/>
                <a:gd name="T59" fmla="*/ 1746277422 h 10000"/>
                <a:gd name="T60" fmla="*/ 396840702 w 10000"/>
                <a:gd name="T61" fmla="*/ 1804533494 h 10000"/>
                <a:gd name="T62" fmla="*/ 0 w 10000"/>
                <a:gd name="T63" fmla="*/ 2147483647 h 10000"/>
                <a:gd name="T64" fmla="*/ 226767265 w 10000"/>
                <a:gd name="T65" fmla="*/ 2147483647 h 10000"/>
                <a:gd name="T66" fmla="*/ 566914139 w 10000"/>
                <a:gd name="T67" fmla="*/ 2147483647 h 10000"/>
                <a:gd name="T68" fmla="*/ 680301707 w 10000"/>
                <a:gd name="T69" fmla="*/ 2147483647 h 10000"/>
                <a:gd name="T70" fmla="*/ 975514221 w 10000"/>
                <a:gd name="T71" fmla="*/ 2147483647 h 10000"/>
                <a:gd name="T72" fmla="*/ 1292157988 w 10000"/>
                <a:gd name="T73" fmla="*/ 2147483647 h 10000"/>
                <a:gd name="T74" fmla="*/ 1529988738 w 10000"/>
                <a:gd name="T75" fmla="*/ 2147483647 h 10000"/>
                <a:gd name="T76" fmla="*/ 2147483647 w 10000"/>
                <a:gd name="T77" fmla="*/ 2147483647 h 10000"/>
                <a:gd name="T78" fmla="*/ 2147483647 w 10000"/>
                <a:gd name="T79" fmla="*/ 2147483647 h 10000"/>
                <a:gd name="T80" fmla="*/ 2147483647 w 10000"/>
                <a:gd name="T81" fmla="*/ 2147483647 h 10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0" h="10000">
                  <a:moveTo>
                    <a:pt x="5000" y="7769"/>
                  </a:moveTo>
                  <a:cubicBezTo>
                    <a:pt x="5027" y="7795"/>
                    <a:pt x="5055" y="7820"/>
                    <a:pt x="5082" y="7846"/>
                  </a:cubicBezTo>
                  <a:cubicBezTo>
                    <a:pt x="5027" y="8000"/>
                    <a:pt x="4973" y="8154"/>
                    <a:pt x="4918" y="8308"/>
                  </a:cubicBezTo>
                  <a:lnTo>
                    <a:pt x="4672" y="8462"/>
                  </a:lnTo>
                  <a:lnTo>
                    <a:pt x="4098" y="9000"/>
                  </a:lnTo>
                  <a:lnTo>
                    <a:pt x="4180" y="9000"/>
                  </a:lnTo>
                  <a:lnTo>
                    <a:pt x="4098" y="9000"/>
                  </a:lnTo>
                  <a:lnTo>
                    <a:pt x="4344" y="9077"/>
                  </a:lnTo>
                  <a:lnTo>
                    <a:pt x="4754" y="9308"/>
                  </a:lnTo>
                  <a:lnTo>
                    <a:pt x="5000" y="9538"/>
                  </a:lnTo>
                  <a:lnTo>
                    <a:pt x="5246" y="10000"/>
                  </a:lnTo>
                  <a:cubicBezTo>
                    <a:pt x="5273" y="9923"/>
                    <a:pt x="5301" y="9846"/>
                    <a:pt x="5328" y="9769"/>
                  </a:cubicBezTo>
                  <a:lnTo>
                    <a:pt x="5656" y="9462"/>
                  </a:lnTo>
                  <a:lnTo>
                    <a:pt x="6066" y="9077"/>
                  </a:lnTo>
                  <a:lnTo>
                    <a:pt x="6393" y="8077"/>
                  </a:lnTo>
                  <a:lnTo>
                    <a:pt x="6639" y="7615"/>
                  </a:lnTo>
                  <a:lnTo>
                    <a:pt x="7541" y="7077"/>
                  </a:lnTo>
                  <a:lnTo>
                    <a:pt x="8115" y="7000"/>
                  </a:lnTo>
                  <a:lnTo>
                    <a:pt x="8279" y="6923"/>
                  </a:lnTo>
                  <a:lnTo>
                    <a:pt x="8443" y="6615"/>
                  </a:lnTo>
                  <a:cubicBezTo>
                    <a:pt x="8470" y="6513"/>
                    <a:pt x="8498" y="6410"/>
                    <a:pt x="8525" y="6308"/>
                  </a:cubicBezTo>
                  <a:cubicBezTo>
                    <a:pt x="8607" y="6180"/>
                    <a:pt x="8688" y="6051"/>
                    <a:pt x="8770" y="5923"/>
                  </a:cubicBezTo>
                  <a:cubicBezTo>
                    <a:pt x="8797" y="5872"/>
                    <a:pt x="8825" y="5820"/>
                    <a:pt x="8852" y="5769"/>
                  </a:cubicBezTo>
                  <a:cubicBezTo>
                    <a:pt x="8879" y="5333"/>
                    <a:pt x="8907" y="4898"/>
                    <a:pt x="8934" y="4462"/>
                  </a:cubicBezTo>
                  <a:lnTo>
                    <a:pt x="9180" y="4385"/>
                  </a:lnTo>
                  <a:lnTo>
                    <a:pt x="10000" y="3385"/>
                  </a:lnTo>
                  <a:lnTo>
                    <a:pt x="10000" y="3154"/>
                  </a:lnTo>
                  <a:cubicBezTo>
                    <a:pt x="9945" y="2974"/>
                    <a:pt x="9891" y="2795"/>
                    <a:pt x="9836" y="2615"/>
                  </a:cubicBezTo>
                  <a:lnTo>
                    <a:pt x="9344" y="2462"/>
                  </a:lnTo>
                  <a:lnTo>
                    <a:pt x="8607" y="2077"/>
                  </a:lnTo>
                  <a:lnTo>
                    <a:pt x="7787" y="2000"/>
                  </a:lnTo>
                  <a:lnTo>
                    <a:pt x="7541" y="1923"/>
                  </a:lnTo>
                  <a:lnTo>
                    <a:pt x="7377" y="1692"/>
                  </a:lnTo>
                  <a:lnTo>
                    <a:pt x="6721" y="1462"/>
                  </a:lnTo>
                  <a:lnTo>
                    <a:pt x="6148" y="1154"/>
                  </a:lnTo>
                  <a:cubicBezTo>
                    <a:pt x="6121" y="1051"/>
                    <a:pt x="6093" y="949"/>
                    <a:pt x="6066" y="846"/>
                  </a:cubicBezTo>
                  <a:lnTo>
                    <a:pt x="5820" y="231"/>
                  </a:lnTo>
                  <a:lnTo>
                    <a:pt x="5738" y="231"/>
                  </a:lnTo>
                  <a:lnTo>
                    <a:pt x="5410" y="692"/>
                  </a:lnTo>
                  <a:lnTo>
                    <a:pt x="5082" y="846"/>
                  </a:lnTo>
                  <a:cubicBezTo>
                    <a:pt x="5055" y="820"/>
                    <a:pt x="5027" y="795"/>
                    <a:pt x="5000" y="769"/>
                  </a:cubicBezTo>
                  <a:lnTo>
                    <a:pt x="4590" y="769"/>
                  </a:lnTo>
                  <a:lnTo>
                    <a:pt x="4426" y="846"/>
                  </a:lnTo>
                  <a:lnTo>
                    <a:pt x="4344" y="846"/>
                  </a:lnTo>
                  <a:lnTo>
                    <a:pt x="3934" y="923"/>
                  </a:lnTo>
                  <a:lnTo>
                    <a:pt x="3689" y="1000"/>
                  </a:lnTo>
                  <a:lnTo>
                    <a:pt x="3443" y="769"/>
                  </a:lnTo>
                  <a:cubicBezTo>
                    <a:pt x="3470" y="615"/>
                    <a:pt x="3498" y="462"/>
                    <a:pt x="3525" y="308"/>
                  </a:cubicBezTo>
                  <a:lnTo>
                    <a:pt x="3361" y="77"/>
                  </a:lnTo>
                  <a:lnTo>
                    <a:pt x="3197" y="0"/>
                  </a:lnTo>
                  <a:cubicBezTo>
                    <a:pt x="3224" y="51"/>
                    <a:pt x="3252" y="103"/>
                    <a:pt x="3279" y="154"/>
                  </a:cubicBezTo>
                  <a:lnTo>
                    <a:pt x="2869" y="308"/>
                  </a:lnTo>
                  <a:lnTo>
                    <a:pt x="2213" y="308"/>
                  </a:lnTo>
                  <a:lnTo>
                    <a:pt x="2459" y="692"/>
                  </a:lnTo>
                  <a:cubicBezTo>
                    <a:pt x="2486" y="769"/>
                    <a:pt x="2514" y="846"/>
                    <a:pt x="2541" y="923"/>
                  </a:cubicBezTo>
                  <a:lnTo>
                    <a:pt x="1803" y="1154"/>
                  </a:lnTo>
                  <a:lnTo>
                    <a:pt x="1557" y="923"/>
                  </a:lnTo>
                  <a:lnTo>
                    <a:pt x="902" y="1077"/>
                  </a:lnTo>
                  <a:cubicBezTo>
                    <a:pt x="929" y="1205"/>
                    <a:pt x="957" y="1334"/>
                    <a:pt x="984" y="1462"/>
                  </a:cubicBezTo>
                  <a:cubicBezTo>
                    <a:pt x="929" y="1744"/>
                    <a:pt x="875" y="2026"/>
                    <a:pt x="820" y="2308"/>
                  </a:cubicBezTo>
                  <a:cubicBezTo>
                    <a:pt x="765" y="2257"/>
                    <a:pt x="711" y="2205"/>
                    <a:pt x="656" y="2154"/>
                  </a:cubicBezTo>
                  <a:cubicBezTo>
                    <a:pt x="629" y="2231"/>
                    <a:pt x="601" y="2308"/>
                    <a:pt x="574" y="2385"/>
                  </a:cubicBezTo>
                  <a:lnTo>
                    <a:pt x="328" y="2538"/>
                  </a:lnTo>
                  <a:lnTo>
                    <a:pt x="0" y="3000"/>
                  </a:lnTo>
                  <a:lnTo>
                    <a:pt x="0" y="3462"/>
                  </a:lnTo>
                  <a:lnTo>
                    <a:pt x="328" y="3692"/>
                  </a:lnTo>
                  <a:lnTo>
                    <a:pt x="738" y="3538"/>
                  </a:lnTo>
                  <a:cubicBezTo>
                    <a:pt x="765" y="3692"/>
                    <a:pt x="793" y="3846"/>
                    <a:pt x="820" y="4000"/>
                  </a:cubicBezTo>
                  <a:lnTo>
                    <a:pt x="984" y="4000"/>
                  </a:lnTo>
                  <a:lnTo>
                    <a:pt x="984" y="4077"/>
                  </a:lnTo>
                  <a:cubicBezTo>
                    <a:pt x="1311" y="4000"/>
                    <a:pt x="1240" y="3993"/>
                    <a:pt x="1311" y="4000"/>
                  </a:cubicBezTo>
                  <a:cubicBezTo>
                    <a:pt x="1382" y="4007"/>
                    <a:pt x="1378" y="4124"/>
                    <a:pt x="1411" y="4121"/>
                  </a:cubicBezTo>
                  <a:cubicBezTo>
                    <a:pt x="1487" y="4047"/>
                    <a:pt x="1644" y="3939"/>
                    <a:pt x="1720" y="3900"/>
                  </a:cubicBezTo>
                  <a:cubicBezTo>
                    <a:pt x="1796" y="3861"/>
                    <a:pt x="1787" y="3873"/>
                    <a:pt x="1869" y="3886"/>
                  </a:cubicBezTo>
                  <a:cubicBezTo>
                    <a:pt x="1951" y="3899"/>
                    <a:pt x="2074" y="3776"/>
                    <a:pt x="2131" y="3846"/>
                  </a:cubicBezTo>
                  <a:cubicBezTo>
                    <a:pt x="2188" y="3916"/>
                    <a:pt x="2186" y="4154"/>
                    <a:pt x="2213" y="4308"/>
                  </a:cubicBezTo>
                  <a:lnTo>
                    <a:pt x="2705" y="4538"/>
                  </a:lnTo>
                  <a:lnTo>
                    <a:pt x="3279" y="4769"/>
                  </a:lnTo>
                  <a:lnTo>
                    <a:pt x="3279" y="5077"/>
                  </a:lnTo>
                  <a:lnTo>
                    <a:pt x="3443" y="5308"/>
                  </a:lnTo>
                  <a:cubicBezTo>
                    <a:pt x="3525" y="5308"/>
                    <a:pt x="3934" y="5385"/>
                    <a:pt x="3934" y="5385"/>
                  </a:cubicBezTo>
                  <a:lnTo>
                    <a:pt x="3934" y="5692"/>
                  </a:lnTo>
                  <a:lnTo>
                    <a:pt x="3934" y="6231"/>
                  </a:lnTo>
                </a:path>
              </a:pathLst>
            </a:custGeom>
            <a:grp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CA0D0E61-2770-9F45-ABF4-3586D3DF1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627" y="5114370"/>
              <a:ext cx="566714" cy="1131644"/>
            </a:xfrm>
            <a:custGeom>
              <a:avLst/>
              <a:gdLst>
                <a:gd name="T0" fmla="*/ 2147483647 w 10000"/>
                <a:gd name="T1" fmla="*/ 2147483647 h 10001"/>
                <a:gd name="T2" fmla="*/ 2147483647 w 10000"/>
                <a:gd name="T3" fmla="*/ 2147483647 h 10001"/>
                <a:gd name="T4" fmla="*/ 2147483647 w 10000"/>
                <a:gd name="T5" fmla="*/ 2147483647 h 10001"/>
                <a:gd name="T6" fmla="*/ 2147483647 w 10000"/>
                <a:gd name="T7" fmla="*/ 2147483647 h 10001"/>
                <a:gd name="T8" fmla="*/ 2147483647 w 10000"/>
                <a:gd name="T9" fmla="*/ 2147483647 h 10001"/>
                <a:gd name="T10" fmla="*/ 2147483647 w 10000"/>
                <a:gd name="T11" fmla="*/ 2147483647 h 10001"/>
                <a:gd name="T12" fmla="*/ 2147483647 w 10000"/>
                <a:gd name="T13" fmla="*/ 2147483647 h 10001"/>
                <a:gd name="T14" fmla="*/ 2147483647 w 10000"/>
                <a:gd name="T15" fmla="*/ 2147483647 h 10001"/>
                <a:gd name="T16" fmla="*/ 2147483647 w 10000"/>
                <a:gd name="T17" fmla="*/ 2147483647 h 10001"/>
                <a:gd name="T18" fmla="*/ 2147483647 w 10000"/>
                <a:gd name="T19" fmla="*/ 2147483647 h 10001"/>
                <a:gd name="T20" fmla="*/ 2147483647 w 10000"/>
                <a:gd name="T21" fmla="*/ 2147483647 h 10001"/>
                <a:gd name="T22" fmla="*/ 2147483647 w 10000"/>
                <a:gd name="T23" fmla="*/ 2147483647 h 10001"/>
                <a:gd name="T24" fmla="*/ 2147483647 w 10000"/>
                <a:gd name="T25" fmla="*/ 2147483647 h 10001"/>
                <a:gd name="T26" fmla="*/ 2147483647 w 10000"/>
                <a:gd name="T27" fmla="*/ 2147483647 h 10001"/>
                <a:gd name="T28" fmla="*/ 2147483647 w 10000"/>
                <a:gd name="T29" fmla="*/ 0 h 10001"/>
                <a:gd name="T30" fmla="*/ 2147483647 w 10000"/>
                <a:gd name="T31" fmla="*/ 2147483647 h 10001"/>
                <a:gd name="T32" fmla="*/ 2147483647 w 10000"/>
                <a:gd name="T33" fmla="*/ 2147483647 h 10001"/>
                <a:gd name="T34" fmla="*/ 2147483647 w 10000"/>
                <a:gd name="T35" fmla="*/ 2147483647 h 10001"/>
                <a:gd name="T36" fmla="*/ 2147483647 w 10000"/>
                <a:gd name="T37" fmla="*/ 2147483647 h 10001"/>
                <a:gd name="T38" fmla="*/ 2147483647 w 10000"/>
                <a:gd name="T39" fmla="*/ 2147483647 h 10001"/>
                <a:gd name="T40" fmla="*/ 2147483647 w 10000"/>
                <a:gd name="T41" fmla="*/ 2147483647 h 10001"/>
                <a:gd name="T42" fmla="*/ 2147483647 w 10000"/>
                <a:gd name="T43" fmla="*/ 2147483647 h 10001"/>
                <a:gd name="T44" fmla="*/ 2147483647 w 10000"/>
                <a:gd name="T45" fmla="*/ 2147483647 h 10001"/>
                <a:gd name="T46" fmla="*/ 2147483647 w 10000"/>
                <a:gd name="T47" fmla="*/ 2147483647 h 10001"/>
                <a:gd name="T48" fmla="*/ 2147483647 w 10000"/>
                <a:gd name="T49" fmla="*/ 2147483647 h 10001"/>
                <a:gd name="T50" fmla="*/ 2147483647 w 10000"/>
                <a:gd name="T51" fmla="*/ 2147483647 h 10001"/>
                <a:gd name="T52" fmla="*/ 2147483647 w 10000"/>
                <a:gd name="T53" fmla="*/ 2147483647 h 10001"/>
                <a:gd name="T54" fmla="*/ 2147483647 w 10000"/>
                <a:gd name="T55" fmla="*/ 2147483647 h 10001"/>
                <a:gd name="T56" fmla="*/ 2147483647 w 10000"/>
                <a:gd name="T57" fmla="*/ 2147483647 h 10001"/>
                <a:gd name="T58" fmla="*/ 2147483647 w 10000"/>
                <a:gd name="T59" fmla="*/ 2147483647 h 10001"/>
                <a:gd name="T60" fmla="*/ 2147483647 w 10000"/>
                <a:gd name="T61" fmla="*/ 2147483647 h 10001"/>
                <a:gd name="T62" fmla="*/ 2147483647 w 10000"/>
                <a:gd name="T63" fmla="*/ 2147483647 h 10001"/>
                <a:gd name="T64" fmla="*/ 2147483647 w 10000"/>
                <a:gd name="T65" fmla="*/ 2147483647 h 10001"/>
                <a:gd name="T66" fmla="*/ 0 w 10000"/>
                <a:gd name="T67" fmla="*/ 2147483647 h 10001"/>
                <a:gd name="T68" fmla="*/ 806443005 w 10000"/>
                <a:gd name="T69" fmla="*/ 2147483647 h 10001"/>
                <a:gd name="T70" fmla="*/ 2147483647 w 10000"/>
                <a:gd name="T71" fmla="*/ 2147483647 h 10001"/>
                <a:gd name="T72" fmla="*/ 2147483647 w 10000"/>
                <a:gd name="T73" fmla="*/ 2147483647 h 10001"/>
                <a:gd name="T74" fmla="*/ 2147483647 w 10000"/>
                <a:gd name="T75" fmla="*/ 2147483647 h 10001"/>
                <a:gd name="T76" fmla="*/ 2147483647 w 10000"/>
                <a:gd name="T77" fmla="*/ 2147483647 h 10001"/>
                <a:gd name="T78" fmla="*/ 2147483647 w 10000"/>
                <a:gd name="T79" fmla="*/ 2147483647 h 10001"/>
                <a:gd name="T80" fmla="*/ 2147483647 w 10000"/>
                <a:gd name="T81" fmla="*/ 2147483647 h 10001"/>
                <a:gd name="T82" fmla="*/ 2147483647 w 10000"/>
                <a:gd name="T83" fmla="*/ 2147483647 h 10001"/>
                <a:gd name="T84" fmla="*/ 2147483647 w 10000"/>
                <a:gd name="T85" fmla="*/ 2147483647 h 10001"/>
                <a:gd name="T86" fmla="*/ 2147483647 w 10000"/>
                <a:gd name="T87" fmla="*/ 2147483647 h 10001"/>
                <a:gd name="T88" fmla="*/ 2147483647 w 10000"/>
                <a:gd name="T89" fmla="*/ 2147483647 h 10001"/>
                <a:gd name="T90" fmla="*/ 2147483647 w 10000"/>
                <a:gd name="T91" fmla="*/ 2147483647 h 10001"/>
                <a:gd name="T92" fmla="*/ 2147483647 w 10000"/>
                <a:gd name="T93" fmla="*/ 2147483647 h 10001"/>
                <a:gd name="T94" fmla="*/ 2147483647 w 10000"/>
                <a:gd name="T95" fmla="*/ 2147483647 h 10001"/>
                <a:gd name="T96" fmla="*/ 2147483647 w 10000"/>
                <a:gd name="T97" fmla="*/ 2147483647 h 10001"/>
                <a:gd name="T98" fmla="*/ 2147483647 w 10000"/>
                <a:gd name="T99" fmla="*/ 2147483647 h 10001"/>
                <a:gd name="T100" fmla="*/ 2147483647 w 10000"/>
                <a:gd name="T101" fmla="*/ 2147483647 h 10001"/>
                <a:gd name="T102" fmla="*/ 2147483647 w 10000"/>
                <a:gd name="T103" fmla="*/ 2147483647 h 10001"/>
                <a:gd name="T104" fmla="*/ 2147483647 w 10000"/>
                <a:gd name="T105" fmla="*/ 2147483647 h 10001"/>
                <a:gd name="T106" fmla="*/ 2147483647 w 10000"/>
                <a:gd name="T107" fmla="*/ 2147483647 h 10001"/>
                <a:gd name="T108" fmla="*/ 2147483647 w 10000"/>
                <a:gd name="T109" fmla="*/ 2147483647 h 10001"/>
                <a:gd name="T110" fmla="*/ 2147483647 w 10000"/>
                <a:gd name="T111" fmla="*/ 2147483647 h 10001"/>
                <a:gd name="T112" fmla="*/ 2147483647 w 10000"/>
                <a:gd name="T113" fmla="*/ 2147483647 h 10001"/>
                <a:gd name="T114" fmla="*/ 2147483647 w 10000"/>
                <a:gd name="T115" fmla="*/ 2147483647 h 10001"/>
                <a:gd name="T116" fmla="*/ 2147483647 w 10000"/>
                <a:gd name="T117" fmla="*/ 2147483647 h 10001"/>
                <a:gd name="T118" fmla="*/ 2147483647 w 10000"/>
                <a:gd name="T119" fmla="*/ 2147483647 h 10001"/>
                <a:gd name="T120" fmla="*/ 2147483647 w 10000"/>
                <a:gd name="T121" fmla="*/ 2147483647 h 10001"/>
                <a:gd name="T122" fmla="*/ 2147483647 w 10000"/>
                <a:gd name="T123" fmla="*/ 2147483647 h 10001"/>
                <a:gd name="T124" fmla="*/ 2147483647 w 10000"/>
                <a:gd name="T125" fmla="*/ 2147483647 h 100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000" h="10001">
                  <a:moveTo>
                    <a:pt x="7581" y="2950"/>
                  </a:moveTo>
                  <a:cubicBezTo>
                    <a:pt x="7635" y="2818"/>
                    <a:pt x="7688" y="2685"/>
                    <a:pt x="7742" y="2552"/>
                  </a:cubicBezTo>
                  <a:lnTo>
                    <a:pt x="8065" y="2312"/>
                  </a:lnTo>
                  <a:lnTo>
                    <a:pt x="9194" y="1754"/>
                  </a:lnTo>
                  <a:lnTo>
                    <a:pt x="9677" y="1595"/>
                  </a:lnTo>
                  <a:lnTo>
                    <a:pt x="10000" y="1116"/>
                  </a:lnTo>
                  <a:lnTo>
                    <a:pt x="9839" y="1037"/>
                  </a:lnTo>
                  <a:lnTo>
                    <a:pt x="9355" y="1197"/>
                  </a:lnTo>
                  <a:lnTo>
                    <a:pt x="8387" y="1435"/>
                  </a:lnTo>
                  <a:lnTo>
                    <a:pt x="7581" y="1356"/>
                  </a:lnTo>
                  <a:cubicBezTo>
                    <a:pt x="7635" y="1170"/>
                    <a:pt x="7688" y="983"/>
                    <a:pt x="7742" y="797"/>
                  </a:cubicBezTo>
                  <a:lnTo>
                    <a:pt x="7258" y="638"/>
                  </a:lnTo>
                  <a:lnTo>
                    <a:pt x="6290" y="479"/>
                  </a:lnTo>
                  <a:lnTo>
                    <a:pt x="5806" y="319"/>
                  </a:lnTo>
                  <a:lnTo>
                    <a:pt x="5323" y="0"/>
                  </a:lnTo>
                  <a:lnTo>
                    <a:pt x="4677" y="81"/>
                  </a:lnTo>
                  <a:lnTo>
                    <a:pt x="4516" y="159"/>
                  </a:lnTo>
                  <a:lnTo>
                    <a:pt x="3710" y="81"/>
                  </a:lnTo>
                  <a:cubicBezTo>
                    <a:pt x="3387" y="81"/>
                    <a:pt x="3476" y="72"/>
                    <a:pt x="3387" y="81"/>
                  </a:cubicBezTo>
                  <a:cubicBezTo>
                    <a:pt x="3298" y="89"/>
                    <a:pt x="3178" y="131"/>
                    <a:pt x="3178" y="131"/>
                  </a:cubicBezTo>
                  <a:cubicBezTo>
                    <a:pt x="3339" y="211"/>
                    <a:pt x="3245" y="168"/>
                    <a:pt x="3226" y="240"/>
                  </a:cubicBezTo>
                  <a:cubicBezTo>
                    <a:pt x="3207" y="310"/>
                    <a:pt x="3065" y="558"/>
                    <a:pt x="3065" y="558"/>
                  </a:cubicBezTo>
                  <a:lnTo>
                    <a:pt x="2581" y="797"/>
                  </a:lnTo>
                  <a:lnTo>
                    <a:pt x="2581" y="1275"/>
                  </a:lnTo>
                  <a:lnTo>
                    <a:pt x="2258" y="1595"/>
                  </a:lnTo>
                  <a:lnTo>
                    <a:pt x="1774" y="2631"/>
                  </a:lnTo>
                  <a:cubicBezTo>
                    <a:pt x="1828" y="2896"/>
                    <a:pt x="1881" y="3163"/>
                    <a:pt x="1935" y="3428"/>
                  </a:cubicBezTo>
                  <a:lnTo>
                    <a:pt x="968" y="4466"/>
                  </a:lnTo>
                  <a:lnTo>
                    <a:pt x="806" y="5582"/>
                  </a:lnTo>
                  <a:lnTo>
                    <a:pt x="806" y="6141"/>
                  </a:lnTo>
                  <a:cubicBezTo>
                    <a:pt x="752" y="6327"/>
                    <a:pt x="699" y="6514"/>
                    <a:pt x="645" y="6699"/>
                  </a:cubicBezTo>
                  <a:lnTo>
                    <a:pt x="968" y="7019"/>
                  </a:lnTo>
                  <a:lnTo>
                    <a:pt x="484" y="8294"/>
                  </a:lnTo>
                  <a:lnTo>
                    <a:pt x="0" y="8852"/>
                  </a:lnTo>
                  <a:cubicBezTo>
                    <a:pt x="54" y="8985"/>
                    <a:pt x="47" y="9085"/>
                    <a:pt x="161" y="9251"/>
                  </a:cubicBezTo>
                  <a:cubicBezTo>
                    <a:pt x="275" y="9417"/>
                    <a:pt x="316" y="9724"/>
                    <a:pt x="685" y="9848"/>
                  </a:cubicBezTo>
                  <a:cubicBezTo>
                    <a:pt x="1054" y="9973"/>
                    <a:pt x="2126" y="10011"/>
                    <a:pt x="2375" y="10000"/>
                  </a:cubicBezTo>
                  <a:cubicBezTo>
                    <a:pt x="2624" y="9989"/>
                    <a:pt x="2202" y="9881"/>
                    <a:pt x="2182" y="9783"/>
                  </a:cubicBezTo>
                  <a:cubicBezTo>
                    <a:pt x="2163" y="9685"/>
                    <a:pt x="2172" y="9527"/>
                    <a:pt x="2258" y="9410"/>
                  </a:cubicBezTo>
                  <a:cubicBezTo>
                    <a:pt x="2345" y="9293"/>
                    <a:pt x="2550" y="9220"/>
                    <a:pt x="2701" y="9082"/>
                  </a:cubicBezTo>
                  <a:cubicBezTo>
                    <a:pt x="2852" y="8944"/>
                    <a:pt x="3004" y="8707"/>
                    <a:pt x="3165" y="8584"/>
                  </a:cubicBezTo>
                  <a:cubicBezTo>
                    <a:pt x="3326" y="8461"/>
                    <a:pt x="3550" y="8459"/>
                    <a:pt x="3668" y="8344"/>
                  </a:cubicBezTo>
                  <a:cubicBezTo>
                    <a:pt x="3786" y="8229"/>
                    <a:pt x="3918" y="7996"/>
                    <a:pt x="3871" y="7895"/>
                  </a:cubicBezTo>
                  <a:cubicBezTo>
                    <a:pt x="3824" y="7794"/>
                    <a:pt x="3548" y="7789"/>
                    <a:pt x="3387" y="7736"/>
                  </a:cubicBezTo>
                  <a:cubicBezTo>
                    <a:pt x="3280" y="7629"/>
                    <a:pt x="3000" y="7495"/>
                    <a:pt x="3065" y="7416"/>
                  </a:cubicBezTo>
                  <a:cubicBezTo>
                    <a:pt x="3130" y="7337"/>
                    <a:pt x="3541" y="7312"/>
                    <a:pt x="3779" y="7260"/>
                  </a:cubicBezTo>
                  <a:cubicBezTo>
                    <a:pt x="3810" y="7153"/>
                    <a:pt x="3875" y="7075"/>
                    <a:pt x="3971" y="6968"/>
                  </a:cubicBezTo>
                  <a:cubicBezTo>
                    <a:pt x="4067" y="6861"/>
                    <a:pt x="4220" y="6700"/>
                    <a:pt x="4355" y="6620"/>
                  </a:cubicBezTo>
                  <a:cubicBezTo>
                    <a:pt x="4490" y="6540"/>
                    <a:pt x="4699" y="6570"/>
                    <a:pt x="4780" y="6490"/>
                  </a:cubicBezTo>
                  <a:cubicBezTo>
                    <a:pt x="4861" y="6410"/>
                    <a:pt x="4853" y="6226"/>
                    <a:pt x="4839" y="6141"/>
                  </a:cubicBezTo>
                  <a:cubicBezTo>
                    <a:pt x="5323" y="5822"/>
                    <a:pt x="5348" y="5984"/>
                    <a:pt x="5437" y="5921"/>
                  </a:cubicBezTo>
                  <a:cubicBezTo>
                    <a:pt x="5526" y="5858"/>
                    <a:pt x="5368" y="5818"/>
                    <a:pt x="5376" y="5762"/>
                  </a:cubicBezTo>
                  <a:cubicBezTo>
                    <a:pt x="5384" y="5706"/>
                    <a:pt x="5412" y="5665"/>
                    <a:pt x="5484" y="5582"/>
                  </a:cubicBezTo>
                  <a:cubicBezTo>
                    <a:pt x="5556" y="5499"/>
                    <a:pt x="5622" y="5319"/>
                    <a:pt x="5806" y="5264"/>
                  </a:cubicBezTo>
                  <a:cubicBezTo>
                    <a:pt x="5990" y="5209"/>
                    <a:pt x="6266" y="5289"/>
                    <a:pt x="6588" y="5253"/>
                  </a:cubicBezTo>
                  <a:cubicBezTo>
                    <a:pt x="6910" y="5217"/>
                    <a:pt x="7468" y="5176"/>
                    <a:pt x="7741" y="5045"/>
                  </a:cubicBezTo>
                  <a:cubicBezTo>
                    <a:pt x="8014" y="4914"/>
                    <a:pt x="8092" y="4629"/>
                    <a:pt x="8226" y="4466"/>
                  </a:cubicBezTo>
                  <a:cubicBezTo>
                    <a:pt x="8361" y="4303"/>
                    <a:pt x="8441" y="4199"/>
                    <a:pt x="8548" y="4066"/>
                  </a:cubicBezTo>
                  <a:lnTo>
                    <a:pt x="8226" y="3748"/>
                  </a:lnTo>
                  <a:cubicBezTo>
                    <a:pt x="8065" y="3668"/>
                    <a:pt x="7825" y="3557"/>
                    <a:pt x="7742" y="3509"/>
                  </a:cubicBezTo>
                  <a:cubicBezTo>
                    <a:pt x="7659" y="3461"/>
                    <a:pt x="7731" y="3475"/>
                    <a:pt x="7726" y="3458"/>
                  </a:cubicBezTo>
                  <a:lnTo>
                    <a:pt x="7581" y="3350"/>
                  </a:lnTo>
                  <a:lnTo>
                    <a:pt x="7581" y="295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9AFD8266-EC86-A54C-9A07-FB17BF692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6558" y="4994951"/>
              <a:ext cx="290963" cy="1408393"/>
            </a:xfrm>
            <a:custGeom>
              <a:avLst/>
              <a:gdLst>
                <a:gd name="T0" fmla="*/ 2147483647 w 14463"/>
                <a:gd name="T1" fmla="*/ 2147483647 h 11339"/>
                <a:gd name="T2" fmla="*/ 2147483647 w 14463"/>
                <a:gd name="T3" fmla="*/ 0 h 11339"/>
                <a:gd name="T4" fmla="*/ 2147483647 w 14463"/>
                <a:gd name="T5" fmla="*/ 2147483647 h 11339"/>
                <a:gd name="T6" fmla="*/ 2147483647 w 14463"/>
                <a:gd name="T7" fmla="*/ 2147483647 h 11339"/>
                <a:gd name="T8" fmla="*/ 2147483647 w 14463"/>
                <a:gd name="T9" fmla="*/ 2147483647 h 11339"/>
                <a:gd name="T10" fmla="*/ 2147483647 w 14463"/>
                <a:gd name="T11" fmla="*/ 2147483647 h 11339"/>
                <a:gd name="T12" fmla="*/ 2147483647 w 14463"/>
                <a:gd name="T13" fmla="*/ 2147483647 h 11339"/>
                <a:gd name="T14" fmla="*/ 2147483647 w 14463"/>
                <a:gd name="T15" fmla="*/ 2147483647 h 11339"/>
                <a:gd name="T16" fmla="*/ 2147483647 w 14463"/>
                <a:gd name="T17" fmla="*/ 2147483647 h 11339"/>
                <a:gd name="T18" fmla="*/ 2147483647 w 14463"/>
                <a:gd name="T19" fmla="*/ 2147483647 h 11339"/>
                <a:gd name="T20" fmla="*/ 2147483647 w 14463"/>
                <a:gd name="T21" fmla="*/ 2147483647 h 11339"/>
                <a:gd name="T22" fmla="*/ 2147483647 w 14463"/>
                <a:gd name="T23" fmla="*/ 2147483647 h 11339"/>
                <a:gd name="T24" fmla="*/ 2147483647 w 14463"/>
                <a:gd name="T25" fmla="*/ 2147483647 h 11339"/>
                <a:gd name="T26" fmla="*/ 2147483647 w 14463"/>
                <a:gd name="T27" fmla="*/ 2147483647 h 11339"/>
                <a:gd name="T28" fmla="*/ 2147483647 w 14463"/>
                <a:gd name="T29" fmla="*/ 2147483647 h 11339"/>
                <a:gd name="T30" fmla="*/ 2147483647 w 14463"/>
                <a:gd name="T31" fmla="*/ 2147483647 h 11339"/>
                <a:gd name="T32" fmla="*/ 2147483647 w 14463"/>
                <a:gd name="T33" fmla="*/ 2147483647 h 11339"/>
                <a:gd name="T34" fmla="*/ 2147483647 w 14463"/>
                <a:gd name="T35" fmla="*/ 2147483647 h 11339"/>
                <a:gd name="T36" fmla="*/ 2147483647 w 14463"/>
                <a:gd name="T37" fmla="*/ 2147483647 h 11339"/>
                <a:gd name="T38" fmla="*/ 2147483647 w 14463"/>
                <a:gd name="T39" fmla="*/ 2147483647 h 11339"/>
                <a:gd name="T40" fmla="*/ 2147483647 w 14463"/>
                <a:gd name="T41" fmla="*/ 2147483647 h 11339"/>
                <a:gd name="T42" fmla="*/ 2147483647 w 14463"/>
                <a:gd name="T43" fmla="*/ 2147483647 h 11339"/>
                <a:gd name="T44" fmla="*/ 2147483647 w 14463"/>
                <a:gd name="T45" fmla="*/ 2147483647 h 11339"/>
                <a:gd name="T46" fmla="*/ 2147483647 w 14463"/>
                <a:gd name="T47" fmla="*/ 2147483647 h 11339"/>
                <a:gd name="T48" fmla="*/ 2147483647 w 14463"/>
                <a:gd name="T49" fmla="*/ 2147483647 h 11339"/>
                <a:gd name="T50" fmla="*/ 2147483647 w 14463"/>
                <a:gd name="T51" fmla="*/ 2147483647 h 11339"/>
                <a:gd name="T52" fmla="*/ 2147483647 w 14463"/>
                <a:gd name="T53" fmla="*/ 2147483647 h 11339"/>
                <a:gd name="T54" fmla="*/ 2147483647 w 14463"/>
                <a:gd name="T55" fmla="*/ 2147483647 h 11339"/>
                <a:gd name="T56" fmla="*/ 2147483647 w 14463"/>
                <a:gd name="T57" fmla="*/ 2147483647 h 11339"/>
                <a:gd name="T58" fmla="*/ 2147483647 w 14463"/>
                <a:gd name="T59" fmla="*/ 2147483647 h 11339"/>
                <a:gd name="T60" fmla="*/ 2147483647 w 14463"/>
                <a:gd name="T61" fmla="*/ 2147483647 h 11339"/>
                <a:gd name="T62" fmla="*/ 2147483647 w 14463"/>
                <a:gd name="T63" fmla="*/ 2147483647 h 11339"/>
                <a:gd name="T64" fmla="*/ 0 w 14463"/>
                <a:gd name="T65" fmla="*/ 2147483647 h 11339"/>
                <a:gd name="T66" fmla="*/ 2147483647 w 14463"/>
                <a:gd name="T67" fmla="*/ 2147483647 h 11339"/>
                <a:gd name="T68" fmla="*/ 2147483647 w 14463"/>
                <a:gd name="T69" fmla="*/ 2147483647 h 11339"/>
                <a:gd name="T70" fmla="*/ 2147483647 w 14463"/>
                <a:gd name="T71" fmla="*/ 2147483647 h 11339"/>
                <a:gd name="T72" fmla="*/ 2147483647 w 14463"/>
                <a:gd name="T73" fmla="*/ 2147483647 h 11339"/>
                <a:gd name="T74" fmla="*/ 2147483647 w 14463"/>
                <a:gd name="T75" fmla="*/ 2147483647 h 11339"/>
                <a:gd name="T76" fmla="*/ 2147483647 w 14463"/>
                <a:gd name="T77" fmla="*/ 2147483647 h 11339"/>
                <a:gd name="T78" fmla="*/ 2147483647 w 14463"/>
                <a:gd name="T79" fmla="*/ 2147483647 h 11339"/>
                <a:gd name="T80" fmla="*/ 2147483647 w 14463"/>
                <a:gd name="T81" fmla="*/ 2147483647 h 11339"/>
                <a:gd name="T82" fmla="*/ 2147483647 w 14463"/>
                <a:gd name="T83" fmla="*/ 2147483647 h 11339"/>
                <a:gd name="T84" fmla="*/ 2147483647 w 14463"/>
                <a:gd name="T85" fmla="*/ 2147483647 h 11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463" h="11339">
                  <a:moveTo>
                    <a:pt x="8188" y="209"/>
                  </a:moveTo>
                  <a:lnTo>
                    <a:pt x="8780" y="0"/>
                  </a:lnTo>
                  <a:lnTo>
                    <a:pt x="10217" y="207"/>
                  </a:lnTo>
                  <a:cubicBezTo>
                    <a:pt x="10556" y="264"/>
                    <a:pt x="10640" y="126"/>
                    <a:pt x="10761" y="229"/>
                  </a:cubicBezTo>
                  <a:cubicBezTo>
                    <a:pt x="10936" y="271"/>
                    <a:pt x="11461" y="322"/>
                    <a:pt x="11696" y="417"/>
                  </a:cubicBezTo>
                  <a:cubicBezTo>
                    <a:pt x="11902" y="494"/>
                    <a:pt x="11642" y="593"/>
                    <a:pt x="11730" y="676"/>
                  </a:cubicBezTo>
                  <a:cubicBezTo>
                    <a:pt x="11818" y="759"/>
                    <a:pt x="12063" y="841"/>
                    <a:pt x="12227" y="913"/>
                  </a:cubicBezTo>
                  <a:lnTo>
                    <a:pt x="12983" y="1126"/>
                  </a:lnTo>
                  <a:lnTo>
                    <a:pt x="12748" y="1307"/>
                  </a:lnTo>
                  <a:cubicBezTo>
                    <a:pt x="12663" y="1515"/>
                    <a:pt x="11910" y="1697"/>
                    <a:pt x="11825" y="1905"/>
                  </a:cubicBezTo>
                  <a:lnTo>
                    <a:pt x="10725" y="2530"/>
                  </a:lnTo>
                  <a:lnTo>
                    <a:pt x="10429" y="2947"/>
                  </a:lnTo>
                  <a:cubicBezTo>
                    <a:pt x="10471" y="3165"/>
                    <a:pt x="10514" y="3383"/>
                    <a:pt x="10556" y="3601"/>
                  </a:cubicBezTo>
                  <a:lnTo>
                    <a:pt x="10852" y="3839"/>
                  </a:lnTo>
                  <a:lnTo>
                    <a:pt x="10345" y="3839"/>
                  </a:lnTo>
                  <a:lnTo>
                    <a:pt x="11191" y="4197"/>
                  </a:lnTo>
                  <a:cubicBezTo>
                    <a:pt x="11149" y="4405"/>
                    <a:pt x="11106" y="4613"/>
                    <a:pt x="11064" y="4821"/>
                  </a:cubicBezTo>
                  <a:lnTo>
                    <a:pt x="10599" y="5030"/>
                  </a:lnTo>
                  <a:lnTo>
                    <a:pt x="9456" y="5298"/>
                  </a:lnTo>
                  <a:lnTo>
                    <a:pt x="8822" y="6012"/>
                  </a:lnTo>
                  <a:lnTo>
                    <a:pt x="8272" y="6161"/>
                  </a:lnTo>
                  <a:lnTo>
                    <a:pt x="8526" y="6429"/>
                  </a:lnTo>
                  <a:lnTo>
                    <a:pt x="8145" y="7084"/>
                  </a:lnTo>
                  <a:lnTo>
                    <a:pt x="7299" y="7768"/>
                  </a:lnTo>
                  <a:lnTo>
                    <a:pt x="7383" y="8155"/>
                  </a:lnTo>
                  <a:lnTo>
                    <a:pt x="7680" y="8393"/>
                  </a:lnTo>
                  <a:cubicBezTo>
                    <a:pt x="7624" y="8571"/>
                    <a:pt x="7567" y="8750"/>
                    <a:pt x="7511" y="8928"/>
                  </a:cubicBezTo>
                  <a:lnTo>
                    <a:pt x="7003" y="9465"/>
                  </a:lnTo>
                  <a:lnTo>
                    <a:pt x="10190" y="10380"/>
                  </a:lnTo>
                  <a:cubicBezTo>
                    <a:pt x="10685" y="10621"/>
                    <a:pt x="15360" y="10855"/>
                    <a:pt x="14311" y="11050"/>
                  </a:cubicBezTo>
                  <a:cubicBezTo>
                    <a:pt x="11744" y="11422"/>
                    <a:pt x="9928" y="11345"/>
                    <a:pt x="8880" y="11304"/>
                  </a:cubicBezTo>
                  <a:lnTo>
                    <a:pt x="3686" y="10662"/>
                  </a:lnTo>
                  <a:lnTo>
                    <a:pt x="0" y="9499"/>
                  </a:lnTo>
                  <a:lnTo>
                    <a:pt x="1492" y="8492"/>
                  </a:lnTo>
                  <a:lnTo>
                    <a:pt x="2079" y="7943"/>
                  </a:lnTo>
                  <a:lnTo>
                    <a:pt x="4644" y="6748"/>
                  </a:lnTo>
                  <a:cubicBezTo>
                    <a:pt x="4630" y="6430"/>
                    <a:pt x="2665" y="7030"/>
                    <a:pt x="2651" y="6712"/>
                  </a:cubicBezTo>
                  <a:lnTo>
                    <a:pt x="4099" y="5323"/>
                  </a:lnTo>
                  <a:lnTo>
                    <a:pt x="5760" y="4554"/>
                  </a:lnTo>
                  <a:cubicBezTo>
                    <a:pt x="5651" y="3371"/>
                    <a:pt x="6192" y="4301"/>
                    <a:pt x="6082" y="3119"/>
                  </a:cubicBezTo>
                  <a:lnTo>
                    <a:pt x="7891" y="1548"/>
                  </a:lnTo>
                  <a:lnTo>
                    <a:pt x="8314" y="982"/>
                  </a:lnTo>
                  <a:lnTo>
                    <a:pt x="8188" y="209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B99CE1A6-B6D2-204B-B255-AC9890784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707" y="5057503"/>
              <a:ext cx="239617" cy="223675"/>
            </a:xfrm>
            <a:custGeom>
              <a:avLst/>
              <a:gdLst>
                <a:gd name="T0" fmla="*/ 2147483647 w 168"/>
                <a:gd name="T1" fmla="*/ 0 h 156"/>
                <a:gd name="T2" fmla="*/ 0 w 168"/>
                <a:gd name="T3" fmla="*/ 2147483647 h 156"/>
                <a:gd name="T4" fmla="*/ 0 w 168"/>
                <a:gd name="T5" fmla="*/ 2147483647 h 156"/>
                <a:gd name="T6" fmla="*/ 2147483647 w 168"/>
                <a:gd name="T7" fmla="*/ 2147483647 h 156"/>
                <a:gd name="T8" fmla="*/ 2147483647 w 168"/>
                <a:gd name="T9" fmla="*/ 2147483647 h 156"/>
                <a:gd name="T10" fmla="*/ 2147483647 w 168"/>
                <a:gd name="T11" fmla="*/ 2147483647 h 156"/>
                <a:gd name="T12" fmla="*/ 2147483647 w 168"/>
                <a:gd name="T13" fmla="*/ 2147483647 h 156"/>
                <a:gd name="T14" fmla="*/ 2147483647 w 168"/>
                <a:gd name="T15" fmla="*/ 2147483647 h 156"/>
                <a:gd name="T16" fmla="*/ 2147483647 w 168"/>
                <a:gd name="T17" fmla="*/ 2147483647 h 156"/>
                <a:gd name="T18" fmla="*/ 2147483647 w 168"/>
                <a:gd name="T19" fmla="*/ 2147483647 h 156"/>
                <a:gd name="T20" fmla="*/ 2147483647 w 168"/>
                <a:gd name="T21" fmla="*/ 2147483647 h 156"/>
                <a:gd name="T22" fmla="*/ 2147483647 w 168"/>
                <a:gd name="T23" fmla="*/ 2147483647 h 156"/>
                <a:gd name="T24" fmla="*/ 2147483647 w 168"/>
                <a:gd name="T25" fmla="*/ 2147483647 h 156"/>
                <a:gd name="T26" fmla="*/ 2147483647 w 168"/>
                <a:gd name="T27" fmla="*/ 2147483647 h 156"/>
                <a:gd name="T28" fmla="*/ 2147483647 w 168"/>
                <a:gd name="T29" fmla="*/ 2147483647 h 156"/>
                <a:gd name="T30" fmla="*/ 2147483647 w 168"/>
                <a:gd name="T31" fmla="*/ 2147483647 h 156"/>
                <a:gd name="T32" fmla="*/ 2147483647 w 168"/>
                <a:gd name="T33" fmla="*/ 2147483647 h 156"/>
                <a:gd name="T34" fmla="*/ 2147483647 w 168"/>
                <a:gd name="T35" fmla="*/ 2147483647 h 156"/>
                <a:gd name="T36" fmla="*/ 2147483647 w 168"/>
                <a:gd name="T37" fmla="*/ 0 h 156"/>
                <a:gd name="T38" fmla="*/ 2147483647 w 168"/>
                <a:gd name="T39" fmla="*/ 0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8" h="156">
                  <a:moveTo>
                    <a:pt x="48" y="0"/>
                  </a:moveTo>
                  <a:lnTo>
                    <a:pt x="0" y="36"/>
                  </a:lnTo>
                  <a:lnTo>
                    <a:pt x="0" y="48"/>
                  </a:lnTo>
                  <a:lnTo>
                    <a:pt x="18" y="72"/>
                  </a:lnTo>
                  <a:lnTo>
                    <a:pt x="36" y="84"/>
                  </a:lnTo>
                  <a:lnTo>
                    <a:pt x="72" y="96"/>
                  </a:lnTo>
                  <a:lnTo>
                    <a:pt x="90" y="108"/>
                  </a:lnTo>
                  <a:lnTo>
                    <a:pt x="84" y="150"/>
                  </a:lnTo>
                  <a:lnTo>
                    <a:pt x="114" y="156"/>
                  </a:lnTo>
                  <a:lnTo>
                    <a:pt x="150" y="138"/>
                  </a:lnTo>
                  <a:lnTo>
                    <a:pt x="168" y="126"/>
                  </a:lnTo>
                  <a:lnTo>
                    <a:pt x="162" y="114"/>
                  </a:lnTo>
                  <a:lnTo>
                    <a:pt x="162" y="90"/>
                  </a:lnTo>
                  <a:lnTo>
                    <a:pt x="144" y="84"/>
                  </a:lnTo>
                  <a:lnTo>
                    <a:pt x="120" y="54"/>
                  </a:lnTo>
                  <a:lnTo>
                    <a:pt x="108" y="4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7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3EA62C48-8C49-8844-AB7D-5BD0C9F49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239" y="4809187"/>
              <a:ext cx="319490" cy="343094"/>
            </a:xfrm>
            <a:custGeom>
              <a:avLst/>
              <a:gdLst>
                <a:gd name="T0" fmla="*/ 2147483647 w 10141"/>
                <a:gd name="T1" fmla="*/ 2147483647 h 10000"/>
                <a:gd name="T2" fmla="*/ 2147483647 w 10141"/>
                <a:gd name="T3" fmla="*/ 2147483647 h 10000"/>
                <a:gd name="T4" fmla="*/ 2147483647 w 10141"/>
                <a:gd name="T5" fmla="*/ 2147483647 h 10000"/>
                <a:gd name="T6" fmla="*/ 2147483647 w 10141"/>
                <a:gd name="T7" fmla="*/ 2147483647 h 10000"/>
                <a:gd name="T8" fmla="*/ 2147483647 w 10141"/>
                <a:gd name="T9" fmla="*/ 2147483647 h 10000"/>
                <a:gd name="T10" fmla="*/ 2147483647 w 10141"/>
                <a:gd name="T11" fmla="*/ 2147483647 h 10000"/>
                <a:gd name="T12" fmla="*/ 2147483647 w 10141"/>
                <a:gd name="T13" fmla="*/ 2147483647 h 10000"/>
                <a:gd name="T14" fmla="*/ 2147483647 w 10141"/>
                <a:gd name="T15" fmla="*/ 2147483647 h 10000"/>
                <a:gd name="T16" fmla="*/ 2147483647 w 10141"/>
                <a:gd name="T17" fmla="*/ 2147483647 h 10000"/>
                <a:gd name="T18" fmla="*/ 2147483647 w 10141"/>
                <a:gd name="T19" fmla="*/ 2147483647 h 10000"/>
                <a:gd name="T20" fmla="*/ 2147483647 w 10141"/>
                <a:gd name="T21" fmla="*/ 2147483647 h 10000"/>
                <a:gd name="T22" fmla="*/ 2147483647 w 10141"/>
                <a:gd name="T23" fmla="*/ 2147483647 h 10000"/>
                <a:gd name="T24" fmla="*/ 2147483647 w 10141"/>
                <a:gd name="T25" fmla="*/ 2147483647 h 10000"/>
                <a:gd name="T26" fmla="*/ 2147483647 w 10141"/>
                <a:gd name="T27" fmla="*/ 0 h 10000"/>
                <a:gd name="T28" fmla="*/ 2147483647 w 10141"/>
                <a:gd name="T29" fmla="*/ 2147483647 h 10000"/>
                <a:gd name="T30" fmla="*/ 2147483647 w 10141"/>
                <a:gd name="T31" fmla="*/ 2147483647 h 10000"/>
                <a:gd name="T32" fmla="*/ 2147483647 w 10141"/>
                <a:gd name="T33" fmla="*/ 2147483647 h 10000"/>
                <a:gd name="T34" fmla="*/ 2147483647 w 10141"/>
                <a:gd name="T35" fmla="*/ 2147483647 h 10000"/>
                <a:gd name="T36" fmla="*/ 2147483647 w 10141"/>
                <a:gd name="T37" fmla="*/ 2147483647 h 10000"/>
                <a:gd name="T38" fmla="*/ 2147483647 w 10141"/>
                <a:gd name="T39" fmla="*/ 2147483647 h 10000"/>
                <a:gd name="T40" fmla="*/ 2147483647 w 10141"/>
                <a:gd name="T41" fmla="*/ 2147483647 h 10000"/>
                <a:gd name="T42" fmla="*/ 2147483647 w 10141"/>
                <a:gd name="T43" fmla="*/ 2147483647 h 10000"/>
                <a:gd name="T44" fmla="*/ 2147483647 w 10141"/>
                <a:gd name="T45" fmla="*/ 2147483647 h 10000"/>
                <a:gd name="T46" fmla="*/ 2147483647 w 10141"/>
                <a:gd name="T47" fmla="*/ 2147483647 h 10000"/>
                <a:gd name="T48" fmla="*/ 2147483647 w 10141"/>
                <a:gd name="T49" fmla="*/ 2147483647 h 10000"/>
                <a:gd name="T50" fmla="*/ 2147483647 w 10141"/>
                <a:gd name="T51" fmla="*/ 2147483647 h 10000"/>
                <a:gd name="T52" fmla="*/ 2147483647 w 10141"/>
                <a:gd name="T53" fmla="*/ 2147483647 h 10000"/>
                <a:gd name="T54" fmla="*/ 2147483647 w 10141"/>
                <a:gd name="T55" fmla="*/ 2147483647 h 10000"/>
                <a:gd name="T56" fmla="*/ 2147483647 w 10141"/>
                <a:gd name="T57" fmla="*/ 2147483647 h 10000"/>
                <a:gd name="T58" fmla="*/ 2147483647 w 10141"/>
                <a:gd name="T59" fmla="*/ 2147483647 h 10000"/>
                <a:gd name="T60" fmla="*/ 2147483647 w 10141"/>
                <a:gd name="T61" fmla="*/ 2147483647 h 100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141" h="10000">
                  <a:moveTo>
                    <a:pt x="6087" y="9512"/>
                  </a:moveTo>
                  <a:lnTo>
                    <a:pt x="6087" y="9024"/>
                  </a:lnTo>
                  <a:lnTo>
                    <a:pt x="8249" y="7561"/>
                  </a:lnTo>
                  <a:lnTo>
                    <a:pt x="9600" y="7561"/>
                  </a:lnTo>
                  <a:lnTo>
                    <a:pt x="10141" y="7805"/>
                  </a:lnTo>
                  <a:lnTo>
                    <a:pt x="10141" y="6098"/>
                  </a:lnTo>
                  <a:lnTo>
                    <a:pt x="10141" y="5122"/>
                  </a:lnTo>
                  <a:cubicBezTo>
                    <a:pt x="10141" y="5122"/>
                    <a:pt x="8790" y="4878"/>
                    <a:pt x="8519" y="4878"/>
                  </a:cubicBezTo>
                  <a:lnTo>
                    <a:pt x="7979" y="4146"/>
                  </a:lnTo>
                  <a:lnTo>
                    <a:pt x="7979" y="3171"/>
                  </a:lnTo>
                  <a:lnTo>
                    <a:pt x="6087" y="2439"/>
                  </a:lnTo>
                  <a:lnTo>
                    <a:pt x="4465" y="1707"/>
                  </a:lnTo>
                  <a:lnTo>
                    <a:pt x="4195" y="244"/>
                  </a:lnTo>
                  <a:lnTo>
                    <a:pt x="2573" y="0"/>
                  </a:lnTo>
                  <a:lnTo>
                    <a:pt x="1492" y="732"/>
                  </a:lnTo>
                  <a:lnTo>
                    <a:pt x="411" y="976"/>
                  </a:lnTo>
                  <a:cubicBezTo>
                    <a:pt x="591" y="1220"/>
                    <a:pt x="924" y="1260"/>
                    <a:pt x="952" y="1707"/>
                  </a:cubicBezTo>
                  <a:cubicBezTo>
                    <a:pt x="980" y="2154"/>
                    <a:pt x="691" y="3085"/>
                    <a:pt x="578" y="3659"/>
                  </a:cubicBezTo>
                  <a:cubicBezTo>
                    <a:pt x="465" y="4234"/>
                    <a:pt x="368" y="4765"/>
                    <a:pt x="272" y="5154"/>
                  </a:cubicBezTo>
                  <a:cubicBezTo>
                    <a:pt x="176" y="5543"/>
                    <a:pt x="-27" y="5787"/>
                    <a:pt x="2" y="5992"/>
                  </a:cubicBezTo>
                  <a:cubicBezTo>
                    <a:pt x="31" y="6197"/>
                    <a:pt x="243" y="6244"/>
                    <a:pt x="446" y="6383"/>
                  </a:cubicBezTo>
                  <a:cubicBezTo>
                    <a:pt x="649" y="6522"/>
                    <a:pt x="1138" y="6592"/>
                    <a:pt x="1222" y="6829"/>
                  </a:cubicBezTo>
                  <a:cubicBezTo>
                    <a:pt x="1306" y="7066"/>
                    <a:pt x="1042" y="7480"/>
                    <a:pt x="952" y="7805"/>
                  </a:cubicBezTo>
                  <a:lnTo>
                    <a:pt x="2033" y="9512"/>
                  </a:lnTo>
                  <a:lnTo>
                    <a:pt x="2303" y="10000"/>
                  </a:lnTo>
                  <a:lnTo>
                    <a:pt x="2844" y="9756"/>
                  </a:lnTo>
                  <a:lnTo>
                    <a:pt x="3384" y="9756"/>
                  </a:lnTo>
                  <a:lnTo>
                    <a:pt x="4736" y="10000"/>
                  </a:lnTo>
                  <a:lnTo>
                    <a:pt x="5006" y="9756"/>
                  </a:lnTo>
                  <a:lnTo>
                    <a:pt x="6087" y="9512"/>
                  </a:ln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51C7BE3A-9148-4A4C-9C30-F9E2F2A43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642" y="4289806"/>
              <a:ext cx="140728" cy="214197"/>
            </a:xfrm>
            <a:custGeom>
              <a:avLst/>
              <a:gdLst>
                <a:gd name="T0" fmla="*/ 2147483647 w 90"/>
                <a:gd name="T1" fmla="*/ 2147483647 h 138"/>
                <a:gd name="T2" fmla="*/ 2147483647 w 90"/>
                <a:gd name="T3" fmla="*/ 2147483647 h 138"/>
                <a:gd name="T4" fmla="*/ 2147483647 w 90"/>
                <a:gd name="T5" fmla="*/ 2147483647 h 138"/>
                <a:gd name="T6" fmla="*/ 2147483647 w 90"/>
                <a:gd name="T7" fmla="*/ 2147483647 h 138"/>
                <a:gd name="T8" fmla="*/ 2147483647 w 90"/>
                <a:gd name="T9" fmla="*/ 2147483647 h 138"/>
                <a:gd name="T10" fmla="*/ 2147483647 w 90"/>
                <a:gd name="T11" fmla="*/ 2147483647 h 138"/>
                <a:gd name="T12" fmla="*/ 2147483647 w 90"/>
                <a:gd name="T13" fmla="*/ 2147483647 h 138"/>
                <a:gd name="T14" fmla="*/ 2147483647 w 90"/>
                <a:gd name="T15" fmla="*/ 0 h 138"/>
                <a:gd name="T16" fmla="*/ 2147483647 w 90"/>
                <a:gd name="T17" fmla="*/ 2147483647 h 138"/>
                <a:gd name="T18" fmla="*/ 0 w 90"/>
                <a:gd name="T19" fmla="*/ 2147483647 h 138"/>
                <a:gd name="T20" fmla="*/ 2147483647 w 90"/>
                <a:gd name="T21" fmla="*/ 2147483647 h 138"/>
                <a:gd name="T22" fmla="*/ 2147483647 w 90"/>
                <a:gd name="T23" fmla="*/ 2147483647 h 138"/>
                <a:gd name="T24" fmla="*/ 2147483647 w 90"/>
                <a:gd name="T25" fmla="*/ 2147483647 h 138"/>
                <a:gd name="T26" fmla="*/ 2147483647 w 90"/>
                <a:gd name="T27" fmla="*/ 2147483647 h 138"/>
                <a:gd name="T28" fmla="*/ 2147483647 w 90"/>
                <a:gd name="T29" fmla="*/ 2147483647 h 138"/>
                <a:gd name="T30" fmla="*/ 2147483647 w 90"/>
                <a:gd name="T31" fmla="*/ 2147483647 h 138"/>
                <a:gd name="T32" fmla="*/ 2147483647 w 90"/>
                <a:gd name="T33" fmla="*/ 2147483647 h 138"/>
                <a:gd name="T34" fmla="*/ 2147483647 w 90"/>
                <a:gd name="T35" fmla="*/ 2147483647 h 1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0" h="138">
                  <a:moveTo>
                    <a:pt x="90" y="126"/>
                  </a:moveTo>
                  <a:lnTo>
                    <a:pt x="78" y="102"/>
                  </a:lnTo>
                  <a:lnTo>
                    <a:pt x="66" y="78"/>
                  </a:lnTo>
                  <a:lnTo>
                    <a:pt x="84" y="60"/>
                  </a:lnTo>
                  <a:lnTo>
                    <a:pt x="90" y="42"/>
                  </a:lnTo>
                  <a:lnTo>
                    <a:pt x="66" y="36"/>
                  </a:lnTo>
                  <a:lnTo>
                    <a:pt x="60" y="18"/>
                  </a:lnTo>
                  <a:lnTo>
                    <a:pt x="36" y="0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84"/>
                  </a:lnTo>
                  <a:lnTo>
                    <a:pt x="24" y="120"/>
                  </a:lnTo>
                  <a:lnTo>
                    <a:pt x="42" y="138"/>
                  </a:lnTo>
                  <a:lnTo>
                    <a:pt x="60" y="132"/>
                  </a:lnTo>
                  <a:lnTo>
                    <a:pt x="90" y="126"/>
                  </a:lnTo>
                </a:path>
              </a:pathLst>
            </a:custGeom>
            <a:grp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EC1269EC-CB44-3947-A48C-AC109C6B9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341" y="4365628"/>
              <a:ext cx="91283" cy="111837"/>
            </a:xfrm>
            <a:custGeom>
              <a:avLst/>
              <a:gdLst>
                <a:gd name="T0" fmla="*/ 2147483647 w 60"/>
                <a:gd name="T1" fmla="*/ 2147483647 h 72"/>
                <a:gd name="T2" fmla="*/ 2147483647 w 60"/>
                <a:gd name="T3" fmla="*/ 2147483647 h 72"/>
                <a:gd name="T4" fmla="*/ 2147483647 w 60"/>
                <a:gd name="T5" fmla="*/ 2147483647 h 72"/>
                <a:gd name="T6" fmla="*/ 2147483647 w 60"/>
                <a:gd name="T7" fmla="*/ 2147483647 h 72"/>
                <a:gd name="T8" fmla="*/ 2147483647 w 60"/>
                <a:gd name="T9" fmla="*/ 2147483647 h 72"/>
                <a:gd name="T10" fmla="*/ 2147483647 w 60"/>
                <a:gd name="T11" fmla="*/ 0 h 72"/>
                <a:gd name="T12" fmla="*/ 2147483647 w 60"/>
                <a:gd name="T13" fmla="*/ 0 h 72"/>
                <a:gd name="T14" fmla="*/ 0 w 60"/>
                <a:gd name="T15" fmla="*/ 2147483647 h 72"/>
                <a:gd name="T16" fmla="*/ 2147483647 w 60"/>
                <a:gd name="T17" fmla="*/ 2147483647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72">
                  <a:moveTo>
                    <a:pt x="6" y="42"/>
                  </a:moveTo>
                  <a:lnTo>
                    <a:pt x="6" y="66"/>
                  </a:lnTo>
                  <a:lnTo>
                    <a:pt x="12" y="72"/>
                  </a:lnTo>
                  <a:lnTo>
                    <a:pt x="36" y="60"/>
                  </a:lnTo>
                  <a:lnTo>
                    <a:pt x="60" y="24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6" y="4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CFFFAA34-732A-2845-AF38-65274F47C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139" y="4361837"/>
              <a:ext cx="116006" cy="130792"/>
            </a:xfrm>
            <a:custGeom>
              <a:avLst/>
              <a:gdLst>
                <a:gd name="T0" fmla="*/ 2147483647 w 72"/>
                <a:gd name="T1" fmla="*/ 2147483647 h 84"/>
                <a:gd name="T2" fmla="*/ 2147483647 w 72"/>
                <a:gd name="T3" fmla="*/ 2147483647 h 84"/>
                <a:gd name="T4" fmla="*/ 2147483647 w 72"/>
                <a:gd name="T5" fmla="*/ 2147483647 h 84"/>
                <a:gd name="T6" fmla="*/ 2147483647 w 72"/>
                <a:gd name="T7" fmla="*/ 2147483647 h 84"/>
                <a:gd name="T8" fmla="*/ 2147483647 w 72"/>
                <a:gd name="T9" fmla="*/ 2147483647 h 84"/>
                <a:gd name="T10" fmla="*/ 2147483647 w 72"/>
                <a:gd name="T11" fmla="*/ 0 h 84"/>
                <a:gd name="T12" fmla="*/ 2147483647 w 72"/>
                <a:gd name="T13" fmla="*/ 2147483647 h 84"/>
                <a:gd name="T14" fmla="*/ 0 w 72"/>
                <a:gd name="T15" fmla="*/ 2147483647 h 84"/>
                <a:gd name="T16" fmla="*/ 2147483647 w 72"/>
                <a:gd name="T17" fmla="*/ 2147483647 h 84"/>
                <a:gd name="T18" fmla="*/ 2147483647 w 72"/>
                <a:gd name="T19" fmla="*/ 2147483647 h 84"/>
                <a:gd name="T20" fmla="*/ 2147483647 w 72"/>
                <a:gd name="T21" fmla="*/ 2147483647 h 84"/>
                <a:gd name="T22" fmla="*/ 2147483647 w 72"/>
                <a:gd name="T23" fmla="*/ 2147483647 h 84"/>
                <a:gd name="T24" fmla="*/ 2147483647 w 72"/>
                <a:gd name="T25" fmla="*/ 2147483647 h 84"/>
                <a:gd name="T26" fmla="*/ 2147483647 w 72"/>
                <a:gd name="T27" fmla="*/ 2147483647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" h="84">
                  <a:moveTo>
                    <a:pt x="72" y="78"/>
                  </a:moveTo>
                  <a:lnTo>
                    <a:pt x="72" y="54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18"/>
                  </a:lnTo>
                  <a:lnTo>
                    <a:pt x="0" y="36"/>
                  </a:lnTo>
                  <a:lnTo>
                    <a:pt x="12" y="6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42" y="78"/>
                  </a:lnTo>
                  <a:lnTo>
                    <a:pt x="72" y="78"/>
                  </a:lnTo>
                </a:path>
              </a:pathLst>
            </a:custGeom>
            <a:grp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33079279-CF5F-6B4F-B6A3-E16164FA4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645" y="4189341"/>
              <a:ext cx="399362" cy="335513"/>
            </a:xfrm>
            <a:custGeom>
              <a:avLst/>
              <a:gdLst>
                <a:gd name="T0" fmla="*/ 2147483647 w 43"/>
                <a:gd name="T1" fmla="*/ 2147483647 h 36"/>
                <a:gd name="T2" fmla="*/ 2147483647 w 43"/>
                <a:gd name="T3" fmla="*/ 2147483647 h 36"/>
                <a:gd name="T4" fmla="*/ 2147483647 w 43"/>
                <a:gd name="T5" fmla="*/ 2147483647 h 36"/>
                <a:gd name="T6" fmla="*/ 2147483647 w 43"/>
                <a:gd name="T7" fmla="*/ 2147483647 h 36"/>
                <a:gd name="T8" fmla="*/ 2147483647 w 43"/>
                <a:gd name="T9" fmla="*/ 2147483647 h 36"/>
                <a:gd name="T10" fmla="*/ 2147483647 w 43"/>
                <a:gd name="T11" fmla="*/ 2147483647 h 36"/>
                <a:gd name="T12" fmla="*/ 2147483647 w 43"/>
                <a:gd name="T13" fmla="*/ 2147483647 h 36"/>
                <a:gd name="T14" fmla="*/ 2147483647 w 43"/>
                <a:gd name="T15" fmla="*/ 2147483647 h 36"/>
                <a:gd name="T16" fmla="*/ 2147483647 w 43"/>
                <a:gd name="T17" fmla="*/ 2147483647 h 36"/>
                <a:gd name="T18" fmla="*/ 2147483647 w 43"/>
                <a:gd name="T19" fmla="*/ 2147483647 h 36"/>
                <a:gd name="T20" fmla="*/ 2147483647 w 43"/>
                <a:gd name="T21" fmla="*/ 2147483647 h 36"/>
                <a:gd name="T22" fmla="*/ 2147483647 w 43"/>
                <a:gd name="T23" fmla="*/ 2147483647 h 36"/>
                <a:gd name="T24" fmla="*/ 2147483647 w 43"/>
                <a:gd name="T25" fmla="*/ 2147483647 h 36"/>
                <a:gd name="T26" fmla="*/ 2147483647 w 43"/>
                <a:gd name="T27" fmla="*/ 0 h 36"/>
                <a:gd name="T28" fmla="*/ 2147483647 w 43"/>
                <a:gd name="T29" fmla="*/ 2147483647 h 36"/>
                <a:gd name="T30" fmla="*/ 0 w 43"/>
                <a:gd name="T31" fmla="*/ 2147483647 h 36"/>
                <a:gd name="T32" fmla="*/ 2147483647 w 43"/>
                <a:gd name="T33" fmla="*/ 2147483647 h 36"/>
                <a:gd name="T34" fmla="*/ 2147483647 w 43"/>
                <a:gd name="T35" fmla="*/ 2147483647 h 36"/>
                <a:gd name="T36" fmla="*/ 2147483647 w 43"/>
                <a:gd name="T37" fmla="*/ 2147483647 h 36"/>
                <a:gd name="T38" fmla="*/ 2147483647 w 43"/>
                <a:gd name="T39" fmla="*/ 2147483647 h 36"/>
                <a:gd name="T40" fmla="*/ 2147483647 w 43"/>
                <a:gd name="T41" fmla="*/ 2147483647 h 36"/>
                <a:gd name="T42" fmla="*/ 2147483647 w 43"/>
                <a:gd name="T43" fmla="*/ 2147483647 h 36"/>
                <a:gd name="T44" fmla="*/ 2147483647 w 43"/>
                <a:gd name="T45" fmla="*/ 2147483647 h 36"/>
                <a:gd name="T46" fmla="*/ 2147483647 w 43"/>
                <a:gd name="T47" fmla="*/ 2147483647 h 36"/>
                <a:gd name="T48" fmla="*/ 2147483647 w 43"/>
                <a:gd name="T49" fmla="*/ 2147483647 h 36"/>
                <a:gd name="T50" fmla="*/ 2147483647 w 43"/>
                <a:gd name="T51" fmla="*/ 2147483647 h 36"/>
                <a:gd name="T52" fmla="*/ 2147483647 w 43"/>
                <a:gd name="T53" fmla="*/ 2147483647 h 36"/>
                <a:gd name="T54" fmla="*/ 2147483647 w 43"/>
                <a:gd name="T55" fmla="*/ 2147483647 h 36"/>
                <a:gd name="T56" fmla="*/ 2147483647 w 43"/>
                <a:gd name="T57" fmla="*/ 2147483647 h 36"/>
                <a:gd name="T58" fmla="*/ 2147483647 w 43"/>
                <a:gd name="T59" fmla="*/ 2147483647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3" h="36">
                  <a:moveTo>
                    <a:pt x="38" y="21"/>
                  </a:move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7" y="3"/>
                    <a:pt x="6" y="3"/>
                  </a:cubicBezTo>
                  <a:cubicBezTo>
                    <a:pt x="5" y="3"/>
                    <a:pt x="5" y="1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1"/>
                    <a:pt x="38" y="21"/>
                    <a:pt x="38" y="21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6182CCE6-3CEA-7346-9C0A-9CEF925A9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339" y="4486943"/>
              <a:ext cx="161647" cy="178182"/>
            </a:xfrm>
            <a:custGeom>
              <a:avLst/>
              <a:gdLst>
                <a:gd name="T0" fmla="*/ 2147483647 w 102"/>
                <a:gd name="T1" fmla="*/ 2147483647 h 114"/>
                <a:gd name="T2" fmla="*/ 2147483647 w 102"/>
                <a:gd name="T3" fmla="*/ 2147483647 h 114"/>
                <a:gd name="T4" fmla="*/ 2147483647 w 102"/>
                <a:gd name="T5" fmla="*/ 2147483647 h 114"/>
                <a:gd name="T6" fmla="*/ 2147483647 w 102"/>
                <a:gd name="T7" fmla="*/ 2147483647 h 114"/>
                <a:gd name="T8" fmla="*/ 2147483647 w 102"/>
                <a:gd name="T9" fmla="*/ 2147483647 h 114"/>
                <a:gd name="T10" fmla="*/ 2147483647 w 102"/>
                <a:gd name="T11" fmla="*/ 2147483647 h 114"/>
                <a:gd name="T12" fmla="*/ 2147483647 w 102"/>
                <a:gd name="T13" fmla="*/ 0 h 114"/>
                <a:gd name="T14" fmla="*/ 2147483647 w 102"/>
                <a:gd name="T15" fmla="*/ 2147483647 h 114"/>
                <a:gd name="T16" fmla="*/ 0 w 102"/>
                <a:gd name="T17" fmla="*/ 2147483647 h 114"/>
                <a:gd name="T18" fmla="*/ 2147483647 w 102"/>
                <a:gd name="T19" fmla="*/ 2147483647 h 114"/>
                <a:gd name="T20" fmla="*/ 0 w 102"/>
                <a:gd name="T21" fmla="*/ 2147483647 h 114"/>
                <a:gd name="T22" fmla="*/ 2147483647 w 102"/>
                <a:gd name="T23" fmla="*/ 2147483647 h 114"/>
                <a:gd name="T24" fmla="*/ 2147483647 w 10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14">
                  <a:moveTo>
                    <a:pt x="24" y="114"/>
                  </a:moveTo>
                  <a:lnTo>
                    <a:pt x="48" y="90"/>
                  </a:lnTo>
                  <a:lnTo>
                    <a:pt x="66" y="84"/>
                  </a:lnTo>
                  <a:lnTo>
                    <a:pt x="90" y="60"/>
                  </a:lnTo>
                  <a:lnTo>
                    <a:pt x="102" y="36"/>
                  </a:lnTo>
                  <a:lnTo>
                    <a:pt x="78" y="18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0" y="66"/>
                  </a:lnTo>
                  <a:lnTo>
                    <a:pt x="12" y="90"/>
                  </a:lnTo>
                  <a:lnTo>
                    <a:pt x="0" y="96"/>
                  </a:lnTo>
                  <a:lnTo>
                    <a:pt x="6" y="108"/>
                  </a:lnTo>
                  <a:lnTo>
                    <a:pt x="24" y="1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02B481F2-916D-F94E-823D-EE72BD36C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810" y="2504198"/>
              <a:ext cx="58953" cy="115628"/>
            </a:xfrm>
            <a:custGeom>
              <a:avLst/>
              <a:gdLst>
                <a:gd name="T0" fmla="*/ 1 w 429209"/>
                <a:gd name="T1" fmla="*/ 16 h 839755"/>
                <a:gd name="T2" fmla="*/ 1 w 429209"/>
                <a:gd name="T3" fmla="*/ 11 h 839755"/>
                <a:gd name="T4" fmla="*/ 0 w 429209"/>
                <a:gd name="T5" fmla="*/ 11 h 839755"/>
                <a:gd name="T6" fmla="*/ 2 w 429209"/>
                <a:gd name="T7" fmla="*/ 3 h 839755"/>
                <a:gd name="T8" fmla="*/ 5 w 429209"/>
                <a:gd name="T9" fmla="*/ 3 h 839755"/>
                <a:gd name="T10" fmla="*/ 8 w 429209"/>
                <a:gd name="T11" fmla="*/ 0 h 839755"/>
                <a:gd name="T12" fmla="*/ 8 w 429209"/>
                <a:gd name="T13" fmla="*/ 5 h 839755"/>
                <a:gd name="T14" fmla="*/ 8 w 429209"/>
                <a:gd name="T15" fmla="*/ 8 h 839755"/>
                <a:gd name="T16" fmla="*/ 4 w 429209"/>
                <a:gd name="T17" fmla="*/ 13 h 839755"/>
                <a:gd name="T18" fmla="*/ 4 w 429209"/>
                <a:gd name="T19" fmla="*/ 17 h 839755"/>
                <a:gd name="T20" fmla="*/ 2 w 429209"/>
                <a:gd name="T21" fmla="*/ 16 h 839755"/>
                <a:gd name="T22" fmla="*/ 1 w 429209"/>
                <a:gd name="T23" fmla="*/ 16 h 8397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9209" h="839755">
                  <a:moveTo>
                    <a:pt x="53214" y="797282"/>
                  </a:moveTo>
                  <a:cubicBezTo>
                    <a:pt x="54137" y="718133"/>
                    <a:pt x="55061" y="638985"/>
                    <a:pt x="55984" y="559836"/>
                  </a:cubicBezTo>
                  <a:lnTo>
                    <a:pt x="0" y="522514"/>
                  </a:lnTo>
                  <a:lnTo>
                    <a:pt x="111968" y="130628"/>
                  </a:lnTo>
                  <a:lnTo>
                    <a:pt x="261258" y="130628"/>
                  </a:lnTo>
                  <a:lnTo>
                    <a:pt x="391886" y="0"/>
                  </a:lnTo>
                  <a:lnTo>
                    <a:pt x="410547" y="261257"/>
                  </a:lnTo>
                  <a:lnTo>
                    <a:pt x="429209" y="410547"/>
                  </a:lnTo>
                  <a:lnTo>
                    <a:pt x="223935" y="634481"/>
                  </a:lnTo>
                  <a:lnTo>
                    <a:pt x="223935" y="839755"/>
                  </a:lnTo>
                  <a:lnTo>
                    <a:pt x="111968" y="783771"/>
                  </a:lnTo>
                  <a:lnTo>
                    <a:pt x="53214" y="79728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EBA7EB4F-EDE4-0744-93AE-6989F7967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2680" y="3323076"/>
              <a:ext cx="524876" cy="498529"/>
            </a:xfrm>
            <a:custGeom>
              <a:avLst/>
              <a:gdLst>
                <a:gd name="T0" fmla="*/ 466397904 w 10944"/>
                <a:gd name="T1" fmla="*/ 611944579 h 10652"/>
                <a:gd name="T2" fmla="*/ 517357383 w 10944"/>
                <a:gd name="T3" fmla="*/ 582817865 h 10652"/>
                <a:gd name="T4" fmla="*/ 462547877 w 10944"/>
                <a:gd name="T5" fmla="*/ 488039035 h 10652"/>
                <a:gd name="T6" fmla="*/ 473072204 w 10944"/>
                <a:gd name="T7" fmla="*/ 451330707 h 10652"/>
                <a:gd name="T8" fmla="*/ 492840160 w 10944"/>
                <a:gd name="T9" fmla="*/ 428221700 h 10652"/>
                <a:gd name="T10" fmla="*/ 543863776 w 10944"/>
                <a:gd name="T11" fmla="*/ 423588226 h 10652"/>
                <a:gd name="T12" fmla="*/ 607658881 w 10944"/>
                <a:gd name="T13" fmla="*/ 305580529 h 10652"/>
                <a:gd name="T14" fmla="*/ 642894364 w 10944"/>
                <a:gd name="T15" fmla="*/ 229636695 h 10652"/>
                <a:gd name="T16" fmla="*/ 664587393 w 10944"/>
                <a:gd name="T17" fmla="*/ 152068986 h 10652"/>
                <a:gd name="T18" fmla="*/ 623382877 w 10944"/>
                <a:gd name="T19" fmla="*/ 124868816 h 10652"/>
                <a:gd name="T20" fmla="*/ 628260338 w 10944"/>
                <a:gd name="T21" fmla="*/ 67939730 h 10652"/>
                <a:gd name="T22" fmla="*/ 699372476 w 10944"/>
                <a:gd name="T23" fmla="*/ 50969780 h 10652"/>
                <a:gd name="T24" fmla="*/ 686216285 w 10944"/>
                <a:gd name="T25" fmla="*/ 28103512 h 10652"/>
                <a:gd name="T26" fmla="*/ 656821561 w 10944"/>
                <a:gd name="T27" fmla="*/ 10771002 h 10652"/>
                <a:gd name="T28" fmla="*/ 619082409 w 10944"/>
                <a:gd name="T29" fmla="*/ 59930 h 10652"/>
                <a:gd name="T30" fmla="*/ 538858041 w 10944"/>
                <a:gd name="T31" fmla="*/ 14261453 h 10652"/>
                <a:gd name="T32" fmla="*/ 499836628 w 10944"/>
                <a:gd name="T33" fmla="*/ 15826966 h 10652"/>
                <a:gd name="T34" fmla="*/ 454782044 w 10944"/>
                <a:gd name="T35" fmla="*/ 34482211 h 10652"/>
                <a:gd name="T36" fmla="*/ 444961383 w 10944"/>
                <a:gd name="T37" fmla="*/ 97668646 h 10652"/>
                <a:gd name="T38" fmla="*/ 444961383 w 10944"/>
                <a:gd name="T39" fmla="*/ 124868816 h 10652"/>
                <a:gd name="T40" fmla="*/ 431162420 w 10944"/>
                <a:gd name="T41" fmla="*/ 138468137 h 10652"/>
                <a:gd name="T42" fmla="*/ 415566658 w 10944"/>
                <a:gd name="T43" fmla="*/ 185586397 h 10652"/>
                <a:gd name="T44" fmla="*/ 335085862 w 10944"/>
                <a:gd name="T45" fmla="*/ 220309818 h 10652"/>
                <a:gd name="T46" fmla="*/ 293945443 w 10944"/>
                <a:gd name="T47" fmla="*/ 247509987 h 10652"/>
                <a:gd name="T48" fmla="*/ 252678431 w 10944"/>
                <a:gd name="T49" fmla="*/ 301609187 h 10652"/>
                <a:gd name="T50" fmla="*/ 170399193 w 10944"/>
                <a:gd name="T51" fmla="*/ 315630998 h 10652"/>
                <a:gd name="T52" fmla="*/ 91072464 w 10944"/>
                <a:gd name="T53" fmla="*/ 376711138 h 10652"/>
                <a:gd name="T54" fmla="*/ 10846495 w 10944"/>
                <a:gd name="T55" fmla="*/ 372979477 h 10652"/>
                <a:gd name="T56" fmla="*/ 44990446 w 10944"/>
                <a:gd name="T57" fmla="*/ 421723141 h 10652"/>
                <a:gd name="T58" fmla="*/ 85423996 w 10944"/>
                <a:gd name="T59" fmla="*/ 440739456 h 10652"/>
                <a:gd name="T60" fmla="*/ 86515528 w 10944"/>
                <a:gd name="T61" fmla="*/ 460296554 h 10652"/>
                <a:gd name="T62" fmla="*/ 88055899 w 10944"/>
                <a:gd name="T63" fmla="*/ 479133079 h 10652"/>
                <a:gd name="T64" fmla="*/ 65014870 w 10944"/>
                <a:gd name="T65" fmla="*/ 489483159 h 10652"/>
                <a:gd name="T66" fmla="*/ 20665555 w 10944"/>
                <a:gd name="T67" fmla="*/ 524205012 h 10652"/>
                <a:gd name="T68" fmla="*/ 30035855 w 10944"/>
                <a:gd name="T69" fmla="*/ 552488275 h 10652"/>
                <a:gd name="T70" fmla="*/ 392783739 w 10944"/>
                <a:gd name="T71" fmla="*/ 641009795 h 10652"/>
                <a:gd name="T72" fmla="*/ 409535130 w 10944"/>
                <a:gd name="T73" fmla="*/ 632103879 h 10652"/>
                <a:gd name="T74" fmla="*/ 466397904 w 10944"/>
                <a:gd name="T75" fmla="*/ 611944579 h 106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944" h="10652">
                  <a:moveTo>
                    <a:pt x="7267" y="10169"/>
                  </a:moveTo>
                  <a:cubicBezTo>
                    <a:pt x="7552" y="10018"/>
                    <a:pt x="8071" y="10028"/>
                    <a:pt x="8061" y="9685"/>
                  </a:cubicBezTo>
                  <a:cubicBezTo>
                    <a:pt x="8051" y="9342"/>
                    <a:pt x="7322" y="8474"/>
                    <a:pt x="7207" y="8110"/>
                  </a:cubicBezTo>
                  <a:cubicBezTo>
                    <a:pt x="7092" y="7746"/>
                    <a:pt x="7292" y="7666"/>
                    <a:pt x="7371" y="7500"/>
                  </a:cubicBezTo>
                  <a:cubicBezTo>
                    <a:pt x="7450" y="7334"/>
                    <a:pt x="7495" y="7193"/>
                    <a:pt x="7679" y="7116"/>
                  </a:cubicBezTo>
                  <a:cubicBezTo>
                    <a:pt x="7863" y="7039"/>
                    <a:pt x="8176" y="7379"/>
                    <a:pt x="8474" y="7039"/>
                  </a:cubicBezTo>
                  <a:cubicBezTo>
                    <a:pt x="8772" y="6699"/>
                    <a:pt x="9211" y="5615"/>
                    <a:pt x="9468" y="5078"/>
                  </a:cubicBezTo>
                  <a:cubicBezTo>
                    <a:pt x="9725" y="4541"/>
                    <a:pt x="9869" y="4241"/>
                    <a:pt x="10017" y="3816"/>
                  </a:cubicBezTo>
                  <a:cubicBezTo>
                    <a:pt x="10165" y="3391"/>
                    <a:pt x="10406" y="2817"/>
                    <a:pt x="10355" y="2527"/>
                  </a:cubicBezTo>
                  <a:cubicBezTo>
                    <a:pt x="10304" y="2237"/>
                    <a:pt x="9687" y="2325"/>
                    <a:pt x="9713" y="2075"/>
                  </a:cubicBezTo>
                  <a:cubicBezTo>
                    <a:pt x="9740" y="1811"/>
                    <a:pt x="9649" y="1164"/>
                    <a:pt x="9789" y="1129"/>
                  </a:cubicBezTo>
                  <a:cubicBezTo>
                    <a:pt x="10290" y="1004"/>
                    <a:pt x="10747" y="957"/>
                    <a:pt x="10897" y="847"/>
                  </a:cubicBezTo>
                  <a:cubicBezTo>
                    <a:pt x="11047" y="737"/>
                    <a:pt x="10802" y="578"/>
                    <a:pt x="10692" y="467"/>
                  </a:cubicBezTo>
                  <a:cubicBezTo>
                    <a:pt x="10582" y="356"/>
                    <a:pt x="10409" y="257"/>
                    <a:pt x="10234" y="179"/>
                  </a:cubicBezTo>
                  <a:cubicBezTo>
                    <a:pt x="10060" y="102"/>
                    <a:pt x="9954" y="-9"/>
                    <a:pt x="9646" y="1"/>
                  </a:cubicBezTo>
                  <a:cubicBezTo>
                    <a:pt x="9341" y="11"/>
                    <a:pt x="8705" y="193"/>
                    <a:pt x="8396" y="237"/>
                  </a:cubicBezTo>
                  <a:cubicBezTo>
                    <a:pt x="8087" y="279"/>
                    <a:pt x="8007" y="208"/>
                    <a:pt x="7788" y="263"/>
                  </a:cubicBezTo>
                  <a:cubicBezTo>
                    <a:pt x="7570" y="320"/>
                    <a:pt x="7301" y="573"/>
                    <a:pt x="7086" y="573"/>
                  </a:cubicBezTo>
                  <a:cubicBezTo>
                    <a:pt x="7035" y="922"/>
                    <a:pt x="6959" y="1372"/>
                    <a:pt x="6933" y="1623"/>
                  </a:cubicBezTo>
                  <a:cubicBezTo>
                    <a:pt x="6907" y="1873"/>
                    <a:pt x="6933" y="1924"/>
                    <a:pt x="6933" y="2075"/>
                  </a:cubicBezTo>
                  <a:cubicBezTo>
                    <a:pt x="6861" y="2150"/>
                    <a:pt x="6794" y="2133"/>
                    <a:pt x="6718" y="2301"/>
                  </a:cubicBezTo>
                  <a:cubicBezTo>
                    <a:pt x="6642" y="2469"/>
                    <a:pt x="6556" y="2823"/>
                    <a:pt x="6475" y="3084"/>
                  </a:cubicBezTo>
                  <a:cubicBezTo>
                    <a:pt x="6475" y="3084"/>
                    <a:pt x="5537" y="3490"/>
                    <a:pt x="5221" y="3661"/>
                  </a:cubicBezTo>
                  <a:cubicBezTo>
                    <a:pt x="4905" y="3832"/>
                    <a:pt x="4793" y="3888"/>
                    <a:pt x="4580" y="4113"/>
                  </a:cubicBezTo>
                  <a:cubicBezTo>
                    <a:pt x="4366" y="4338"/>
                    <a:pt x="3937" y="5012"/>
                    <a:pt x="3937" y="5012"/>
                  </a:cubicBezTo>
                  <a:cubicBezTo>
                    <a:pt x="3937" y="5012"/>
                    <a:pt x="3074" y="5037"/>
                    <a:pt x="2655" y="5245"/>
                  </a:cubicBezTo>
                  <a:cubicBezTo>
                    <a:pt x="2236" y="5453"/>
                    <a:pt x="1833" y="6101"/>
                    <a:pt x="1419" y="6260"/>
                  </a:cubicBezTo>
                  <a:cubicBezTo>
                    <a:pt x="1005" y="6419"/>
                    <a:pt x="289" y="6073"/>
                    <a:pt x="169" y="6198"/>
                  </a:cubicBezTo>
                  <a:cubicBezTo>
                    <a:pt x="49" y="6323"/>
                    <a:pt x="507" y="6820"/>
                    <a:pt x="701" y="7008"/>
                  </a:cubicBezTo>
                  <a:cubicBezTo>
                    <a:pt x="895" y="7196"/>
                    <a:pt x="1223" y="7217"/>
                    <a:pt x="1331" y="7324"/>
                  </a:cubicBezTo>
                  <a:cubicBezTo>
                    <a:pt x="1439" y="7431"/>
                    <a:pt x="1341" y="7543"/>
                    <a:pt x="1348" y="7649"/>
                  </a:cubicBezTo>
                  <a:cubicBezTo>
                    <a:pt x="1355" y="7755"/>
                    <a:pt x="1428" y="7881"/>
                    <a:pt x="1372" y="7962"/>
                  </a:cubicBezTo>
                  <a:cubicBezTo>
                    <a:pt x="1316" y="8043"/>
                    <a:pt x="1188" y="8009"/>
                    <a:pt x="1013" y="8134"/>
                  </a:cubicBezTo>
                  <a:cubicBezTo>
                    <a:pt x="838" y="8259"/>
                    <a:pt x="295" y="8195"/>
                    <a:pt x="322" y="8711"/>
                  </a:cubicBezTo>
                  <a:cubicBezTo>
                    <a:pt x="331" y="8882"/>
                    <a:pt x="-498" y="8858"/>
                    <a:pt x="468" y="9181"/>
                  </a:cubicBezTo>
                  <a:cubicBezTo>
                    <a:pt x="1434" y="9504"/>
                    <a:pt x="5678" y="9982"/>
                    <a:pt x="6120" y="10652"/>
                  </a:cubicBezTo>
                  <a:lnTo>
                    <a:pt x="6381" y="10504"/>
                  </a:lnTo>
                  <a:lnTo>
                    <a:pt x="7267" y="1016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D88B597E-BFD0-5945-B738-E817E977C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5545" y="3328762"/>
              <a:ext cx="874793" cy="1063404"/>
            </a:xfrm>
            <a:custGeom>
              <a:avLst/>
              <a:gdLst>
                <a:gd name="T0" fmla="*/ 639173 w 10736"/>
                <a:gd name="T1" fmla="*/ 413856 h 10000"/>
                <a:gd name="T2" fmla="*/ 649104 w 10736"/>
                <a:gd name="T3" fmla="*/ 463284 h 10000"/>
                <a:gd name="T4" fmla="*/ 730250 w 10736"/>
                <a:gd name="T5" fmla="*/ 360688 h 10000"/>
                <a:gd name="T6" fmla="*/ 720523 w 10736"/>
                <a:gd name="T7" fmla="*/ 301019 h 10000"/>
                <a:gd name="T8" fmla="*/ 683929 w 10736"/>
                <a:gd name="T9" fmla="*/ 248474 h 10000"/>
                <a:gd name="T10" fmla="*/ 617271 w 10736"/>
                <a:gd name="T11" fmla="*/ 226209 h 10000"/>
                <a:gd name="T12" fmla="*/ 598089 w 10736"/>
                <a:gd name="T13" fmla="*/ 287927 h 10000"/>
                <a:gd name="T14" fmla="*/ 573875 w 10736"/>
                <a:gd name="T15" fmla="*/ 308054 h 10000"/>
                <a:gd name="T16" fmla="*/ 561971 w 10736"/>
                <a:gd name="T17" fmla="*/ 280446 h 10000"/>
                <a:gd name="T18" fmla="*/ 493408 w 10736"/>
                <a:gd name="T19" fmla="*/ 280713 h 10000"/>
                <a:gd name="T20" fmla="*/ 463072 w 10736"/>
                <a:gd name="T21" fmla="*/ 308856 h 10000"/>
                <a:gd name="T22" fmla="*/ 417499 w 10736"/>
                <a:gd name="T23" fmla="*/ 299505 h 10000"/>
                <a:gd name="T24" fmla="*/ 288400 w 10736"/>
                <a:gd name="T25" fmla="*/ 243309 h 10000"/>
                <a:gd name="T26" fmla="*/ 273232 w 10736"/>
                <a:gd name="T27" fmla="*/ 168410 h 10000"/>
                <a:gd name="T28" fmla="*/ 273232 w 10736"/>
                <a:gd name="T29" fmla="*/ 102952 h 10000"/>
                <a:gd name="T30" fmla="*/ 287924 w 10736"/>
                <a:gd name="T31" fmla="*/ 53524 h 10000"/>
                <a:gd name="T32" fmla="*/ 242895 w 10736"/>
                <a:gd name="T33" fmla="*/ 0 h 10000"/>
                <a:gd name="T34" fmla="*/ 220109 w 10736"/>
                <a:gd name="T35" fmla="*/ 9351 h 10000"/>
                <a:gd name="T36" fmla="*/ 144200 w 10736"/>
                <a:gd name="T37" fmla="*/ 37405 h 10000"/>
                <a:gd name="T38" fmla="*/ 166986 w 10736"/>
                <a:gd name="T39" fmla="*/ 102952 h 10000"/>
                <a:gd name="T40" fmla="*/ 136650 w 10736"/>
                <a:gd name="T41" fmla="*/ 187202 h 10000"/>
                <a:gd name="T42" fmla="*/ 60741 w 10736"/>
                <a:gd name="T43" fmla="*/ 271362 h 10000"/>
                <a:gd name="T44" fmla="*/ 53123 w 10736"/>
                <a:gd name="T45" fmla="*/ 336909 h 10000"/>
                <a:gd name="T46" fmla="*/ 45573 w 10736"/>
                <a:gd name="T47" fmla="*/ 393016 h 10000"/>
                <a:gd name="T48" fmla="*/ 0 w 10736"/>
                <a:gd name="T49" fmla="*/ 411719 h 10000"/>
                <a:gd name="T50" fmla="*/ 53123 w 10736"/>
                <a:gd name="T51" fmla="*/ 495968 h 10000"/>
                <a:gd name="T52" fmla="*/ 113795 w 10736"/>
                <a:gd name="T53" fmla="*/ 636325 h 10000"/>
                <a:gd name="T54" fmla="*/ 174536 w 10736"/>
                <a:gd name="T55" fmla="*/ 796987 h 10000"/>
                <a:gd name="T56" fmla="*/ 220109 w 10736"/>
                <a:gd name="T57" fmla="*/ 890588 h 10000"/>
                <a:gd name="T58" fmla="*/ 273232 w 10736"/>
                <a:gd name="T59" fmla="*/ 815690 h 10000"/>
                <a:gd name="T60" fmla="*/ 288400 w 10736"/>
                <a:gd name="T61" fmla="*/ 712827 h 10000"/>
                <a:gd name="T62" fmla="*/ 349141 w 10736"/>
                <a:gd name="T63" fmla="*/ 598920 h 10000"/>
                <a:gd name="T64" fmla="*/ 451577 w 10736"/>
                <a:gd name="T65" fmla="*/ 523220 h 10000"/>
                <a:gd name="T66" fmla="*/ 548368 w 10736"/>
                <a:gd name="T67" fmla="*/ 472546 h 10000"/>
                <a:gd name="T68" fmla="*/ 541022 w 10736"/>
                <a:gd name="T69" fmla="*/ 391235 h 10000"/>
                <a:gd name="T70" fmla="*/ 572106 w 10736"/>
                <a:gd name="T71" fmla="*/ 376541 h 1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736" h="10000">
                  <a:moveTo>
                    <a:pt x="8784" y="4472"/>
                  </a:moveTo>
                  <a:cubicBezTo>
                    <a:pt x="8948" y="4542"/>
                    <a:pt x="9262" y="4499"/>
                    <a:pt x="9397" y="4647"/>
                  </a:cubicBezTo>
                  <a:cubicBezTo>
                    <a:pt x="9282" y="4891"/>
                    <a:pt x="9246" y="4846"/>
                    <a:pt x="9150" y="5059"/>
                  </a:cubicBezTo>
                  <a:cubicBezTo>
                    <a:pt x="9278" y="5100"/>
                    <a:pt x="9553" y="5244"/>
                    <a:pt x="9543" y="5202"/>
                  </a:cubicBezTo>
                  <a:cubicBezTo>
                    <a:pt x="9555" y="5140"/>
                    <a:pt x="9941" y="4675"/>
                    <a:pt x="9949" y="4570"/>
                  </a:cubicBezTo>
                  <a:cubicBezTo>
                    <a:pt x="10062" y="4506"/>
                    <a:pt x="10576" y="4087"/>
                    <a:pt x="10736" y="4050"/>
                  </a:cubicBezTo>
                  <a:lnTo>
                    <a:pt x="10429" y="3991"/>
                  </a:lnTo>
                  <a:cubicBezTo>
                    <a:pt x="10556" y="3858"/>
                    <a:pt x="10557" y="3689"/>
                    <a:pt x="10593" y="3380"/>
                  </a:cubicBezTo>
                  <a:cubicBezTo>
                    <a:pt x="10678" y="3109"/>
                    <a:pt x="10563" y="3146"/>
                    <a:pt x="10508" y="3001"/>
                  </a:cubicBezTo>
                  <a:cubicBezTo>
                    <a:pt x="10453" y="2856"/>
                    <a:pt x="10430" y="2809"/>
                    <a:pt x="10055" y="2790"/>
                  </a:cubicBezTo>
                  <a:cubicBezTo>
                    <a:pt x="9757" y="2713"/>
                    <a:pt x="9789" y="2667"/>
                    <a:pt x="9600" y="2544"/>
                  </a:cubicBezTo>
                  <a:lnTo>
                    <a:pt x="9075" y="2540"/>
                  </a:lnTo>
                  <a:cubicBezTo>
                    <a:pt x="8904" y="2631"/>
                    <a:pt x="8281" y="3056"/>
                    <a:pt x="8247" y="3163"/>
                  </a:cubicBezTo>
                  <a:cubicBezTo>
                    <a:pt x="8213" y="3270"/>
                    <a:pt x="8677" y="3148"/>
                    <a:pt x="8793" y="3233"/>
                  </a:cubicBezTo>
                  <a:cubicBezTo>
                    <a:pt x="8909" y="3318"/>
                    <a:pt x="8879" y="3366"/>
                    <a:pt x="8859" y="3438"/>
                  </a:cubicBezTo>
                  <a:lnTo>
                    <a:pt x="8437" y="3459"/>
                  </a:lnTo>
                  <a:cubicBezTo>
                    <a:pt x="8303" y="3436"/>
                    <a:pt x="8184" y="3409"/>
                    <a:pt x="8149" y="3340"/>
                  </a:cubicBezTo>
                  <a:lnTo>
                    <a:pt x="8262" y="3149"/>
                  </a:lnTo>
                  <a:lnTo>
                    <a:pt x="7715" y="3110"/>
                  </a:lnTo>
                  <a:lnTo>
                    <a:pt x="7254" y="3152"/>
                  </a:lnTo>
                  <a:lnTo>
                    <a:pt x="7031" y="3152"/>
                  </a:lnTo>
                  <a:lnTo>
                    <a:pt x="6808" y="3468"/>
                  </a:lnTo>
                  <a:lnTo>
                    <a:pt x="6584" y="3468"/>
                  </a:lnTo>
                  <a:lnTo>
                    <a:pt x="6138" y="3363"/>
                  </a:lnTo>
                  <a:lnTo>
                    <a:pt x="5357" y="3257"/>
                  </a:lnTo>
                  <a:lnTo>
                    <a:pt x="4240" y="2732"/>
                  </a:lnTo>
                  <a:lnTo>
                    <a:pt x="4575" y="2102"/>
                  </a:lnTo>
                  <a:lnTo>
                    <a:pt x="4017" y="1891"/>
                  </a:lnTo>
                  <a:lnTo>
                    <a:pt x="3794" y="1471"/>
                  </a:lnTo>
                  <a:lnTo>
                    <a:pt x="4017" y="1156"/>
                  </a:lnTo>
                  <a:cubicBezTo>
                    <a:pt x="3980" y="1051"/>
                    <a:pt x="4011" y="999"/>
                    <a:pt x="3974" y="894"/>
                  </a:cubicBezTo>
                  <a:lnTo>
                    <a:pt x="4233" y="601"/>
                  </a:lnTo>
                  <a:cubicBezTo>
                    <a:pt x="4235" y="401"/>
                    <a:pt x="4238" y="200"/>
                    <a:pt x="4240" y="0"/>
                  </a:cubicBezTo>
                  <a:lnTo>
                    <a:pt x="3571" y="0"/>
                  </a:lnTo>
                  <a:lnTo>
                    <a:pt x="3125" y="0"/>
                  </a:lnTo>
                  <a:lnTo>
                    <a:pt x="3236" y="105"/>
                  </a:lnTo>
                  <a:lnTo>
                    <a:pt x="3348" y="210"/>
                  </a:lnTo>
                  <a:lnTo>
                    <a:pt x="2120" y="420"/>
                  </a:lnTo>
                  <a:lnTo>
                    <a:pt x="2120" y="946"/>
                  </a:lnTo>
                  <a:lnTo>
                    <a:pt x="2455" y="1156"/>
                  </a:lnTo>
                  <a:cubicBezTo>
                    <a:pt x="2381" y="1331"/>
                    <a:pt x="2306" y="1506"/>
                    <a:pt x="2232" y="1681"/>
                  </a:cubicBezTo>
                  <a:lnTo>
                    <a:pt x="2009" y="2102"/>
                  </a:lnTo>
                  <a:lnTo>
                    <a:pt x="1339" y="3047"/>
                  </a:lnTo>
                  <a:lnTo>
                    <a:pt x="893" y="3047"/>
                  </a:lnTo>
                  <a:lnTo>
                    <a:pt x="557" y="3363"/>
                  </a:lnTo>
                  <a:lnTo>
                    <a:pt x="781" y="3783"/>
                  </a:lnTo>
                  <a:lnTo>
                    <a:pt x="1116" y="4203"/>
                  </a:lnTo>
                  <a:lnTo>
                    <a:pt x="670" y="4413"/>
                  </a:lnTo>
                  <a:lnTo>
                    <a:pt x="223" y="4518"/>
                  </a:lnTo>
                  <a:lnTo>
                    <a:pt x="0" y="4623"/>
                  </a:lnTo>
                  <a:lnTo>
                    <a:pt x="446" y="5149"/>
                  </a:lnTo>
                  <a:lnTo>
                    <a:pt x="781" y="5569"/>
                  </a:lnTo>
                  <a:lnTo>
                    <a:pt x="1450" y="5149"/>
                  </a:lnTo>
                  <a:cubicBezTo>
                    <a:pt x="1524" y="5814"/>
                    <a:pt x="1599" y="6480"/>
                    <a:pt x="1673" y="7145"/>
                  </a:cubicBezTo>
                  <a:lnTo>
                    <a:pt x="2009" y="8004"/>
                  </a:lnTo>
                  <a:lnTo>
                    <a:pt x="2566" y="8949"/>
                  </a:lnTo>
                  <a:lnTo>
                    <a:pt x="2901" y="9475"/>
                  </a:lnTo>
                  <a:lnTo>
                    <a:pt x="3236" y="10000"/>
                  </a:lnTo>
                  <a:lnTo>
                    <a:pt x="3571" y="9685"/>
                  </a:lnTo>
                  <a:lnTo>
                    <a:pt x="4017" y="9159"/>
                  </a:lnTo>
                  <a:lnTo>
                    <a:pt x="4128" y="8739"/>
                  </a:lnTo>
                  <a:cubicBezTo>
                    <a:pt x="4165" y="8494"/>
                    <a:pt x="4203" y="8249"/>
                    <a:pt x="4240" y="8004"/>
                  </a:cubicBezTo>
                  <a:cubicBezTo>
                    <a:pt x="4277" y="7788"/>
                    <a:pt x="4315" y="7572"/>
                    <a:pt x="4352" y="7356"/>
                  </a:cubicBezTo>
                  <a:lnTo>
                    <a:pt x="5133" y="6725"/>
                  </a:lnTo>
                  <a:lnTo>
                    <a:pt x="5915" y="6200"/>
                  </a:lnTo>
                  <a:lnTo>
                    <a:pt x="6639" y="5875"/>
                  </a:lnTo>
                  <a:cubicBezTo>
                    <a:pt x="6658" y="5668"/>
                    <a:pt x="7156" y="5557"/>
                    <a:pt x="7176" y="5350"/>
                  </a:cubicBezTo>
                  <a:cubicBezTo>
                    <a:pt x="7217" y="5258"/>
                    <a:pt x="8021" y="5398"/>
                    <a:pt x="8062" y="5306"/>
                  </a:cubicBezTo>
                  <a:cubicBezTo>
                    <a:pt x="7988" y="5026"/>
                    <a:pt x="7935" y="4864"/>
                    <a:pt x="7861" y="4584"/>
                  </a:cubicBezTo>
                  <a:cubicBezTo>
                    <a:pt x="7833" y="4487"/>
                    <a:pt x="7982" y="4490"/>
                    <a:pt x="7954" y="4393"/>
                  </a:cubicBezTo>
                  <a:cubicBezTo>
                    <a:pt x="7982" y="4385"/>
                    <a:pt x="8059" y="4243"/>
                    <a:pt x="8087" y="4235"/>
                  </a:cubicBezTo>
                  <a:cubicBezTo>
                    <a:pt x="8120" y="4206"/>
                    <a:pt x="8344" y="4234"/>
                    <a:pt x="8411" y="4228"/>
                  </a:cubicBezTo>
                  <a:cubicBezTo>
                    <a:pt x="8478" y="4222"/>
                    <a:pt x="8620" y="4402"/>
                    <a:pt x="8784" y="4472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75DEFD5A-778A-C246-9308-3498F94E4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761" y="3290851"/>
              <a:ext cx="424084" cy="327931"/>
            </a:xfrm>
            <a:custGeom>
              <a:avLst/>
              <a:gdLst>
                <a:gd name="T0" fmla="*/ 383016421 w 10348"/>
                <a:gd name="T1" fmla="*/ 5109433 h 11017"/>
                <a:gd name="T2" fmla="*/ 344410605 w 10348"/>
                <a:gd name="T3" fmla="*/ 18263315 h 11017"/>
                <a:gd name="T4" fmla="*/ 318326544 w 10348"/>
                <a:gd name="T5" fmla="*/ 18263315 h 11017"/>
                <a:gd name="T6" fmla="*/ 309604944 w 10348"/>
                <a:gd name="T7" fmla="*/ 4565667 h 11017"/>
                <a:gd name="T8" fmla="*/ 300924329 w 10348"/>
                <a:gd name="T9" fmla="*/ 0 h 11017"/>
                <a:gd name="T10" fmla="*/ 274840302 w 10348"/>
                <a:gd name="T11" fmla="*/ 13697623 h 11017"/>
                <a:gd name="T12" fmla="*/ 257438053 w 10348"/>
                <a:gd name="T13" fmla="*/ 22844512 h 11017"/>
                <a:gd name="T14" fmla="*/ 224192536 w 10348"/>
                <a:gd name="T15" fmla="*/ 18014727 h 11017"/>
                <a:gd name="T16" fmla="*/ 205269999 w 10348"/>
                <a:gd name="T17" fmla="*/ 18263315 h 11017"/>
                <a:gd name="T18" fmla="*/ 179146185 w 10348"/>
                <a:gd name="T19" fmla="*/ 18263315 h 11017"/>
                <a:gd name="T20" fmla="*/ 144381509 w 10348"/>
                <a:gd name="T21" fmla="*/ 13697623 h 11017"/>
                <a:gd name="T22" fmla="*/ 135659909 w 10348"/>
                <a:gd name="T23" fmla="*/ 36542135 h 11017"/>
                <a:gd name="T24" fmla="*/ 92213455 w 10348"/>
                <a:gd name="T25" fmla="*/ 45674117 h 11017"/>
                <a:gd name="T26" fmla="*/ 74811206 w 10348"/>
                <a:gd name="T27" fmla="*/ 54805450 h 11017"/>
                <a:gd name="T28" fmla="*/ 48727179 w 10348"/>
                <a:gd name="T29" fmla="*/ 50239783 h 11017"/>
                <a:gd name="T30" fmla="*/ 22963843 w 10348"/>
                <a:gd name="T31" fmla="*/ 44198819 h 11017"/>
                <a:gd name="T32" fmla="*/ 14242243 w 10348"/>
                <a:gd name="T33" fmla="*/ 73084295 h 11017"/>
                <a:gd name="T34" fmla="*/ 13921553 w 10348"/>
                <a:gd name="T35" fmla="*/ 91348208 h 11017"/>
                <a:gd name="T36" fmla="*/ 0 w 10348"/>
                <a:gd name="T37" fmla="*/ 120109391 h 11017"/>
                <a:gd name="T38" fmla="*/ 32004936 w 10348"/>
                <a:gd name="T39" fmla="*/ 130716645 h 11017"/>
                <a:gd name="T40" fmla="*/ 31324965 w 10348"/>
                <a:gd name="T41" fmla="*/ 150734881 h 11017"/>
                <a:gd name="T42" fmla="*/ 18882750 w 10348"/>
                <a:gd name="T43" fmla="*/ 164945185 h 11017"/>
                <a:gd name="T44" fmla="*/ 54608301 w 10348"/>
                <a:gd name="T45" fmla="*/ 168998170 h 11017"/>
                <a:gd name="T46" fmla="*/ 72331206 w 10348"/>
                <a:gd name="T47" fmla="*/ 169169081 h 11017"/>
                <a:gd name="T48" fmla="*/ 120977614 w 10348"/>
                <a:gd name="T49" fmla="*/ 170520059 h 11017"/>
                <a:gd name="T50" fmla="*/ 191308660 w 10348"/>
                <a:gd name="T51" fmla="*/ 159354156 h 11017"/>
                <a:gd name="T52" fmla="*/ 202070207 w 10348"/>
                <a:gd name="T53" fmla="*/ 138543591 h 11017"/>
                <a:gd name="T54" fmla="*/ 235875171 w 10348"/>
                <a:gd name="T55" fmla="*/ 133480774 h 11017"/>
                <a:gd name="T56" fmla="*/ 289922862 w 10348"/>
                <a:gd name="T57" fmla="*/ 120792982 h 11017"/>
                <a:gd name="T58" fmla="*/ 291923023 w 10348"/>
                <a:gd name="T59" fmla="*/ 105045233 h 11017"/>
                <a:gd name="T60" fmla="*/ 303524887 w 10348"/>
                <a:gd name="T61" fmla="*/ 100992248 h 11017"/>
                <a:gd name="T62" fmla="*/ 318806417 w 10348"/>
                <a:gd name="T63" fmla="*/ 94391986 h 11017"/>
                <a:gd name="T64" fmla="*/ 344810870 w 10348"/>
                <a:gd name="T65" fmla="*/ 76640754 h 11017"/>
                <a:gd name="T66" fmla="*/ 349770869 w 10348"/>
                <a:gd name="T67" fmla="*/ 65971976 h 11017"/>
                <a:gd name="T68" fmla="*/ 366974149 w 10348"/>
                <a:gd name="T69" fmla="*/ 49742633 h 11017"/>
                <a:gd name="T70" fmla="*/ 353092383 w 10348"/>
                <a:gd name="T71" fmla="*/ 31976469 h 11017"/>
                <a:gd name="T72" fmla="*/ 413980873 w 10348"/>
                <a:gd name="T73" fmla="*/ 27410802 h 11017"/>
                <a:gd name="T74" fmla="*/ 396578659 w 10348"/>
                <a:gd name="T75" fmla="*/ 13697623 h 11017"/>
                <a:gd name="T76" fmla="*/ 383016421 w 10348"/>
                <a:gd name="T77" fmla="*/ 5109433 h 110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48" h="11017">
                  <a:moveTo>
                    <a:pt x="9574" y="329"/>
                  </a:moveTo>
                  <a:cubicBezTo>
                    <a:pt x="9252" y="611"/>
                    <a:pt x="8879" y="1035"/>
                    <a:pt x="8609" y="1176"/>
                  </a:cubicBezTo>
                  <a:cubicBezTo>
                    <a:pt x="8340" y="1317"/>
                    <a:pt x="8174" y="1176"/>
                    <a:pt x="7957" y="1176"/>
                  </a:cubicBezTo>
                  <a:cubicBezTo>
                    <a:pt x="7884" y="882"/>
                    <a:pt x="7812" y="588"/>
                    <a:pt x="7739" y="294"/>
                  </a:cubicBezTo>
                  <a:lnTo>
                    <a:pt x="7522" y="0"/>
                  </a:lnTo>
                  <a:lnTo>
                    <a:pt x="6870" y="882"/>
                  </a:lnTo>
                  <a:cubicBezTo>
                    <a:pt x="6725" y="1078"/>
                    <a:pt x="6646" y="1425"/>
                    <a:pt x="6435" y="1471"/>
                  </a:cubicBezTo>
                  <a:cubicBezTo>
                    <a:pt x="6224" y="1517"/>
                    <a:pt x="5881" y="1264"/>
                    <a:pt x="5604" y="1160"/>
                  </a:cubicBezTo>
                  <a:cubicBezTo>
                    <a:pt x="5446" y="1165"/>
                    <a:pt x="5319" y="1173"/>
                    <a:pt x="5131" y="1176"/>
                  </a:cubicBezTo>
                  <a:cubicBezTo>
                    <a:pt x="4943" y="1179"/>
                    <a:pt x="4696" y="1176"/>
                    <a:pt x="4478" y="1176"/>
                  </a:cubicBezTo>
                  <a:lnTo>
                    <a:pt x="3609" y="882"/>
                  </a:lnTo>
                  <a:cubicBezTo>
                    <a:pt x="3536" y="1372"/>
                    <a:pt x="3464" y="1863"/>
                    <a:pt x="3391" y="2353"/>
                  </a:cubicBezTo>
                  <a:lnTo>
                    <a:pt x="2305" y="2941"/>
                  </a:lnTo>
                  <a:lnTo>
                    <a:pt x="1870" y="3529"/>
                  </a:lnTo>
                  <a:lnTo>
                    <a:pt x="1218" y="3235"/>
                  </a:lnTo>
                  <a:lnTo>
                    <a:pt x="574" y="2846"/>
                  </a:lnTo>
                  <a:cubicBezTo>
                    <a:pt x="501" y="3434"/>
                    <a:pt x="429" y="4118"/>
                    <a:pt x="356" y="4706"/>
                  </a:cubicBezTo>
                  <a:cubicBezTo>
                    <a:pt x="284" y="5098"/>
                    <a:pt x="420" y="5490"/>
                    <a:pt x="348" y="5882"/>
                  </a:cubicBezTo>
                  <a:cubicBezTo>
                    <a:pt x="278" y="6404"/>
                    <a:pt x="70" y="7212"/>
                    <a:pt x="0" y="7734"/>
                  </a:cubicBezTo>
                  <a:cubicBezTo>
                    <a:pt x="290" y="7930"/>
                    <a:pt x="510" y="8221"/>
                    <a:pt x="800" y="8417"/>
                  </a:cubicBezTo>
                  <a:cubicBezTo>
                    <a:pt x="365" y="10182"/>
                    <a:pt x="838" y="9339"/>
                    <a:pt x="783" y="9706"/>
                  </a:cubicBezTo>
                  <a:cubicBezTo>
                    <a:pt x="728" y="10073"/>
                    <a:pt x="375" y="10425"/>
                    <a:pt x="472" y="10621"/>
                  </a:cubicBezTo>
                  <a:cubicBezTo>
                    <a:pt x="569" y="10817"/>
                    <a:pt x="1142" y="10837"/>
                    <a:pt x="1365" y="10882"/>
                  </a:cubicBezTo>
                  <a:cubicBezTo>
                    <a:pt x="1588" y="10927"/>
                    <a:pt x="1663" y="10844"/>
                    <a:pt x="1808" y="10893"/>
                  </a:cubicBezTo>
                  <a:cubicBezTo>
                    <a:pt x="1953" y="10942"/>
                    <a:pt x="2528" y="11085"/>
                    <a:pt x="3024" y="10980"/>
                  </a:cubicBezTo>
                  <a:cubicBezTo>
                    <a:pt x="3520" y="10875"/>
                    <a:pt x="4444" y="10604"/>
                    <a:pt x="4782" y="10261"/>
                  </a:cubicBezTo>
                  <a:cubicBezTo>
                    <a:pt x="5120" y="9918"/>
                    <a:pt x="4865" y="9199"/>
                    <a:pt x="5051" y="8921"/>
                  </a:cubicBezTo>
                  <a:cubicBezTo>
                    <a:pt x="5237" y="8643"/>
                    <a:pt x="5530" y="8785"/>
                    <a:pt x="5896" y="8595"/>
                  </a:cubicBezTo>
                  <a:cubicBezTo>
                    <a:pt x="6262" y="8405"/>
                    <a:pt x="7014" y="8083"/>
                    <a:pt x="7247" y="7778"/>
                  </a:cubicBezTo>
                  <a:cubicBezTo>
                    <a:pt x="7481" y="7473"/>
                    <a:pt x="7240" y="6977"/>
                    <a:pt x="7297" y="6764"/>
                  </a:cubicBezTo>
                  <a:cubicBezTo>
                    <a:pt x="7354" y="6552"/>
                    <a:pt x="7475" y="6617"/>
                    <a:pt x="7587" y="6503"/>
                  </a:cubicBezTo>
                  <a:cubicBezTo>
                    <a:pt x="7699" y="6389"/>
                    <a:pt x="7797" y="6339"/>
                    <a:pt x="7969" y="6078"/>
                  </a:cubicBezTo>
                  <a:cubicBezTo>
                    <a:pt x="8141" y="5817"/>
                    <a:pt x="8490" y="5240"/>
                    <a:pt x="8619" y="4935"/>
                  </a:cubicBezTo>
                  <a:cubicBezTo>
                    <a:pt x="8748" y="4630"/>
                    <a:pt x="8651" y="4537"/>
                    <a:pt x="8743" y="4248"/>
                  </a:cubicBezTo>
                  <a:cubicBezTo>
                    <a:pt x="8835" y="3959"/>
                    <a:pt x="9159" y="3568"/>
                    <a:pt x="9173" y="3203"/>
                  </a:cubicBezTo>
                  <a:cubicBezTo>
                    <a:pt x="9187" y="2838"/>
                    <a:pt x="8630" y="2299"/>
                    <a:pt x="8826" y="2059"/>
                  </a:cubicBezTo>
                  <a:cubicBezTo>
                    <a:pt x="9022" y="1819"/>
                    <a:pt x="9841" y="1863"/>
                    <a:pt x="10348" y="1765"/>
                  </a:cubicBezTo>
                  <a:lnTo>
                    <a:pt x="9913" y="882"/>
                  </a:lnTo>
                  <a:lnTo>
                    <a:pt x="9574" y="32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63EAA779-F3FA-0040-9F50-7652BF11B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4524" y="3779903"/>
              <a:ext cx="135023" cy="164913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0 h 78"/>
                <a:gd name="T10" fmla="*/ 2147483647 w 90"/>
                <a:gd name="T11" fmla="*/ 0 h 78"/>
                <a:gd name="T12" fmla="*/ 2147483647 w 90"/>
                <a:gd name="T13" fmla="*/ 2147483647 h 78"/>
                <a:gd name="T14" fmla="*/ 0 w 90"/>
                <a:gd name="T15" fmla="*/ 2147483647 h 78"/>
                <a:gd name="T16" fmla="*/ 2147483647 w 90"/>
                <a:gd name="T17" fmla="*/ 2147483647 h 78"/>
                <a:gd name="T18" fmla="*/ 2147483647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0" h="78">
                  <a:moveTo>
                    <a:pt x="72" y="42"/>
                  </a:moveTo>
                  <a:lnTo>
                    <a:pt x="78" y="30"/>
                  </a:lnTo>
                  <a:lnTo>
                    <a:pt x="84" y="18"/>
                  </a:lnTo>
                  <a:lnTo>
                    <a:pt x="48" y="12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78"/>
                  </a:lnTo>
                  <a:lnTo>
                    <a:pt x="54" y="72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90" y="48"/>
                  </a:lnTo>
                  <a:lnTo>
                    <a:pt x="72" y="4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C9C28FAB-BAED-CB40-9AB1-1A47CC98F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3561" y="3561915"/>
              <a:ext cx="256732" cy="144062"/>
            </a:xfrm>
            <a:custGeom>
              <a:avLst/>
              <a:gdLst>
                <a:gd name="T0" fmla="*/ 2147483647 w 10000"/>
                <a:gd name="T1" fmla="*/ 243402179 h 11631"/>
                <a:gd name="T2" fmla="*/ 2147483647 w 10000"/>
                <a:gd name="T3" fmla="*/ 201909865 h 11631"/>
                <a:gd name="T4" fmla="*/ 1716206681 w 10000"/>
                <a:gd name="T5" fmla="*/ 52554460 h 11631"/>
                <a:gd name="T6" fmla="*/ 729640913 w 10000"/>
                <a:gd name="T7" fmla="*/ 0 h 11631"/>
                <a:gd name="T8" fmla="*/ 0 w 10000"/>
                <a:gd name="T9" fmla="*/ 216853640 h 11631"/>
                <a:gd name="T10" fmla="*/ 2147483647 w 10000"/>
                <a:gd name="T11" fmla="*/ 419168950 h 11631"/>
                <a:gd name="T12" fmla="*/ 2147483647 w 10000"/>
                <a:gd name="T13" fmla="*/ 463190339 h 11631"/>
                <a:gd name="T14" fmla="*/ 2147483647 w 10000"/>
                <a:gd name="T15" fmla="*/ 525135769 h 11631"/>
                <a:gd name="T16" fmla="*/ 2147483647 w 10000"/>
                <a:gd name="T17" fmla="*/ 393253317 h 11631"/>
                <a:gd name="T18" fmla="*/ 2147483647 w 10000"/>
                <a:gd name="T19" fmla="*/ 366976575 h 11631"/>
                <a:gd name="T20" fmla="*/ 2147483647 w 10000"/>
                <a:gd name="T21" fmla="*/ 305167054 h 11631"/>
                <a:gd name="T22" fmla="*/ 2147483647 w 10000"/>
                <a:gd name="T23" fmla="*/ 298981436 h 11631"/>
                <a:gd name="T24" fmla="*/ 2147483647 w 10000"/>
                <a:gd name="T25" fmla="*/ 243402179 h 116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00" h="11631">
                  <a:moveTo>
                    <a:pt x="7686" y="5391"/>
                  </a:moveTo>
                  <a:lnTo>
                    <a:pt x="5498" y="4472"/>
                  </a:lnTo>
                  <a:lnTo>
                    <a:pt x="2084" y="1164"/>
                  </a:lnTo>
                  <a:lnTo>
                    <a:pt x="886" y="0"/>
                  </a:lnTo>
                  <a:lnTo>
                    <a:pt x="0" y="4803"/>
                  </a:lnTo>
                  <a:lnTo>
                    <a:pt x="3459" y="9284"/>
                  </a:lnTo>
                  <a:lnTo>
                    <a:pt x="5903" y="10259"/>
                  </a:lnTo>
                  <a:lnTo>
                    <a:pt x="8016" y="11631"/>
                  </a:lnTo>
                  <a:lnTo>
                    <a:pt x="8676" y="8710"/>
                  </a:lnTo>
                  <a:lnTo>
                    <a:pt x="10000" y="8128"/>
                  </a:lnTo>
                  <a:lnTo>
                    <a:pt x="8915" y="6759"/>
                  </a:lnTo>
                  <a:lnTo>
                    <a:pt x="8310" y="6622"/>
                  </a:lnTo>
                  <a:cubicBezTo>
                    <a:pt x="8207" y="6039"/>
                    <a:pt x="7790" y="5973"/>
                    <a:pt x="7686" y="5391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D44929BF-E02E-C04F-9EB2-A3998D3CA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0038" y="3724932"/>
              <a:ext cx="323293" cy="583829"/>
            </a:xfrm>
            <a:custGeom>
              <a:avLst/>
              <a:gdLst>
                <a:gd name="T0" fmla="*/ 61661990 w 12864"/>
                <a:gd name="T1" fmla="*/ 0 h 10000"/>
                <a:gd name="T2" fmla="*/ 48236946 w 12864"/>
                <a:gd name="T3" fmla="*/ 73483611 h 10000"/>
                <a:gd name="T4" fmla="*/ 41690569 w 12864"/>
                <a:gd name="T5" fmla="*/ 93173579 h 10000"/>
                <a:gd name="T6" fmla="*/ 39619366 w 12864"/>
                <a:gd name="T7" fmla="*/ 70552551 h 10000"/>
                <a:gd name="T8" fmla="*/ 17105342 w 12864"/>
                <a:gd name="T9" fmla="*/ 177087862 h 10000"/>
                <a:gd name="T10" fmla="*/ 3337878 w 12864"/>
                <a:gd name="T11" fmla="*/ 316435825 h 10000"/>
                <a:gd name="T12" fmla="*/ 0 w 12864"/>
                <a:gd name="T13" fmla="*/ 413360432 h 10000"/>
                <a:gd name="T14" fmla="*/ 22800976 w 12864"/>
                <a:gd name="T15" fmla="*/ 632988803 h 10000"/>
                <a:gd name="T16" fmla="*/ 17678386 w 12864"/>
                <a:gd name="T17" fmla="*/ 751946328 h 10000"/>
                <a:gd name="T18" fmla="*/ 43928156 w 12864"/>
                <a:gd name="T19" fmla="*/ 774916368 h 10000"/>
                <a:gd name="T20" fmla="*/ 58990009 w 12864"/>
                <a:gd name="T21" fmla="*/ 770933430 h 10000"/>
                <a:gd name="T22" fmla="*/ 50603933 w 12864"/>
                <a:gd name="T23" fmla="*/ 678697022 h 10000"/>
                <a:gd name="T24" fmla="*/ 56142434 w 12864"/>
                <a:gd name="T25" fmla="*/ 703778055 h 10000"/>
                <a:gd name="T26" fmla="*/ 61791830 w 12864"/>
                <a:gd name="T27" fmla="*/ 838323062 h 10000"/>
                <a:gd name="T28" fmla="*/ 68310032 w 12864"/>
                <a:gd name="T29" fmla="*/ 939347759 h 10000"/>
                <a:gd name="T30" fmla="*/ 69863240 w 12864"/>
                <a:gd name="T31" fmla="*/ 1171986453 h 10000"/>
                <a:gd name="T32" fmla="*/ 83279473 w 12864"/>
                <a:gd name="T33" fmla="*/ 1041192475 h 10000"/>
                <a:gd name="T34" fmla="*/ 77463712 w 12864"/>
                <a:gd name="T35" fmla="*/ 812773420 h 10000"/>
                <a:gd name="T36" fmla="*/ 67986556 w 12864"/>
                <a:gd name="T37" fmla="*/ 747843842 h 10000"/>
                <a:gd name="T38" fmla="*/ 72720508 w 12864"/>
                <a:gd name="T39" fmla="*/ 695924540 h 10000"/>
                <a:gd name="T40" fmla="*/ 71925212 w 12864"/>
                <a:gd name="T41" fmla="*/ 652795923 h 10000"/>
                <a:gd name="T42" fmla="*/ 59295024 w 12864"/>
                <a:gd name="T43" fmla="*/ 561967642 h 10000"/>
                <a:gd name="T44" fmla="*/ 65610338 w 12864"/>
                <a:gd name="T45" fmla="*/ 492820822 h 10000"/>
                <a:gd name="T46" fmla="*/ 73191887 w 12864"/>
                <a:gd name="T47" fmla="*/ 491766548 h 10000"/>
                <a:gd name="T48" fmla="*/ 89548570 w 12864"/>
                <a:gd name="T49" fmla="*/ 447815517 h 10000"/>
                <a:gd name="T50" fmla="*/ 95484498 w 12864"/>
                <a:gd name="T51" fmla="*/ 410195117 h 10000"/>
                <a:gd name="T52" fmla="*/ 102770284 w 12864"/>
                <a:gd name="T53" fmla="*/ 351830476 h 10000"/>
                <a:gd name="T54" fmla="*/ 118941700 w 12864"/>
                <a:gd name="T55" fmla="*/ 341165449 h 10000"/>
                <a:gd name="T56" fmla="*/ 113393948 w 12864"/>
                <a:gd name="T57" fmla="*/ 240492209 h 10000"/>
                <a:gd name="T58" fmla="*/ 102187569 w 12864"/>
                <a:gd name="T59" fmla="*/ 202403199 h 10000"/>
                <a:gd name="T60" fmla="*/ 87921012 w 12864"/>
                <a:gd name="T61" fmla="*/ 190447247 h 10000"/>
                <a:gd name="T62" fmla="*/ 71915960 w 12864"/>
                <a:gd name="T63" fmla="*/ 200526512 h 10000"/>
                <a:gd name="T64" fmla="*/ 68698230 w 12864"/>
                <a:gd name="T65" fmla="*/ 206620442 h 10000"/>
                <a:gd name="T66" fmla="*/ 65610338 w 12864"/>
                <a:gd name="T67" fmla="*/ 181658958 h 10000"/>
                <a:gd name="T68" fmla="*/ 72720508 w 12864"/>
                <a:gd name="T69" fmla="*/ 146967173 h 10000"/>
                <a:gd name="T70" fmla="*/ 72720508 w 12864"/>
                <a:gd name="T71" fmla="*/ 56256044 h 10000"/>
                <a:gd name="T72" fmla="*/ 61661990 w 12864"/>
                <a:gd name="T73" fmla="*/ 0 h 1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864" h="10000">
                  <a:moveTo>
                    <a:pt x="6669" y="0"/>
                  </a:moveTo>
                  <a:lnTo>
                    <a:pt x="5217" y="627"/>
                  </a:lnTo>
                  <a:lnTo>
                    <a:pt x="4509" y="795"/>
                  </a:lnTo>
                  <a:lnTo>
                    <a:pt x="4285" y="602"/>
                  </a:lnTo>
                  <a:lnTo>
                    <a:pt x="1850" y="1511"/>
                  </a:lnTo>
                  <a:lnTo>
                    <a:pt x="361" y="2700"/>
                  </a:lnTo>
                  <a:lnTo>
                    <a:pt x="0" y="3527"/>
                  </a:lnTo>
                  <a:lnTo>
                    <a:pt x="2466" y="5401"/>
                  </a:lnTo>
                  <a:lnTo>
                    <a:pt x="1912" y="6416"/>
                  </a:lnTo>
                  <a:cubicBezTo>
                    <a:pt x="2658" y="6304"/>
                    <a:pt x="4006" y="6725"/>
                    <a:pt x="4751" y="6612"/>
                  </a:cubicBezTo>
                  <a:lnTo>
                    <a:pt x="6380" y="6578"/>
                  </a:lnTo>
                  <a:lnTo>
                    <a:pt x="5473" y="5791"/>
                  </a:lnTo>
                  <a:lnTo>
                    <a:pt x="6072" y="6005"/>
                  </a:lnTo>
                  <a:lnTo>
                    <a:pt x="6683" y="7153"/>
                  </a:lnTo>
                  <a:lnTo>
                    <a:pt x="7388" y="8015"/>
                  </a:lnTo>
                  <a:cubicBezTo>
                    <a:pt x="7359" y="8285"/>
                    <a:pt x="7584" y="9729"/>
                    <a:pt x="7556" y="10000"/>
                  </a:cubicBezTo>
                  <a:lnTo>
                    <a:pt x="9007" y="8884"/>
                  </a:lnTo>
                  <a:lnTo>
                    <a:pt x="8378" y="6935"/>
                  </a:lnTo>
                  <a:lnTo>
                    <a:pt x="7353" y="6381"/>
                  </a:lnTo>
                  <a:lnTo>
                    <a:pt x="7865" y="5938"/>
                  </a:lnTo>
                  <a:cubicBezTo>
                    <a:pt x="7836" y="5815"/>
                    <a:pt x="7808" y="5693"/>
                    <a:pt x="7779" y="5570"/>
                  </a:cubicBezTo>
                  <a:lnTo>
                    <a:pt x="6413" y="4795"/>
                  </a:lnTo>
                  <a:lnTo>
                    <a:pt x="7096" y="4205"/>
                  </a:lnTo>
                  <a:lnTo>
                    <a:pt x="7916" y="4196"/>
                  </a:lnTo>
                  <a:lnTo>
                    <a:pt x="9685" y="3821"/>
                  </a:lnTo>
                  <a:cubicBezTo>
                    <a:pt x="9793" y="3687"/>
                    <a:pt x="10219" y="3634"/>
                    <a:pt x="10327" y="3500"/>
                  </a:cubicBezTo>
                  <a:lnTo>
                    <a:pt x="11115" y="3002"/>
                  </a:lnTo>
                  <a:cubicBezTo>
                    <a:pt x="11093" y="2923"/>
                    <a:pt x="12886" y="2990"/>
                    <a:pt x="12864" y="2911"/>
                  </a:cubicBezTo>
                  <a:lnTo>
                    <a:pt x="12264" y="2052"/>
                  </a:lnTo>
                  <a:cubicBezTo>
                    <a:pt x="12238" y="1992"/>
                    <a:pt x="11078" y="1787"/>
                    <a:pt x="11052" y="1727"/>
                  </a:cubicBezTo>
                  <a:cubicBezTo>
                    <a:pt x="11067" y="1385"/>
                    <a:pt x="9494" y="1967"/>
                    <a:pt x="9509" y="1625"/>
                  </a:cubicBezTo>
                  <a:lnTo>
                    <a:pt x="7778" y="1711"/>
                  </a:lnTo>
                  <a:lnTo>
                    <a:pt x="7430" y="1763"/>
                  </a:lnTo>
                  <a:lnTo>
                    <a:pt x="7096" y="1550"/>
                  </a:lnTo>
                  <a:lnTo>
                    <a:pt x="7865" y="1254"/>
                  </a:lnTo>
                  <a:lnTo>
                    <a:pt x="7865" y="480"/>
                  </a:lnTo>
                  <a:lnTo>
                    <a:pt x="6669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614F69E8-24B4-EA4B-9B3B-B52FB922F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5016" y="3645319"/>
              <a:ext cx="106497" cy="58761"/>
            </a:xfrm>
            <a:custGeom>
              <a:avLst/>
              <a:gdLst>
                <a:gd name="T0" fmla="*/ 0 w 348468"/>
                <a:gd name="T1" fmla="*/ 2314 h 191264"/>
                <a:gd name="T2" fmla="*/ 1695 w 348468"/>
                <a:gd name="T3" fmla="*/ 3248 h 191264"/>
                <a:gd name="T4" fmla="*/ 2694 w 348468"/>
                <a:gd name="T5" fmla="*/ 2759 h 191264"/>
                <a:gd name="T6" fmla="*/ 3607 w 348468"/>
                <a:gd name="T7" fmla="*/ 3204 h 191264"/>
                <a:gd name="T8" fmla="*/ 5389 w 348468"/>
                <a:gd name="T9" fmla="*/ 2848 h 191264"/>
                <a:gd name="T10" fmla="*/ 5780 w 348468"/>
                <a:gd name="T11" fmla="*/ 1780 h 191264"/>
                <a:gd name="T12" fmla="*/ 4215 w 348468"/>
                <a:gd name="T13" fmla="*/ 89 h 191264"/>
                <a:gd name="T14" fmla="*/ 2781 w 348468"/>
                <a:gd name="T15" fmla="*/ 356 h 191264"/>
                <a:gd name="T16" fmla="*/ 1912 w 348468"/>
                <a:gd name="T17" fmla="*/ 0 h 191264"/>
                <a:gd name="T18" fmla="*/ 478 w 348468"/>
                <a:gd name="T19" fmla="*/ 1246 h 191264"/>
                <a:gd name="T20" fmla="*/ 0 w 348468"/>
                <a:gd name="T21" fmla="*/ 2314 h 1912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8468" h="191264">
                  <a:moveTo>
                    <a:pt x="0" y="136243"/>
                  </a:moveTo>
                  <a:lnTo>
                    <a:pt x="102182" y="191264"/>
                  </a:lnTo>
                  <a:lnTo>
                    <a:pt x="162443" y="162443"/>
                  </a:lnTo>
                  <a:lnTo>
                    <a:pt x="217465" y="188644"/>
                  </a:lnTo>
                  <a:lnTo>
                    <a:pt x="324887" y="167683"/>
                  </a:lnTo>
                  <a:lnTo>
                    <a:pt x="348468" y="104802"/>
                  </a:lnTo>
                  <a:lnTo>
                    <a:pt x="254145" y="5240"/>
                  </a:lnTo>
                  <a:lnTo>
                    <a:pt x="167684" y="20960"/>
                  </a:lnTo>
                  <a:lnTo>
                    <a:pt x="115282" y="0"/>
                  </a:lnTo>
                  <a:lnTo>
                    <a:pt x="28821" y="73361"/>
                  </a:lnTo>
                  <a:lnTo>
                    <a:pt x="0" y="13624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9FDA0E7C-0A8A-1E43-915C-1C731F408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1985" y="4413016"/>
              <a:ext cx="154039" cy="176287"/>
            </a:xfrm>
            <a:custGeom>
              <a:avLst/>
              <a:gdLst>
                <a:gd name="T0" fmla="*/ 0 w 675"/>
                <a:gd name="T1" fmla="*/ 2147483647 h 773"/>
                <a:gd name="T2" fmla="*/ 2147483647 w 675"/>
                <a:gd name="T3" fmla="*/ 2147483647 h 773"/>
                <a:gd name="T4" fmla="*/ 2147483647 w 675"/>
                <a:gd name="T5" fmla="*/ 2147483647 h 773"/>
                <a:gd name="T6" fmla="*/ 2147483647 w 675"/>
                <a:gd name="T7" fmla="*/ 2147483647 h 773"/>
                <a:gd name="T8" fmla="*/ 2147483647 w 675"/>
                <a:gd name="T9" fmla="*/ 2147483647 h 773"/>
                <a:gd name="T10" fmla="*/ 2147483647 w 675"/>
                <a:gd name="T11" fmla="*/ 2147483647 h 773"/>
                <a:gd name="T12" fmla="*/ 2147483647 w 675"/>
                <a:gd name="T13" fmla="*/ 2147483647 h 773"/>
                <a:gd name="T14" fmla="*/ 2147483647 w 675"/>
                <a:gd name="T15" fmla="*/ 2147483647 h 773"/>
                <a:gd name="T16" fmla="*/ 2147483647 w 675"/>
                <a:gd name="T17" fmla="*/ 2147483647 h 773"/>
                <a:gd name="T18" fmla="*/ 2147483647 w 675"/>
                <a:gd name="T19" fmla="*/ 2147483647 h 773"/>
                <a:gd name="T20" fmla="*/ 2147483647 w 675"/>
                <a:gd name="T21" fmla="*/ 2147483647 h 773"/>
                <a:gd name="T22" fmla="*/ 2147483647 w 675"/>
                <a:gd name="T23" fmla="*/ 2147483647 h 773"/>
                <a:gd name="T24" fmla="*/ 2147483647 w 675"/>
                <a:gd name="T25" fmla="*/ 2147483647 h 773"/>
                <a:gd name="T26" fmla="*/ 2147483647 w 675"/>
                <a:gd name="T27" fmla="*/ 0 h 773"/>
                <a:gd name="T28" fmla="*/ 0 w 675"/>
                <a:gd name="T29" fmla="*/ 2147483647 h 7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75" h="773">
                  <a:moveTo>
                    <a:pt x="0" y="41"/>
                  </a:moveTo>
                  <a:lnTo>
                    <a:pt x="75" y="339"/>
                  </a:lnTo>
                  <a:lnTo>
                    <a:pt x="273" y="579"/>
                  </a:lnTo>
                  <a:lnTo>
                    <a:pt x="605" y="769"/>
                  </a:lnTo>
                  <a:lnTo>
                    <a:pt x="675" y="773"/>
                  </a:lnTo>
                  <a:lnTo>
                    <a:pt x="563" y="583"/>
                  </a:lnTo>
                  <a:lnTo>
                    <a:pt x="493" y="521"/>
                  </a:lnTo>
                  <a:lnTo>
                    <a:pt x="493" y="269"/>
                  </a:lnTo>
                  <a:lnTo>
                    <a:pt x="323" y="78"/>
                  </a:lnTo>
                  <a:lnTo>
                    <a:pt x="286" y="58"/>
                  </a:lnTo>
                  <a:lnTo>
                    <a:pt x="253" y="111"/>
                  </a:lnTo>
                  <a:lnTo>
                    <a:pt x="141" y="128"/>
                  </a:lnTo>
                  <a:lnTo>
                    <a:pt x="145" y="70"/>
                  </a:lnTo>
                  <a:lnTo>
                    <a:pt x="17" y="0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2DA97992-7B7D-1646-91E3-0D7DD661D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823" y="3867098"/>
              <a:ext cx="239617" cy="468201"/>
            </a:xfrm>
            <a:custGeom>
              <a:avLst/>
              <a:gdLst>
                <a:gd name="T0" fmla="*/ 2147483647 w 138"/>
                <a:gd name="T1" fmla="*/ 0 h 271"/>
                <a:gd name="T2" fmla="*/ 2147483647 w 138"/>
                <a:gd name="T3" fmla="*/ 0 h 271"/>
                <a:gd name="T4" fmla="*/ 0 w 138"/>
                <a:gd name="T5" fmla="*/ 2147483647 h 271"/>
                <a:gd name="T6" fmla="*/ 2147483647 w 138"/>
                <a:gd name="T7" fmla="*/ 2147483647 h 271"/>
                <a:gd name="T8" fmla="*/ 2147483647 w 138"/>
                <a:gd name="T9" fmla="*/ 2147483647 h 271"/>
                <a:gd name="T10" fmla="*/ 2147483647 w 138"/>
                <a:gd name="T11" fmla="*/ 2147483647 h 271"/>
                <a:gd name="T12" fmla="*/ 2147483647 w 138"/>
                <a:gd name="T13" fmla="*/ 2147483647 h 271"/>
                <a:gd name="T14" fmla="*/ 2147483647 w 138"/>
                <a:gd name="T15" fmla="*/ 2147483647 h 271"/>
                <a:gd name="T16" fmla="*/ 2147483647 w 138"/>
                <a:gd name="T17" fmla="*/ 2147483647 h 271"/>
                <a:gd name="T18" fmla="*/ 2147483647 w 138"/>
                <a:gd name="T19" fmla="*/ 2147483647 h 271"/>
                <a:gd name="T20" fmla="*/ 2147483647 w 138"/>
                <a:gd name="T21" fmla="*/ 2147483647 h 271"/>
                <a:gd name="T22" fmla="*/ 2147483647 w 138"/>
                <a:gd name="T23" fmla="*/ 2147483647 h 271"/>
                <a:gd name="T24" fmla="*/ 2147483647 w 138"/>
                <a:gd name="T25" fmla="*/ 2147483647 h 271"/>
                <a:gd name="T26" fmla="*/ 2147483647 w 138"/>
                <a:gd name="T27" fmla="*/ 2147483647 h 271"/>
                <a:gd name="T28" fmla="*/ 2147483647 w 138"/>
                <a:gd name="T29" fmla="*/ 2147483647 h 271"/>
                <a:gd name="T30" fmla="*/ 2147483647 w 138"/>
                <a:gd name="T31" fmla="*/ 2147483647 h 271"/>
                <a:gd name="T32" fmla="*/ 2147483647 w 138"/>
                <a:gd name="T33" fmla="*/ 2147483647 h 271"/>
                <a:gd name="T34" fmla="*/ 2147483647 w 138"/>
                <a:gd name="T35" fmla="*/ 2147483647 h 271"/>
                <a:gd name="T36" fmla="*/ 2147483647 w 138"/>
                <a:gd name="T37" fmla="*/ 2147483647 h 271"/>
                <a:gd name="T38" fmla="*/ 2147483647 w 138"/>
                <a:gd name="T39" fmla="*/ 2147483647 h 271"/>
                <a:gd name="T40" fmla="*/ 2147483647 w 138"/>
                <a:gd name="T41" fmla="*/ 2147483647 h 271"/>
                <a:gd name="T42" fmla="*/ 2147483647 w 138"/>
                <a:gd name="T43" fmla="*/ 2147483647 h 271"/>
                <a:gd name="T44" fmla="*/ 2147483647 w 138"/>
                <a:gd name="T45" fmla="*/ 2147483647 h 271"/>
                <a:gd name="T46" fmla="*/ 2147483647 w 138"/>
                <a:gd name="T47" fmla="*/ 2147483647 h 271"/>
                <a:gd name="T48" fmla="*/ 2147483647 w 138"/>
                <a:gd name="T49" fmla="*/ 2147483647 h 271"/>
                <a:gd name="T50" fmla="*/ 2147483647 w 138"/>
                <a:gd name="T51" fmla="*/ 2147483647 h 271"/>
                <a:gd name="T52" fmla="*/ 2147483647 w 138"/>
                <a:gd name="T53" fmla="*/ 2147483647 h 271"/>
                <a:gd name="T54" fmla="*/ 2147483647 w 138"/>
                <a:gd name="T55" fmla="*/ 2147483647 h 271"/>
                <a:gd name="T56" fmla="*/ 2147483647 w 138"/>
                <a:gd name="T57" fmla="*/ 0 h 2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8" h="271">
                  <a:moveTo>
                    <a:pt x="6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8" y="42"/>
                  </a:lnTo>
                  <a:lnTo>
                    <a:pt x="36" y="48"/>
                  </a:lnTo>
                  <a:lnTo>
                    <a:pt x="42" y="60"/>
                  </a:lnTo>
                  <a:lnTo>
                    <a:pt x="36" y="72"/>
                  </a:lnTo>
                  <a:lnTo>
                    <a:pt x="54" y="96"/>
                  </a:lnTo>
                  <a:lnTo>
                    <a:pt x="78" y="126"/>
                  </a:lnTo>
                  <a:lnTo>
                    <a:pt x="96" y="144"/>
                  </a:lnTo>
                  <a:lnTo>
                    <a:pt x="96" y="175"/>
                  </a:lnTo>
                  <a:lnTo>
                    <a:pt x="96" y="211"/>
                  </a:lnTo>
                  <a:lnTo>
                    <a:pt x="78" y="223"/>
                  </a:lnTo>
                  <a:lnTo>
                    <a:pt x="60" y="229"/>
                  </a:lnTo>
                  <a:lnTo>
                    <a:pt x="54" y="241"/>
                  </a:lnTo>
                  <a:lnTo>
                    <a:pt x="42" y="247"/>
                  </a:lnTo>
                  <a:lnTo>
                    <a:pt x="48" y="253"/>
                  </a:lnTo>
                  <a:lnTo>
                    <a:pt x="66" y="271"/>
                  </a:lnTo>
                  <a:lnTo>
                    <a:pt x="108" y="241"/>
                  </a:lnTo>
                  <a:lnTo>
                    <a:pt x="138" y="211"/>
                  </a:lnTo>
                  <a:lnTo>
                    <a:pt x="114" y="132"/>
                  </a:lnTo>
                  <a:lnTo>
                    <a:pt x="102" y="114"/>
                  </a:lnTo>
                  <a:lnTo>
                    <a:pt x="78" y="84"/>
                  </a:lnTo>
                  <a:lnTo>
                    <a:pt x="66" y="60"/>
                  </a:lnTo>
                  <a:lnTo>
                    <a:pt x="78" y="48"/>
                  </a:lnTo>
                  <a:lnTo>
                    <a:pt x="96" y="36"/>
                  </a:lnTo>
                  <a:lnTo>
                    <a:pt x="90" y="1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57" name="Freeform 256">
              <a:extLst>
                <a:ext uri="{FF2B5EF4-FFF2-40B4-BE49-F238E27FC236}">
                  <a16:creationId xmlns:a16="http://schemas.microsoft.com/office/drawing/2014/main" id="{DCAFE59B-DAB1-AF40-89EB-87826EE2A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9783" y="3944816"/>
              <a:ext cx="266241" cy="477679"/>
            </a:xfrm>
            <a:custGeom>
              <a:avLst/>
              <a:gdLst>
                <a:gd name="T0" fmla="*/ 2147483647 w 107"/>
                <a:gd name="T1" fmla="*/ 2147483647 h 190"/>
                <a:gd name="T2" fmla="*/ 0 w 107"/>
                <a:gd name="T3" fmla="*/ 2147483647 h 190"/>
                <a:gd name="T4" fmla="*/ 2147483647 w 107"/>
                <a:gd name="T5" fmla="*/ 2147483647 h 190"/>
                <a:gd name="T6" fmla="*/ 2147483647 w 107"/>
                <a:gd name="T7" fmla="*/ 2147483647 h 190"/>
                <a:gd name="T8" fmla="*/ 2147483647 w 107"/>
                <a:gd name="T9" fmla="*/ 2147483647 h 190"/>
                <a:gd name="T10" fmla="*/ 2147483647 w 107"/>
                <a:gd name="T11" fmla="*/ 2147483647 h 190"/>
                <a:gd name="T12" fmla="*/ 2147483647 w 107"/>
                <a:gd name="T13" fmla="*/ 2147483647 h 190"/>
                <a:gd name="T14" fmla="*/ 2147483647 w 107"/>
                <a:gd name="T15" fmla="*/ 2147483647 h 190"/>
                <a:gd name="T16" fmla="*/ 2147483647 w 107"/>
                <a:gd name="T17" fmla="*/ 2147483647 h 190"/>
                <a:gd name="T18" fmla="*/ 2147483647 w 107"/>
                <a:gd name="T19" fmla="*/ 2147483647 h 190"/>
                <a:gd name="T20" fmla="*/ 2147483647 w 107"/>
                <a:gd name="T21" fmla="*/ 2147483647 h 190"/>
                <a:gd name="T22" fmla="*/ 2147483647 w 107"/>
                <a:gd name="T23" fmla="*/ 2147483647 h 190"/>
                <a:gd name="T24" fmla="*/ 2147483647 w 107"/>
                <a:gd name="T25" fmla="*/ 2147483647 h 190"/>
                <a:gd name="T26" fmla="*/ 2147483647 w 107"/>
                <a:gd name="T27" fmla="*/ 2147483647 h 190"/>
                <a:gd name="T28" fmla="*/ 2147483647 w 107"/>
                <a:gd name="T29" fmla="*/ 2147483647 h 190"/>
                <a:gd name="T30" fmla="*/ 2147483647 w 107"/>
                <a:gd name="T31" fmla="*/ 2147483647 h 190"/>
                <a:gd name="T32" fmla="*/ 2147483647 w 107"/>
                <a:gd name="T33" fmla="*/ 2147483647 h 190"/>
                <a:gd name="T34" fmla="*/ 2147483647 w 107"/>
                <a:gd name="T35" fmla="*/ 2147483647 h 190"/>
                <a:gd name="T36" fmla="*/ 2147483647 w 107"/>
                <a:gd name="T37" fmla="*/ 2147483647 h 190"/>
                <a:gd name="T38" fmla="*/ 2147483647 w 107"/>
                <a:gd name="T39" fmla="*/ 2147483647 h 190"/>
                <a:gd name="T40" fmla="*/ 2147483647 w 107"/>
                <a:gd name="T41" fmla="*/ 2147483647 h 190"/>
                <a:gd name="T42" fmla="*/ 2147483647 w 107"/>
                <a:gd name="T43" fmla="*/ 2147483647 h 190"/>
                <a:gd name="T44" fmla="*/ 2147483647 w 107"/>
                <a:gd name="T45" fmla="*/ 2147483647 h 190"/>
                <a:gd name="T46" fmla="*/ 2147483647 w 107"/>
                <a:gd name="T47" fmla="*/ 2147483647 h 190"/>
                <a:gd name="T48" fmla="*/ 2147483647 w 107"/>
                <a:gd name="T49" fmla="*/ 2147483647 h 190"/>
                <a:gd name="T50" fmla="*/ 2147483647 w 107"/>
                <a:gd name="T51" fmla="*/ 2147483647 h 190"/>
                <a:gd name="T52" fmla="*/ 2147483647 w 107"/>
                <a:gd name="T53" fmla="*/ 2147483647 h 190"/>
                <a:gd name="T54" fmla="*/ 2147483647 w 107"/>
                <a:gd name="T55" fmla="*/ 2147483647 h 190"/>
                <a:gd name="T56" fmla="*/ 2147483647 w 107"/>
                <a:gd name="T57" fmla="*/ 2147483647 h 190"/>
                <a:gd name="T58" fmla="*/ 2147483647 w 107"/>
                <a:gd name="T59" fmla="*/ 0 h 190"/>
                <a:gd name="T60" fmla="*/ 2147483647 w 107"/>
                <a:gd name="T61" fmla="*/ 2147483647 h 1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7" h="190">
                  <a:moveTo>
                    <a:pt x="7" y="9"/>
                  </a:moveTo>
                  <a:lnTo>
                    <a:pt x="0" y="23"/>
                  </a:lnTo>
                  <a:lnTo>
                    <a:pt x="15" y="47"/>
                  </a:lnTo>
                  <a:lnTo>
                    <a:pt x="15" y="60"/>
                  </a:lnTo>
                  <a:lnTo>
                    <a:pt x="22" y="78"/>
                  </a:lnTo>
                  <a:lnTo>
                    <a:pt x="19" y="93"/>
                  </a:lnTo>
                  <a:lnTo>
                    <a:pt x="23" y="110"/>
                  </a:lnTo>
                  <a:lnTo>
                    <a:pt x="26" y="118"/>
                  </a:lnTo>
                  <a:lnTo>
                    <a:pt x="19" y="126"/>
                  </a:lnTo>
                  <a:lnTo>
                    <a:pt x="13" y="159"/>
                  </a:lnTo>
                  <a:lnTo>
                    <a:pt x="33" y="182"/>
                  </a:lnTo>
                  <a:lnTo>
                    <a:pt x="34" y="178"/>
                  </a:lnTo>
                  <a:lnTo>
                    <a:pt x="46" y="185"/>
                  </a:lnTo>
                  <a:lnTo>
                    <a:pt x="46" y="190"/>
                  </a:lnTo>
                  <a:lnTo>
                    <a:pt x="56" y="188"/>
                  </a:lnTo>
                  <a:lnTo>
                    <a:pt x="59" y="184"/>
                  </a:lnTo>
                  <a:lnTo>
                    <a:pt x="43" y="174"/>
                  </a:lnTo>
                  <a:lnTo>
                    <a:pt x="27" y="149"/>
                  </a:lnTo>
                  <a:lnTo>
                    <a:pt x="19" y="138"/>
                  </a:lnTo>
                  <a:lnTo>
                    <a:pt x="32" y="113"/>
                  </a:lnTo>
                  <a:lnTo>
                    <a:pt x="57" y="108"/>
                  </a:lnTo>
                  <a:lnTo>
                    <a:pt x="70" y="119"/>
                  </a:lnTo>
                  <a:lnTo>
                    <a:pt x="63" y="97"/>
                  </a:lnTo>
                  <a:lnTo>
                    <a:pt x="72" y="87"/>
                  </a:lnTo>
                  <a:lnTo>
                    <a:pt x="101" y="87"/>
                  </a:lnTo>
                  <a:lnTo>
                    <a:pt x="107" y="73"/>
                  </a:lnTo>
                  <a:lnTo>
                    <a:pt x="95" y="50"/>
                  </a:lnTo>
                  <a:lnTo>
                    <a:pt x="85" y="37"/>
                  </a:lnTo>
                  <a:lnTo>
                    <a:pt x="48" y="27"/>
                  </a:lnTo>
                  <a:lnTo>
                    <a:pt x="36" y="0"/>
                  </a:lnTo>
                  <a:lnTo>
                    <a:pt x="7" y="9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BE2D2515-0992-244E-A356-08352953A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655" y="3897427"/>
              <a:ext cx="252930" cy="274855"/>
            </a:xfrm>
            <a:custGeom>
              <a:avLst/>
              <a:gdLst>
                <a:gd name="T0" fmla="*/ 1557099446 w 10000"/>
                <a:gd name="T1" fmla="*/ 2147483647 h 10000"/>
                <a:gd name="T2" fmla="*/ 1795553424 w 10000"/>
                <a:gd name="T3" fmla="*/ 2147483647 h 10000"/>
                <a:gd name="T4" fmla="*/ 1795553424 w 10000"/>
                <a:gd name="T5" fmla="*/ 2019481425 h 10000"/>
                <a:gd name="T6" fmla="*/ 1561415592 w 10000"/>
                <a:gd name="T7" fmla="*/ 1716105542 h 10000"/>
                <a:gd name="T8" fmla="*/ 1249166454 w 10000"/>
                <a:gd name="T9" fmla="*/ 1211740132 h 10000"/>
                <a:gd name="T10" fmla="*/ 1014850316 w 10000"/>
                <a:gd name="T11" fmla="*/ 806974560 h 10000"/>
                <a:gd name="T12" fmla="*/ 1092952268 w 10000"/>
                <a:gd name="T13" fmla="*/ 605742369 h 10000"/>
                <a:gd name="T14" fmla="*/ 1014850316 w 10000"/>
                <a:gd name="T15" fmla="*/ 403998332 h 10000"/>
                <a:gd name="T16" fmla="*/ 780703130 w 10000"/>
                <a:gd name="T17" fmla="*/ 302621350 h 10000"/>
                <a:gd name="T18" fmla="*/ 624489387 w 10000"/>
                <a:gd name="T19" fmla="*/ 0 h 10000"/>
                <a:gd name="T20" fmla="*/ 546386970 w 10000"/>
                <a:gd name="T21" fmla="*/ 0 h 10000"/>
                <a:gd name="T22" fmla="*/ 156213743 w 10000"/>
                <a:gd name="T23" fmla="*/ 100622449 h 10000"/>
                <a:gd name="T24" fmla="*/ 0 w 10000"/>
                <a:gd name="T25" fmla="*/ 403998332 h 10000"/>
                <a:gd name="T26" fmla="*/ 78102417 w 10000"/>
                <a:gd name="T27" fmla="*/ 605742369 h 10000"/>
                <a:gd name="T28" fmla="*/ 156213743 w 10000"/>
                <a:gd name="T29" fmla="*/ 1211740132 h 10000"/>
                <a:gd name="T30" fmla="*/ 702600713 w 10000"/>
                <a:gd name="T31" fmla="*/ 1211740132 h 10000"/>
                <a:gd name="T32" fmla="*/ 936738546 w 10000"/>
                <a:gd name="T33" fmla="*/ 1312362604 h 10000"/>
                <a:gd name="T34" fmla="*/ 1327090100 w 10000"/>
                <a:gd name="T35" fmla="*/ 2120103874 h 10000"/>
                <a:gd name="T36" fmla="*/ 1249166454 w 10000"/>
                <a:gd name="T37" fmla="*/ 2147483647 h 10000"/>
                <a:gd name="T38" fmla="*/ 1557099446 w 10000"/>
                <a:gd name="T39" fmla="*/ 2147483647 h 100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000" h="10000">
                  <a:moveTo>
                    <a:pt x="8672" y="9830"/>
                  </a:moveTo>
                  <a:lnTo>
                    <a:pt x="10000" y="10000"/>
                  </a:lnTo>
                  <a:lnTo>
                    <a:pt x="10000" y="7948"/>
                  </a:lnTo>
                  <a:lnTo>
                    <a:pt x="8696" y="6754"/>
                  </a:lnTo>
                  <a:lnTo>
                    <a:pt x="6957" y="4769"/>
                  </a:lnTo>
                  <a:lnTo>
                    <a:pt x="5652" y="3176"/>
                  </a:lnTo>
                  <a:lnTo>
                    <a:pt x="6087" y="2384"/>
                  </a:lnTo>
                  <a:lnTo>
                    <a:pt x="5652" y="1590"/>
                  </a:lnTo>
                  <a:lnTo>
                    <a:pt x="4348" y="1191"/>
                  </a:lnTo>
                  <a:lnTo>
                    <a:pt x="3478" y="0"/>
                  </a:lnTo>
                  <a:lnTo>
                    <a:pt x="3043" y="0"/>
                  </a:lnTo>
                  <a:lnTo>
                    <a:pt x="870" y="396"/>
                  </a:lnTo>
                  <a:lnTo>
                    <a:pt x="0" y="1590"/>
                  </a:lnTo>
                  <a:lnTo>
                    <a:pt x="435" y="2384"/>
                  </a:lnTo>
                  <a:lnTo>
                    <a:pt x="870" y="4769"/>
                  </a:lnTo>
                  <a:lnTo>
                    <a:pt x="3913" y="4769"/>
                  </a:lnTo>
                  <a:lnTo>
                    <a:pt x="5217" y="5165"/>
                  </a:lnTo>
                  <a:lnTo>
                    <a:pt x="7391" y="8344"/>
                  </a:lnTo>
                  <a:lnTo>
                    <a:pt x="6957" y="9602"/>
                  </a:lnTo>
                  <a:lnTo>
                    <a:pt x="8672" y="983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F8D7868A-E2C8-8541-92D9-5B6EF77A0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5724" y="4153327"/>
              <a:ext cx="176861" cy="140271"/>
            </a:xfrm>
            <a:custGeom>
              <a:avLst/>
              <a:gdLst>
                <a:gd name="T0" fmla="*/ 348872861 w 10000"/>
                <a:gd name="T1" fmla="*/ 27209600 h 6448"/>
                <a:gd name="T2" fmla="*/ 315095383 w 10000"/>
                <a:gd name="T3" fmla="*/ 15074732 h 6448"/>
                <a:gd name="T4" fmla="*/ 240533365 w 10000"/>
                <a:gd name="T5" fmla="*/ 0 h 6448"/>
                <a:gd name="T6" fmla="*/ 80162754 w 10000"/>
                <a:gd name="T7" fmla="*/ 50172884 h 6448"/>
                <a:gd name="T8" fmla="*/ 0 w 10000"/>
                <a:gd name="T9" fmla="*/ 150615594 h 6448"/>
                <a:gd name="T10" fmla="*/ 0 w 10000"/>
                <a:gd name="T11" fmla="*/ 351307147 h 6448"/>
                <a:gd name="T12" fmla="*/ 133606765 w 10000"/>
                <a:gd name="T13" fmla="*/ 601966131 h 6448"/>
                <a:gd name="T14" fmla="*/ 187047513 w 10000"/>
                <a:gd name="T15" fmla="*/ 652241915 h 6448"/>
                <a:gd name="T16" fmla="*/ 240533365 w 10000"/>
                <a:gd name="T17" fmla="*/ 601966131 h 6448"/>
                <a:gd name="T18" fmla="*/ 267168619 w 10000"/>
                <a:gd name="T19" fmla="*/ 501626339 h 6448"/>
                <a:gd name="T20" fmla="*/ 347418124 w 10000"/>
                <a:gd name="T21" fmla="*/ 451756161 h 6448"/>
                <a:gd name="T22" fmla="*/ 427539023 w 10000"/>
                <a:gd name="T23" fmla="*/ 351307147 h 6448"/>
                <a:gd name="T24" fmla="*/ 427539023 w 10000"/>
                <a:gd name="T25" fmla="*/ 50172884 h 6448"/>
                <a:gd name="T26" fmla="*/ 348872861 w 10000"/>
                <a:gd name="T27" fmla="*/ 27209600 h 6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000" h="6448">
                  <a:moveTo>
                    <a:pt x="8160" y="269"/>
                  </a:moveTo>
                  <a:cubicBezTo>
                    <a:pt x="7722" y="211"/>
                    <a:pt x="7792" y="194"/>
                    <a:pt x="7370" y="149"/>
                  </a:cubicBezTo>
                  <a:lnTo>
                    <a:pt x="5626" y="0"/>
                  </a:lnTo>
                  <a:lnTo>
                    <a:pt x="1875" y="496"/>
                  </a:lnTo>
                  <a:lnTo>
                    <a:pt x="0" y="1489"/>
                  </a:lnTo>
                  <a:lnTo>
                    <a:pt x="0" y="3473"/>
                  </a:lnTo>
                  <a:lnTo>
                    <a:pt x="3125" y="5951"/>
                  </a:lnTo>
                  <a:lnTo>
                    <a:pt x="4375" y="6448"/>
                  </a:lnTo>
                  <a:lnTo>
                    <a:pt x="5626" y="5951"/>
                  </a:lnTo>
                  <a:lnTo>
                    <a:pt x="6249" y="4959"/>
                  </a:lnTo>
                  <a:lnTo>
                    <a:pt x="8126" y="4466"/>
                  </a:lnTo>
                  <a:lnTo>
                    <a:pt x="10000" y="3473"/>
                  </a:lnTo>
                  <a:lnTo>
                    <a:pt x="10000" y="496"/>
                  </a:lnTo>
                  <a:lnTo>
                    <a:pt x="8160" y="26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788"/>
            </a:p>
          </p:txBody>
        </p:sp>
      </p:grpSp>
      <p:sp>
        <p:nvSpPr>
          <p:cNvPr id="262" name="Content Placeholder 5">
            <a:extLst>
              <a:ext uri="{FF2B5EF4-FFF2-40B4-BE49-F238E27FC236}">
                <a16:creationId xmlns:a16="http://schemas.microsoft.com/office/drawing/2014/main" id="{973647AD-75D2-4243-9492-AD1A73B240B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4568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47B6FEA-7950-4809-B5B9-5B5B95DE4C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072" y="805"/>
          <a:ext cx="1059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47B6FEA-7950-4809-B5B9-5B5B95DE4C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2" y="805"/>
                        <a:ext cx="1059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65052" y="0"/>
            <a:ext cx="402696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0868" tIns="30435" rIns="60868" bIns="30435"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7" y="0"/>
            <a:ext cx="402696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0868" tIns="30435" rIns="60868" bIns="30435"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082536" y="0"/>
            <a:ext cx="4026963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0868" tIns="30435" rIns="60868" bIns="30435"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82536" y="3488436"/>
            <a:ext cx="4026963" cy="33695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0868" tIns="30435" rIns="60868" bIns="30435"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058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.1 | Mai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1051117" y="304990"/>
            <a:ext cx="89682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461BC95A-030E-064B-821E-9CCD84902BD7}" type="slidenum">
              <a:rPr lang="en-US" sz="675" b="0" i="0" smtClean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pPr algn="r"/>
              <a:t>‹#›</a:t>
            </a:fld>
            <a:endParaRPr lang="en-US" sz="675" b="0" i="0" dirty="0">
              <a:solidFill>
                <a:schemeClr val="bg1"/>
              </a:solidFill>
              <a:latin typeface="Futura BT for Dyson Md" panose="020B0503030204020306" pitchFamily="34" charset="0"/>
              <a:ea typeface="Futura BT for Dyson Md" panose="020B0503030204020306" pitchFamily="34" charset="0"/>
              <a:cs typeface="Futura BT for Dyson Medium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132311" y="239316"/>
            <a:ext cx="286793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083582" y="239316"/>
            <a:ext cx="286436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9293" y="239316"/>
            <a:ext cx="581563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D0E6737-9355-9444-8535-000254CAE3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000" y="1999807"/>
            <a:ext cx="8758571" cy="41509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4949"/>
              </a:lnSpc>
              <a:spcBef>
                <a:spcPts val="0"/>
              </a:spcBef>
              <a:buNone/>
              <a:defRPr sz="4274" b="0" i="0" spc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marR="0" indent="0" algn="l" defTabSz="1218910" rtl="0" eaLnBrk="1" fontAlgn="auto" latinLnBrk="0" hangingPunct="1">
              <a:lnSpc>
                <a:spcPts val="49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274" b="0" i="0" spc="0" baseline="0">
                <a:solidFill>
                  <a:srgbClr val="797979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2pPr>
            <a:lvl3pPr marL="0" marR="0" indent="0" algn="l" defTabSz="121891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3pPr>
            <a:lvl4pPr marL="0" indent="0">
              <a:spcBef>
                <a:spcPts val="0"/>
              </a:spcBef>
              <a:buNone/>
              <a:defRPr sz="2250" b="0" i="0" spc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243782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  <a:p>
            <a:pPr marL="0" marR="0" lvl="1" indent="0" algn="l" defTabSz="1218910" rtl="0" eaLnBrk="1" fontAlgn="auto" latinLnBrk="0" hangingPunct="1">
              <a:lnSpc>
                <a:spcPts val="49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Presentation subtitle</a:t>
            </a:r>
          </a:p>
          <a:p>
            <a:pPr marL="0" marR="0" lvl="2" indent="0" algn="l" defTabSz="121891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Katrin Huss</a:t>
            </a:r>
          </a:p>
          <a:p>
            <a:pPr lvl="2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519327-A708-324B-A65D-37F8EF524AFC}"/>
              </a:ext>
            </a:extLst>
          </p:cNvPr>
          <p:cNvSpPr txBox="1"/>
          <p:nvPr/>
        </p:nvSpPr>
        <p:spPr>
          <a:xfrm>
            <a:off x="242468" y="305168"/>
            <a:ext cx="5812459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1218910" rtl="0" eaLnBrk="1" fontAlgn="auto" latinLnBrk="0" hangingPunct="1">
              <a:lnSpc>
                <a:spcPts val="7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5" b="0" i="0" baseline="0" dirty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Dyson Technology Limited</a:t>
            </a:r>
          </a:p>
          <a:p>
            <a:pPr marL="0" marR="0" indent="0" algn="l" defTabSz="1218910" rtl="0" eaLnBrk="1" fontAlgn="auto" latinLnBrk="0" hangingPunct="1">
              <a:lnSpc>
                <a:spcPts val="7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5" b="0" i="0" baseline="0" dirty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[Internal]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E8E73C-A8D9-0F45-BB94-41E3BA68C4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5" y="6276960"/>
            <a:ext cx="894824" cy="3381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8A2109-7206-CD4D-B5ED-358BE63C5061}"/>
              </a:ext>
            </a:extLst>
          </p:cNvPr>
          <p:cNvSpPr txBox="1"/>
          <p:nvPr userDrawn="1"/>
        </p:nvSpPr>
        <p:spPr>
          <a:xfrm>
            <a:off x="6134692" y="304990"/>
            <a:ext cx="2865554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1218910" rtl="0" eaLnBrk="1" fontAlgn="auto" latinLnBrk="0" hangingPunct="1">
              <a:lnSpc>
                <a:spcPts val="7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5" b="0" i="0" baseline="0" dirty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July 2019</a:t>
            </a:r>
          </a:p>
          <a:p>
            <a:pPr marL="0" marR="0" indent="0" algn="l" defTabSz="1218910" rtl="0" eaLnBrk="1" fontAlgn="auto" latinLnBrk="0" hangingPunct="1">
              <a:lnSpc>
                <a:spcPts val="7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5" b="0" i="0" baseline="0" dirty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Road to Strategy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0D4515-A96A-724B-BF4E-9E14CF890B2C}"/>
              </a:ext>
            </a:extLst>
          </p:cNvPr>
          <p:cNvSpPr txBox="1"/>
          <p:nvPr userDrawn="1"/>
        </p:nvSpPr>
        <p:spPr>
          <a:xfrm>
            <a:off x="9086777" y="304990"/>
            <a:ext cx="1877808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87"/>
              </a:lnSpc>
            </a:pPr>
            <a:r>
              <a:rPr lang="en-US" sz="675" b="1" i="0" baseline="0" dirty="0">
                <a:solidFill>
                  <a:schemeClr val="bg1"/>
                </a:solidFill>
                <a:latin typeface="Futura BT for Dyson Hv" panose="020B0503030204020306" pitchFamily="34" charset="0"/>
                <a:ea typeface="Futura BT for Dyson Hv" panose="020B0503030204020306" pitchFamily="34" charset="0"/>
                <a:cs typeface="Futura BT for Dyson Heavy" charset="0"/>
              </a:rPr>
              <a:t>DYSON GERMANY</a:t>
            </a:r>
          </a:p>
        </p:txBody>
      </p:sp>
    </p:spTree>
    <p:extLst>
      <p:ext uri="{BB962C8B-B14F-4D97-AF65-F5344CB8AC3E}">
        <p14:creationId xmlns:p14="http://schemas.microsoft.com/office/powerpoint/2010/main" val="346954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.2 | Section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1051117" y="304990"/>
            <a:ext cx="89682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461BC95A-030E-064B-821E-9CCD84902BD7}" type="slidenum">
              <a:rPr lang="en-US" sz="675" b="0" i="0" smtClean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pPr algn="r"/>
              <a:t>‹#›</a:t>
            </a:fld>
            <a:endParaRPr lang="en-US" sz="675" b="0" i="0" dirty="0">
              <a:solidFill>
                <a:schemeClr val="bg1"/>
              </a:solidFill>
              <a:latin typeface="Futura BT for Dyson Md" panose="020B0503030204020306" pitchFamily="34" charset="0"/>
              <a:ea typeface="Futura BT for Dyson Md" panose="020B0503030204020306" pitchFamily="34" charset="0"/>
              <a:cs typeface="Futura BT for Dyson Medium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132311" y="239316"/>
            <a:ext cx="286793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083582" y="239316"/>
            <a:ext cx="286436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34692" y="304990"/>
            <a:ext cx="2865554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1218910" rtl="0" eaLnBrk="1" fontAlgn="auto" latinLnBrk="0" hangingPunct="1">
              <a:lnSpc>
                <a:spcPts val="7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5" b="0" i="0" baseline="0" dirty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Date</a:t>
            </a:r>
          </a:p>
          <a:p>
            <a:pPr marL="0" marR="0" indent="0" algn="l" defTabSz="1218910" rtl="0" eaLnBrk="1" fontAlgn="auto" latinLnBrk="0" hangingPunct="1">
              <a:lnSpc>
                <a:spcPts val="7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5" b="0" i="0" baseline="0" dirty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Presentation title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39293" y="239316"/>
            <a:ext cx="581563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086777" y="304990"/>
            <a:ext cx="1877808" cy="2259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87"/>
              </a:lnSpc>
            </a:pPr>
            <a:r>
              <a:rPr lang="en-US" sz="675" b="0" i="0" baseline="0" dirty="0">
                <a:solidFill>
                  <a:schemeClr val="bg1"/>
                </a:solidFill>
                <a:latin typeface="Futura BT for Dyson Hv" panose="020B0503030204020306" pitchFamily="34" charset="0"/>
                <a:ea typeface="Futura BT for Dyson Hv" panose="020B0503030204020306" pitchFamily="34" charset="0"/>
                <a:cs typeface="Futura BT for Dyson Heavy" charset="0"/>
              </a:rPr>
              <a:t>DYSON DEPARTMENT</a:t>
            </a:r>
          </a:p>
          <a:p>
            <a:pPr>
              <a:lnSpc>
                <a:spcPts val="787"/>
              </a:lnSpc>
            </a:pPr>
            <a:r>
              <a:rPr lang="en-US" sz="675" b="0" i="0" baseline="0" dirty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Business function/Author 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D0E6737-9355-9444-8535-000254CAE3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000" y="1999807"/>
            <a:ext cx="8758571" cy="41509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4949"/>
              </a:lnSpc>
              <a:spcBef>
                <a:spcPts val="0"/>
              </a:spcBef>
              <a:buNone/>
              <a:defRPr sz="4274" b="0" i="0" spc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marR="0" indent="0" algn="l" defTabSz="1218910" rtl="0" eaLnBrk="1" fontAlgn="auto" latinLnBrk="0" hangingPunct="1">
              <a:lnSpc>
                <a:spcPts val="49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274" b="0" i="0" spc="0" baseline="0">
                <a:solidFill>
                  <a:srgbClr val="797979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2pPr>
            <a:lvl3pPr marL="0" marR="0" indent="0" algn="l" defTabSz="121891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3pPr>
            <a:lvl4pPr marL="0" indent="0">
              <a:spcBef>
                <a:spcPts val="0"/>
              </a:spcBef>
              <a:buNone/>
              <a:defRPr sz="2250" b="0" i="0" spc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243782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  <a:p>
            <a:pPr marL="0" marR="0" lvl="1" indent="0" algn="l" defTabSz="1218910" rtl="0" eaLnBrk="1" fontAlgn="auto" latinLnBrk="0" hangingPunct="1">
              <a:lnSpc>
                <a:spcPts val="49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Section subtitle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519327-A708-324B-A65D-37F8EF524AFC}"/>
              </a:ext>
            </a:extLst>
          </p:cNvPr>
          <p:cNvSpPr txBox="1"/>
          <p:nvPr/>
        </p:nvSpPr>
        <p:spPr>
          <a:xfrm>
            <a:off x="242468" y="305168"/>
            <a:ext cx="5812459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1218910" rtl="0" eaLnBrk="1" fontAlgn="auto" latinLnBrk="0" hangingPunct="1">
              <a:lnSpc>
                <a:spcPts val="7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5" b="0" i="0" baseline="0" dirty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Dyson Technology Limited</a:t>
            </a:r>
          </a:p>
          <a:p>
            <a:pPr marL="0" marR="0" indent="0" algn="l" defTabSz="1218910" rtl="0" eaLnBrk="1" fontAlgn="auto" latinLnBrk="0" hangingPunct="1">
              <a:lnSpc>
                <a:spcPts val="7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5" b="0" i="0" baseline="0" dirty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[Insert protective marking here]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E8E73C-A8D9-0F45-BB94-41E3BA68C4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5" y="6276960"/>
            <a:ext cx="894824" cy="3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8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304800"/>
            <a:ext cx="8208433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58800" y="1295400"/>
            <a:ext cx="11074400" cy="47244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0401339" y="6399238"/>
            <a:ext cx="1219200" cy="173037"/>
          </a:xfrm>
        </p:spPr>
        <p:txBody>
          <a:bodyPr/>
          <a:lstStyle>
            <a:lvl1pPr>
              <a:defRPr/>
            </a:lvl1pPr>
          </a:lstStyle>
          <a:p>
            <a:fld id="{6A52ECF1-AEB1-4D8F-945D-AF7A934B9285}" type="slidenum">
              <a:rPr lang="en-US" altLang="en-US" smtClean="0"/>
              <a:pPr/>
              <a:t>‹#›</a:t>
            </a:fld>
            <a:endParaRPr lang="en-US" altLang="en-US" sz="12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| Larg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328870-6A07-D84D-BC68-A31C5199D263}"/>
              </a:ext>
            </a:extLst>
          </p:cNvPr>
          <p:cNvSpPr/>
          <p:nvPr/>
        </p:nvSpPr>
        <p:spPr>
          <a:xfrm>
            <a:off x="239292" y="1162051"/>
            <a:ext cx="11708653" cy="6620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2" y="1747647"/>
            <a:ext cx="11708653" cy="48674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144000" rIns="2592000" bIns="216000"/>
          <a:lstStyle>
            <a:lvl1pPr marL="0" indent="0">
              <a:lnSpc>
                <a:spcPts val="4949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ts val="4949"/>
              </a:lnSpc>
              <a:spcBef>
                <a:spcPts val="0"/>
              </a:spcBef>
              <a:buNone/>
              <a:defRPr sz="4274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quote</a:t>
            </a:r>
          </a:p>
          <a:p>
            <a:pPr lvl="1"/>
            <a:r>
              <a:rPr lang="en-GB" dirty="0"/>
              <a:t>N</a:t>
            </a:r>
            <a:r>
              <a:rPr lang="en-US" dirty="0" err="1"/>
              <a:t>ame</a:t>
            </a:r>
            <a:r>
              <a:rPr lang="en-US" dirty="0"/>
              <a:t> here</a:t>
            </a:r>
            <a:endParaRPr lang="en-US" sz="4274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81D9C1-2463-7F44-90AC-D09215E2E6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8AAC60-C7E3-EC44-BF11-B93CD5BC9F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3985" y="1250253"/>
            <a:ext cx="1220390" cy="58559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9BDCC-42AA-FF47-BD56-61617E4751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8283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2 | Large text, full ble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1051117" y="304990"/>
            <a:ext cx="89682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461BC95A-030E-064B-821E-9CCD84902BD7}" type="slidenum">
              <a:rPr lang="en-US" sz="675" b="0" i="0" smtClean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pPr algn="r"/>
              <a:t>‹#›</a:t>
            </a:fld>
            <a:endParaRPr lang="en-US" sz="675" b="0" i="0" dirty="0">
              <a:solidFill>
                <a:schemeClr val="bg1"/>
              </a:solidFill>
              <a:latin typeface="Futura BT for Dyson Md" panose="020B0503030204020306" pitchFamily="34" charset="0"/>
              <a:ea typeface="Futura BT for Dyson Md" panose="020B0503030204020306" pitchFamily="34" charset="0"/>
              <a:cs typeface="Futura BT for Dyson Medium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132311" y="239316"/>
            <a:ext cx="286793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083582" y="239316"/>
            <a:ext cx="286436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9293" y="239316"/>
            <a:ext cx="581563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086777" y="304990"/>
            <a:ext cx="1877808" cy="2259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87"/>
              </a:lnSpc>
            </a:pPr>
            <a:r>
              <a:rPr lang="en-US" sz="675" b="0" i="0" baseline="0" dirty="0">
                <a:solidFill>
                  <a:schemeClr val="bg1"/>
                </a:solidFill>
                <a:latin typeface="Futura BT for Dyson Hv" panose="020B0503030204020306" pitchFamily="34" charset="0"/>
                <a:ea typeface="Futura BT for Dyson Hv" panose="020B0503030204020306" pitchFamily="34" charset="0"/>
                <a:cs typeface="Futura BT for Dyson Heavy" charset="0"/>
              </a:rPr>
              <a:t>DYSON DEPARTMENT</a:t>
            </a:r>
          </a:p>
          <a:p>
            <a:pPr>
              <a:lnSpc>
                <a:spcPts val="787"/>
              </a:lnSpc>
            </a:pPr>
            <a:r>
              <a:rPr lang="en-US" sz="675" b="0" i="0" baseline="0" dirty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Business function/Author name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644587"/>
            <a:ext cx="9744314" cy="49705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>
            <a:lvl1pPr marL="0" indent="0">
              <a:lnSpc>
                <a:spcPts val="4949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ts val="4949"/>
              </a:lnSpc>
              <a:spcBef>
                <a:spcPts val="0"/>
              </a:spcBef>
              <a:buNone/>
              <a:defRPr sz="4274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quote</a:t>
            </a:r>
          </a:p>
          <a:p>
            <a:pPr lvl="1"/>
            <a:r>
              <a:rPr lang="en-GB" dirty="0"/>
              <a:t>Name here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869D6B8-0920-1241-A7BC-7BCAF1DFEA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973F4D-72FF-D24B-8603-5C69F6B339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842" y="1073845"/>
            <a:ext cx="1220390" cy="5855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8CF10B-697F-E441-8D6E-A96FA3B084D5}"/>
              </a:ext>
            </a:extLst>
          </p:cNvPr>
          <p:cNvSpPr txBox="1"/>
          <p:nvPr userDrawn="1"/>
        </p:nvSpPr>
        <p:spPr>
          <a:xfrm>
            <a:off x="6134692" y="304990"/>
            <a:ext cx="2865554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1218910" rtl="0" eaLnBrk="1" fontAlgn="auto" latinLnBrk="0" hangingPunct="1">
              <a:lnSpc>
                <a:spcPts val="7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5" b="0" i="0" baseline="0" dirty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Date</a:t>
            </a:r>
          </a:p>
          <a:p>
            <a:pPr marL="0" marR="0" indent="0" algn="l" defTabSz="1218910" rtl="0" eaLnBrk="1" fontAlgn="auto" latinLnBrk="0" hangingPunct="1">
              <a:lnSpc>
                <a:spcPts val="7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5" b="0" i="0" baseline="0" dirty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Presentation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3FDFFE-85E0-8B4F-8E87-5AB16F55A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solidFill>
                  <a:schemeClr val="bg1"/>
                </a:solidFill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1199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.3 | Large text, full bleed (no header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184FB0C-2B88-9C41-9F4E-FC68AA2749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644587"/>
            <a:ext cx="9744314" cy="49705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>
            <a:lvl1pPr marL="0" indent="0">
              <a:lnSpc>
                <a:spcPts val="4949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ts val="4949"/>
              </a:lnSpc>
              <a:spcBef>
                <a:spcPts val="0"/>
              </a:spcBef>
              <a:buNone/>
              <a:defRPr sz="4274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quote</a:t>
            </a:r>
          </a:p>
          <a:p>
            <a:pPr lvl="1"/>
            <a:r>
              <a:rPr lang="en-GB" dirty="0"/>
              <a:t>Name here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72487-0016-3643-81C8-BFCD3C82D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842" y="1073845"/>
            <a:ext cx="1220390" cy="58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 | Smal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3DDE15-CB0A-A847-A414-84A475B33DA8}"/>
              </a:ext>
            </a:extLst>
          </p:cNvPr>
          <p:cNvSpPr/>
          <p:nvPr/>
        </p:nvSpPr>
        <p:spPr>
          <a:xfrm>
            <a:off x="239292" y="1162051"/>
            <a:ext cx="11708653" cy="6620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2" y="1747647"/>
            <a:ext cx="11708653" cy="48674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216000" tIns="144000" rIns="2592000" bIns="216000"/>
          <a:lstStyle>
            <a:lvl1pPr marL="0" indent="0">
              <a:lnSpc>
                <a:spcPts val="3675"/>
              </a:lnSpc>
              <a:spcBef>
                <a:spcPts val="0"/>
              </a:spcBef>
              <a:buNone/>
              <a:defRPr sz="3150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ts val="3675"/>
              </a:lnSpc>
              <a:spcBef>
                <a:spcPts val="0"/>
              </a:spcBef>
              <a:buNone/>
              <a:defRPr sz="315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quote</a:t>
            </a:r>
          </a:p>
          <a:p>
            <a:pPr lvl="1"/>
            <a:r>
              <a:rPr lang="en-US" dirty="0"/>
              <a:t>Name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44DBD0-D23B-144F-A1C7-40B31C2B61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17B26E-1A28-0C48-9050-56C7E2110C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3985" y="1250253"/>
            <a:ext cx="1220390" cy="585598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D7FABFB-E66E-B942-94FA-9C83CDCD5B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3543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5 | Small text, full ble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6132311" y="239316"/>
            <a:ext cx="286793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083582" y="239316"/>
            <a:ext cx="286436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9293" y="239316"/>
            <a:ext cx="581563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651445"/>
            <a:ext cx="9744313" cy="49636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/>
          <a:lstStyle>
            <a:lvl1pPr marL="0" indent="0">
              <a:lnSpc>
                <a:spcPts val="3675"/>
              </a:lnSpc>
              <a:spcBef>
                <a:spcPts val="0"/>
              </a:spcBef>
              <a:buNone/>
              <a:defRPr sz="3150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ts val="3675"/>
              </a:lnSpc>
              <a:spcBef>
                <a:spcPts val="0"/>
              </a:spcBef>
              <a:buNone/>
              <a:defRPr sz="315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quote</a:t>
            </a:r>
          </a:p>
          <a:p>
            <a:pPr lvl="1"/>
            <a:r>
              <a:rPr lang="en-US" dirty="0"/>
              <a:t>Name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55EC6C-4992-914E-8496-1546AF899881}"/>
              </a:ext>
            </a:extLst>
          </p:cNvPr>
          <p:cNvSpPr txBox="1"/>
          <p:nvPr/>
        </p:nvSpPr>
        <p:spPr>
          <a:xfrm>
            <a:off x="11051117" y="304990"/>
            <a:ext cx="89682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461BC95A-030E-064B-821E-9CCD84902BD7}" type="slidenum">
              <a:rPr lang="en-US" sz="675" b="0" i="0" smtClean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pPr algn="r"/>
              <a:t>‹#›</a:t>
            </a:fld>
            <a:endParaRPr lang="en-US" sz="675" b="0" i="0" dirty="0">
              <a:solidFill>
                <a:schemeClr val="bg1"/>
              </a:solidFill>
              <a:latin typeface="Futura BT for Dyson Md" panose="020B0503030204020306" pitchFamily="34" charset="0"/>
              <a:ea typeface="Futura BT for Dyson Md" panose="020B0503030204020306" pitchFamily="34" charset="0"/>
              <a:cs typeface="Futura BT for Dyson Medium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AD5AD5-16E1-2B41-8937-7509DF26EDCF}"/>
              </a:ext>
            </a:extLst>
          </p:cNvPr>
          <p:cNvSpPr txBox="1"/>
          <p:nvPr/>
        </p:nvSpPr>
        <p:spPr>
          <a:xfrm>
            <a:off x="9086777" y="304990"/>
            <a:ext cx="1877808" cy="2259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87"/>
              </a:lnSpc>
            </a:pPr>
            <a:r>
              <a:rPr lang="en-US" sz="675" b="0" i="0" baseline="0" dirty="0">
                <a:solidFill>
                  <a:schemeClr val="bg1"/>
                </a:solidFill>
                <a:latin typeface="Futura BT for Dyson Hv" panose="020B0503030204020306" pitchFamily="34" charset="0"/>
                <a:ea typeface="Futura BT for Dyson Hv" panose="020B0503030204020306" pitchFamily="34" charset="0"/>
                <a:cs typeface="Futura BT for Dyson Heavy" charset="0"/>
              </a:rPr>
              <a:t>DYSON DEPARTMENT</a:t>
            </a:r>
          </a:p>
          <a:p>
            <a:pPr>
              <a:lnSpc>
                <a:spcPts val="787"/>
              </a:lnSpc>
            </a:pPr>
            <a:r>
              <a:rPr lang="en-US" sz="675" b="0" i="0" baseline="0" dirty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Business function/Author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5CF8562-11E1-534F-A7A5-EEEA381A12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F7B095A-A55D-264C-B815-FDBC7F008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842" y="1073845"/>
            <a:ext cx="1220390" cy="5855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441278-C24C-B547-903A-039B3AC0AC69}"/>
              </a:ext>
            </a:extLst>
          </p:cNvPr>
          <p:cNvSpPr txBox="1"/>
          <p:nvPr userDrawn="1"/>
        </p:nvSpPr>
        <p:spPr>
          <a:xfrm>
            <a:off x="6134692" y="304990"/>
            <a:ext cx="2865554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1218910" rtl="0" eaLnBrk="1" fontAlgn="auto" latinLnBrk="0" hangingPunct="1">
              <a:lnSpc>
                <a:spcPts val="7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5" b="0" i="0" baseline="0" dirty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Date</a:t>
            </a:r>
          </a:p>
          <a:p>
            <a:pPr marL="0" marR="0" indent="0" algn="l" defTabSz="1218910" rtl="0" eaLnBrk="1" fontAlgn="auto" latinLnBrk="0" hangingPunct="1">
              <a:lnSpc>
                <a:spcPts val="7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5" b="0" i="0" baseline="0" dirty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Presentation 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9F493A6-1FCD-5640-B6A1-1730C004279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solidFill>
                  <a:schemeClr val="bg1"/>
                </a:solidFill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737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.6 | Small text, full bleed (no header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651445"/>
            <a:ext cx="9744313" cy="49636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/>
          <a:lstStyle>
            <a:lvl1pPr marL="0" indent="0">
              <a:lnSpc>
                <a:spcPts val="3675"/>
              </a:lnSpc>
              <a:spcBef>
                <a:spcPts val="0"/>
              </a:spcBef>
              <a:buNone/>
              <a:defRPr sz="3150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ts val="3675"/>
              </a:lnSpc>
              <a:spcBef>
                <a:spcPts val="0"/>
              </a:spcBef>
              <a:buNone/>
              <a:defRPr sz="315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quote</a:t>
            </a:r>
          </a:p>
          <a:p>
            <a:pPr lvl="1"/>
            <a:r>
              <a:rPr lang="en-US" dirty="0"/>
              <a:t>Name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83ACEA-214A-1842-BBA5-70C1CA4B55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842" y="1073845"/>
            <a:ext cx="1220390" cy="58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6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 |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39292" y="1162050"/>
            <a:ext cx="1170865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162050"/>
            <a:ext cx="9744313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20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74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42852" indent="-642852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4274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150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428568" marR="0" indent="-428568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lang="en-US" sz="3150" b="0" i="0" kern="1200" dirty="0" smtClean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31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31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31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31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31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marL="0" marR="0" lvl="2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More</a:t>
            </a:r>
          </a:p>
          <a:p>
            <a:pPr marL="428568" marR="0" lvl="3" indent="-428568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More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F9052A0-515F-034B-8C28-745B7C3200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D4D3588-D46F-1340-A533-A3D129BD43D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7142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 |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39292" y="1162050"/>
            <a:ext cx="1170865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7307341-164A-304F-B8B3-14F9EA6D43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42BEE73-7A8D-4D40-96FC-D40C3FFBCF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162050"/>
            <a:ext cx="5815634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2000" rIns="1296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28568" indent="-428568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3150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342854" indent="-342854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lang="en-US" sz="2250" b="0" i="0" kern="1200" dirty="0" smtClean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D0BAAE0-EB45-9F43-B18B-AF24654555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9847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39293" y="1162050"/>
            <a:ext cx="58156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32311" y="1162050"/>
            <a:ext cx="58156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FA7FBB8-6804-0C4C-B262-0CAE138223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12D95D3-314B-F346-A17C-BBE297ED8E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162050"/>
            <a:ext cx="5815634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2000" rIns="1296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28568" indent="-428568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3150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342854" indent="-342854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lang="en-US" sz="2250" b="0" i="0" kern="1200" dirty="0" smtClean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C0115A7-CF0C-DE41-BA6C-E6CBF5CA9C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32311" y="1162050"/>
            <a:ext cx="5815634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2000" rIns="1296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28568" indent="-428568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3150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342854" indent="-342854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lang="en-US" sz="2250" b="0" i="0" kern="1200" dirty="0" smtClean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08F1F8A-6807-6944-B96E-0E1A051EC2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82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4 | 4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39293" y="1162050"/>
            <a:ext cx="28679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4" y="1162050"/>
            <a:ext cx="2867934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2000" rIns="324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675"/>
              </a:spcBef>
              <a:spcAft>
                <a:spcPts val="675"/>
              </a:spcAft>
              <a:buNone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257141" indent="-257141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675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186993" y="1162050"/>
            <a:ext cx="28679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34693" y="1162050"/>
            <a:ext cx="28679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083582" y="1162050"/>
            <a:ext cx="28679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E8AF2AC-8C2F-7C49-AB41-23A08148C8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21FD04C-5B1E-F740-9A95-E75159179F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85804" y="1162050"/>
            <a:ext cx="2867934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2000" rIns="324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675"/>
              </a:spcBef>
              <a:spcAft>
                <a:spcPts val="675"/>
              </a:spcAft>
              <a:buNone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257141" indent="-257141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675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A9BEDE-6EA6-B641-A2B7-7DC407129A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34693" y="1162050"/>
            <a:ext cx="2867934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2000" rIns="324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675"/>
              </a:spcBef>
              <a:spcAft>
                <a:spcPts val="675"/>
              </a:spcAft>
              <a:buNone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257141" indent="-257141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675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906A69E-6E24-0442-8585-94B0BAE678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82394" y="1162050"/>
            <a:ext cx="2867934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2000" rIns="324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675"/>
              </a:spcBef>
              <a:spcAft>
                <a:spcPts val="675"/>
              </a:spcAft>
              <a:buNone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257141" indent="-257141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675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B7A01B6-00A4-E246-99BB-DD8E542366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0891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2" y="252394"/>
            <a:ext cx="8208433" cy="533400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295400"/>
            <a:ext cx="5435600" cy="228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95400"/>
            <a:ext cx="54356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8800" y="3733800"/>
            <a:ext cx="54356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733800"/>
            <a:ext cx="54356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0401339" y="6399238"/>
            <a:ext cx="1219200" cy="173037"/>
          </a:xfrm>
        </p:spPr>
        <p:txBody>
          <a:bodyPr/>
          <a:lstStyle>
            <a:lvl1pPr>
              <a:defRPr/>
            </a:lvl1pPr>
          </a:lstStyle>
          <a:p>
            <a:fld id="{DDCF50A3-F142-408E-9371-A4FC45FB9FAB}" type="slidenum">
              <a:rPr lang="en-US" altLang="en-US" smtClean="0"/>
              <a:pPr/>
              <a:t>‹#›</a:t>
            </a:fld>
            <a:endParaRPr lang="en-US" altLang="en-US" sz="12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5 | 2 columns text,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162050"/>
            <a:ext cx="5815634" cy="545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44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675"/>
              </a:spcBef>
              <a:buNone/>
              <a:defRPr sz="2250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342854" indent="-342854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2250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9675084-ABFC-5644-8BF0-1DF724731B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2311" y="1162050"/>
            <a:ext cx="5815634" cy="545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44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675"/>
              </a:spcBef>
              <a:buNone/>
              <a:defRPr sz="2250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342854" indent="-342854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2250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7214B39-6A39-1F4D-B126-83115BDF56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E4574ED-5541-0F42-9C1D-64A869FB5B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306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6 | 4 columns text,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FD1730B-4B02-3B41-8B35-04A1D0E0B2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1162050"/>
            <a:ext cx="2867934" cy="545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8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675"/>
              </a:spcBef>
              <a:spcAft>
                <a:spcPts val="675"/>
              </a:spcAft>
              <a:buNone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257141" indent="-257141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675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DC63736-AC92-444C-96C2-00D8774AFA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1EE4C7F-E247-1F40-8A92-C9DF31CDEE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88182" y="1162050"/>
            <a:ext cx="2867934" cy="545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8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675"/>
              </a:spcBef>
              <a:spcAft>
                <a:spcPts val="675"/>
              </a:spcAft>
              <a:buNone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257141" indent="-257141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675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8024A82-98BD-3346-9E78-865B40692EF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32311" y="1162050"/>
            <a:ext cx="2867934" cy="545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8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675"/>
              </a:spcBef>
              <a:spcAft>
                <a:spcPts val="675"/>
              </a:spcAft>
              <a:buNone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257141" indent="-257141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6C8135D-0402-2540-A071-5C152D30BEA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83582" y="1162050"/>
            <a:ext cx="2867934" cy="545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8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675"/>
              </a:spcBef>
              <a:spcAft>
                <a:spcPts val="675"/>
              </a:spcAft>
              <a:buNone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257141" indent="-257141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675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410B46B-5D68-2B41-8AB7-5725DFB54E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9557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7 | 2 columns text, boxed (black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2002631"/>
            <a:ext cx="5815634" cy="46124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44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342854" indent="-342854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2250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675"/>
              </a:spcBef>
              <a:buNone/>
              <a:defRPr sz="225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3" y="1162050"/>
            <a:ext cx="5815634" cy="8405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44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header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C28BEFA-06BB-1841-8084-50483D747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32311" y="2002631"/>
            <a:ext cx="5815634" cy="46124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44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342854" indent="-342854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2250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675"/>
              </a:spcBef>
              <a:buNone/>
              <a:defRPr sz="225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2C8C7EA-B69B-F54E-AFD5-8CB1B21D18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32311" y="1162050"/>
            <a:ext cx="5815634" cy="8405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44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header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FD6AD90-D701-CE49-86CC-1627742DCC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DB13395-9436-714E-9085-ECB97C5C45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6774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8 | 2 columns text, boxed (grey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CA63869-71EE-E044-9839-7816AFAB95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9293" y="1162050"/>
            <a:ext cx="5815634" cy="8405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lIns="144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header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29258A-1535-DE43-A15E-4B1FFA3A3E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32311" y="1162050"/>
            <a:ext cx="5815634" cy="8405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lIns="144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header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B5641BD-515F-2746-AAFC-5D84A11CCA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652C1A7-AF2F-8E40-8319-9FF1C11E52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2002631"/>
            <a:ext cx="5815634" cy="46124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44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342854" indent="-342854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2250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675"/>
              </a:spcBef>
              <a:buNone/>
              <a:defRPr sz="225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2E130B-2E3B-B844-B6F1-D425BCC92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32311" y="2002631"/>
            <a:ext cx="5815634" cy="46124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44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342854" indent="-342854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2250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675"/>
              </a:spcBef>
              <a:buNone/>
              <a:defRPr sz="225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83B2D72-5415-0D4A-AD46-C8DBF4C466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5773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9 | 4 columns text, boxed (black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759931"/>
            <a:ext cx="5815634" cy="2085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8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None/>
              <a:defRPr sz="1575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257141" indent="-257141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675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2" y="1162050"/>
            <a:ext cx="5815635" cy="5978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08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header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B5E8442-3C68-654B-AFF5-85DFA47C34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32312" y="1759931"/>
            <a:ext cx="5815634" cy="2085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8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None/>
              <a:defRPr sz="1575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257141" indent="-257141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675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8C6E398-6C44-EC4B-AE1C-7BE1D5BAD7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32311" y="1162050"/>
            <a:ext cx="5815635" cy="5978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08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header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B08CD8F0-27F7-E94A-9BE1-A700AD1B79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9293" y="4529325"/>
            <a:ext cx="5815634" cy="2085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8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None/>
              <a:defRPr sz="1575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257141" indent="-257141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675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F31083C-DA4D-024E-B825-7CA1DF8941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9291" y="3931444"/>
            <a:ext cx="5815635" cy="5978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08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header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433AC370-9D6D-A74A-8B58-7D7FF62849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32311" y="4529325"/>
            <a:ext cx="5815634" cy="2085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8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None/>
              <a:defRPr sz="1575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257141" indent="-257141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675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AF24B7DA-85F3-6B41-B9FE-90775244253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32310" y="3931444"/>
            <a:ext cx="5815635" cy="5978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08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C7FA43-5CBF-CF40-BCA3-F1F76B3A38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A5B41D5-1A17-4D4C-A375-13569A19545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7951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0 | 4 columns text, boxed (grey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BA3383D-2128-2C47-9E9B-67D4CDBFEA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9292" y="1162050"/>
            <a:ext cx="5815635" cy="5978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lIns="108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header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9ABF7932-B48E-7C44-96C2-137112DE9C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32311" y="1162050"/>
            <a:ext cx="5815635" cy="5978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lIns="108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header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C8D5D0C2-3A9A-B140-9C3C-6D6562AFDDF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9291" y="3931444"/>
            <a:ext cx="5815635" cy="5978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lIns="108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header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CC135EF-A907-9A47-B3D1-5AFDF164337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32310" y="3931444"/>
            <a:ext cx="5815635" cy="5978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lIns="108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59B5973-5AFB-8449-B631-F4754D6139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587F40C-9547-CC49-9DD2-84E76B75E3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759931"/>
            <a:ext cx="5815634" cy="2085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8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None/>
              <a:defRPr sz="1575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257141" indent="-257141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675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BF3523B-577B-F948-A652-25C6469CB1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32312" y="1759931"/>
            <a:ext cx="5815634" cy="2085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8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None/>
              <a:defRPr sz="1575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257141" indent="-257141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675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F70BD188-2582-E541-ADC2-2894E09F91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9293" y="4529325"/>
            <a:ext cx="5815634" cy="2085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8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None/>
              <a:defRPr sz="1575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257141" indent="-257141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675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25B491-5CDE-9941-9243-719A1A39582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32311" y="4529325"/>
            <a:ext cx="5815634" cy="2085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8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None/>
              <a:defRPr sz="1575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257141" indent="-257141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675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5442743-FF78-BC47-BF8A-4D2383D1AF6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7884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 | 1 image, squa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39293" y="1162050"/>
            <a:ext cx="58156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32311" y="1162050"/>
            <a:ext cx="5815633" cy="54530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A60427E-232C-3047-AB7E-3E8A313B7A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CD8154B-0614-FC4A-B7A4-4B680DC787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162050"/>
            <a:ext cx="5815634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2000" rIns="1296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28568" indent="-428568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3150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342854" indent="-342854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lang="en-US" sz="2250" b="0" i="0" kern="1200" dirty="0" smtClean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3B03308-87A5-6F48-9CFC-E4EFDC5FCD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6512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2 | 1 image,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39293" y="1162050"/>
            <a:ext cx="58156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32311" y="239317"/>
            <a:ext cx="5815633" cy="63757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3C63A9E4-FB70-5745-9CFA-30E60E13F7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221B61-64D7-C343-89B1-826459C83D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162050"/>
            <a:ext cx="5815634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2000" rIns="1296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28568" indent="-428568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3150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342854" indent="-342854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lang="en-US" sz="2250" b="0" i="0" kern="1200" dirty="0" smtClean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73207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3 | 1 image, squa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132311" y="1162050"/>
            <a:ext cx="5819206" cy="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3" y="1162050"/>
            <a:ext cx="5815635" cy="54530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9EE66E1-2343-A34E-82DB-5729C85F6E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4294A01-EA98-E145-BF05-60D14371E5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82394" y="1162050"/>
            <a:ext cx="2867934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2000" rIns="324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675"/>
              </a:spcBef>
              <a:spcAft>
                <a:spcPts val="675"/>
              </a:spcAft>
              <a:buNone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257141" indent="-257141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675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F58CAAB-54FD-0E41-B04D-360C05FFDC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2881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4 | 1 image, landscap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39293" y="1162050"/>
            <a:ext cx="28679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3188182" y="1162050"/>
            <a:ext cx="8759762" cy="545306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A5AE2BB-997C-444F-BF8F-26918BDE3C4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0D53755-F9E1-4548-A4FD-C771AA9C1D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4" y="1162050"/>
            <a:ext cx="2867934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2000" rIns="324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675"/>
              </a:spcBef>
              <a:spcAft>
                <a:spcPts val="675"/>
              </a:spcAft>
              <a:buNone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257141" indent="-257141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675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72505BB-3C26-8D45-A8BE-93C1432999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649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oter_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70" y="5013330"/>
            <a:ext cx="465243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464" y="1643053"/>
            <a:ext cx="10363200" cy="1470025"/>
          </a:xfrm>
        </p:spPr>
        <p:txBody>
          <a:bodyPr/>
          <a:lstStyle>
            <a:lvl1pPr>
              <a:def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86DF8"/>
                </a:solidFill>
                <a:effectLst/>
                <a:uLnTx/>
                <a:uFillTx/>
                <a:latin typeface="Dyson Sans" pitchFamily="2" charset="0"/>
                <a:ea typeface="MS PGothic" pitchFamily="34" charset="-128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467" y="4105292"/>
            <a:ext cx="7715304" cy="1752600"/>
          </a:xfrm>
        </p:spPr>
        <p:txBody>
          <a:bodyPr/>
          <a:lstStyle>
            <a:lvl1pPr marL="0" indent="0" algn="l">
              <a:buNone/>
              <a:defRPr sz="2400" b="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3794" name="AutoShape 2" descr="Image result for dyson logo"/>
          <p:cNvSpPr>
            <a:spLocks noChangeAspect="1" noChangeArrowheads="1"/>
          </p:cNvSpPr>
          <p:nvPr userDrawn="1"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dyson.png"/>
          <p:cNvPicPr>
            <a:picLocks noGrp="1" noChangeAspect="1"/>
          </p:cNvPicPr>
          <p:nvPr isPhoto="1" userDrawn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9144021" y="285728"/>
            <a:ext cx="2442760" cy="714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6182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5 | 1 image, landscap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083582" y="1162050"/>
            <a:ext cx="28679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3" y="1162050"/>
            <a:ext cx="8759762" cy="545306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59F83E0-76C5-0D4D-8857-C48E6A6329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036A266-3248-5B40-A91E-527A74ABA3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82394" y="1162050"/>
            <a:ext cx="2867934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2000" rIns="324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675"/>
              </a:spcBef>
              <a:spcAft>
                <a:spcPts val="675"/>
              </a:spcAft>
              <a:buNone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257141" indent="-257141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675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06FE85E-36D5-F84E-B95D-DD2A39D168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684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1 | 1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083582" y="1162050"/>
            <a:ext cx="28679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2" y="1162050"/>
            <a:ext cx="11708653" cy="54530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648000" tIns="0" rIns="648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199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ts val="4949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02A1B91-B204-9C43-B258-45982E53D2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8981DBA-8044-0446-AAC8-D481CFCF40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354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.2 | 1 number,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2" y="239316"/>
            <a:ext cx="11708653" cy="63757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648000" tIns="0" rIns="648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199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ts val="4949"/>
              </a:lnSpc>
              <a:spcBef>
                <a:spcPts val="0"/>
              </a:spcBef>
              <a:buNone/>
              <a:defRPr sz="4274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4274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3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.3 | 1 number,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648000" tIns="0" rIns="648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199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ts val="4949"/>
              </a:lnSpc>
              <a:spcBef>
                <a:spcPts val="0"/>
              </a:spcBef>
              <a:buNone/>
              <a:defRPr sz="4274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4274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3BFE35AC-58F4-F443-B587-7302CEA76F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54419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.4 | 1 number, full bleed (no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648000" tIns="0" rIns="648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199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ts val="4949"/>
              </a:lnSpc>
              <a:spcBef>
                <a:spcPts val="0"/>
              </a:spcBef>
              <a:buNone/>
              <a:defRPr sz="4274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4274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5 | 2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162050"/>
            <a:ext cx="5815635" cy="54530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199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EE7C139-CBDA-B54F-995A-6C52A99332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2311" y="1162050"/>
            <a:ext cx="5815635" cy="54530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199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F3C8771-58F7-2349-86A9-40D3C5C0AA3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50C0B70-F1A3-E340-8CAF-2853CF51AE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6734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6 | 3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162050"/>
            <a:ext cx="3851295" cy="54530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62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3CC6462-FBD9-FF4A-9D4F-7C42764541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69162" y="1162050"/>
            <a:ext cx="3851295" cy="54530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62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993630D-321F-9849-835B-A86ABB53F9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9030" y="1162050"/>
            <a:ext cx="3851295" cy="54530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62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E4E26D2-CD72-104D-A0E7-D11D116720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C9F3E40-25C5-B44F-9F70-99131E7653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360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7 | 4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E6FD1FE-3901-584A-995D-F7322B83FE2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162050"/>
            <a:ext cx="5815634" cy="26836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62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3CB2F0C-41F8-1246-8D3A-2031C9C045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2" y="3929063"/>
            <a:ext cx="5815635" cy="2686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62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33D5D05-DD5C-924D-9ED4-4DDB2D734C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2311" y="1162050"/>
            <a:ext cx="5815634" cy="26836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62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E4CD1CB-D018-DD46-BECA-BFD903F420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32310" y="3929063"/>
            <a:ext cx="5815635" cy="2686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62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7EAF71E-070E-D54F-9137-A89341EC5A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20F067F-C42B-E14E-8905-C6C4647375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1393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8 | 6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2EC3939-F0B6-6C48-8BED-56F8413D74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162050"/>
            <a:ext cx="3851295" cy="26836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62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08FD33-85F7-0F43-86E0-91BC2B0BA8F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39292" y="3929063"/>
            <a:ext cx="3851296" cy="2686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62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9BF884D-FE81-5241-82A3-507A0965D7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69162" y="1162050"/>
            <a:ext cx="3851295" cy="26836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62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FE21A55-6802-E54D-9021-F0523214B0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169161" y="3929063"/>
            <a:ext cx="3851296" cy="2686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62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26BE3AFA-5CE2-FE43-A69D-ADF77D34784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99030" y="1162050"/>
            <a:ext cx="3851295" cy="26836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62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1A4BCA-DDEA-4C4C-B280-F939D043E02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99030" y="3929063"/>
            <a:ext cx="3851296" cy="2686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62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BABE41D-0F25-CB45-A655-8EFA07A140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FC971E1-2836-2844-A142-4908DF495D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262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9 | 9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162051"/>
            <a:ext cx="385129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 sz="4832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328484A-907A-EC44-9FB5-37DE9064F5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3007519"/>
            <a:ext cx="385129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 sz="4832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B6E6CC2-6CD3-6C49-9A55-5D36A69C11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9293" y="4852987"/>
            <a:ext cx="385129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 sz="4832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7F8AFA6-86D5-5D4C-9084-68AC081016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69162" y="1162051"/>
            <a:ext cx="385129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 sz="4832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027381E-19B8-984D-8A9F-BC01A46BE9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69162" y="3007520"/>
            <a:ext cx="385129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 sz="4832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98B21F4-7B44-7242-A000-5AB8772AEE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69162" y="4852988"/>
            <a:ext cx="385129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 sz="4832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65F654D8-0955-DC43-96E4-AE51EBF41A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9030" y="1162051"/>
            <a:ext cx="385129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 sz="4832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199FC041-C41D-DB4B-93E7-9662493F13B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99030" y="3007520"/>
            <a:ext cx="385129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 sz="4832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84614380-7525-A248-AC34-1170240258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99030" y="4852988"/>
            <a:ext cx="385129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 sz="4832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CAEC18-D999-2C4B-8B96-3D115F3559C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33A3E46-CB73-014B-B150-B02835AD4A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3473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oter_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70" y="5013330"/>
            <a:ext cx="465243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2464" y="2214559"/>
            <a:ext cx="10363200" cy="1327149"/>
          </a:xfrm>
        </p:spPr>
        <p:txBody>
          <a:bodyPr/>
          <a:lstStyle>
            <a:lvl1pPr>
              <a:def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86DF8"/>
                </a:solidFill>
                <a:effectLst/>
                <a:uLnTx/>
                <a:uFillTx/>
                <a:latin typeface="Dyson Sans" pitchFamily="2" charset="0"/>
                <a:ea typeface="MS PGothic" pitchFamily="34" charset="-128"/>
                <a:cs typeface="+mj-cs"/>
              </a:defRPr>
            </a:lvl1pPr>
          </a:lstStyle>
          <a:p>
            <a:r>
              <a:rPr lang="en-US" dirty="0"/>
              <a:t>Click to edit detail </a:t>
            </a:r>
            <a:endParaRPr lang="en-GB" dirty="0"/>
          </a:p>
        </p:txBody>
      </p:sp>
      <p:sp>
        <p:nvSpPr>
          <p:cNvPr id="33794" name="AutoShape 2" descr="Image result for dyson logo"/>
          <p:cNvSpPr>
            <a:spLocks noChangeAspect="1" noChangeArrowheads="1"/>
          </p:cNvSpPr>
          <p:nvPr userDrawn="1"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7716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1 | 1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39293" y="1162050"/>
            <a:ext cx="58156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235A174-8379-F94D-AF8C-12809AF67A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2311" y="1162050"/>
            <a:ext cx="5815635" cy="54530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199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C3832AD1-B5D2-9B4D-9BC7-B8DF453A8D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021F00C-D320-F446-A5F2-2059BFC063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162050"/>
            <a:ext cx="5815634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2000" rIns="1296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28568" indent="-428568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3150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342854" indent="-342854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lang="en-US" sz="2250" b="0" i="0" kern="1200" dirty="0" smtClean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4FC6B99-3783-7B40-9A5E-B9432EF76C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4426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2 | 1 number,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39293" y="1162050"/>
            <a:ext cx="58156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191B1B3-90EA-1144-837F-84CDFF031B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2311" y="239316"/>
            <a:ext cx="5815635" cy="63757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199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9DE8F855-96B8-AB49-BF87-9EBFF3F8D7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74FAAB3-C4A2-C54B-863D-83E81FC907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162050"/>
            <a:ext cx="5815634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2000" rIns="1296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28568" indent="-428568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3150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342854" indent="-342854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lang="en-US" sz="2250" b="0" i="0" kern="1200" dirty="0" smtClean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106758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3 | 2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7C2B615-E3DE-EF49-A777-8EBF838F30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162050"/>
            <a:ext cx="5815635" cy="4067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199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0CB3C4A-5DA1-4E43-A39F-D137A751C6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2311" y="1162050"/>
            <a:ext cx="5815635" cy="4067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199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E1535AB-DF01-1F48-B9E4-F16C2F5915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9293" y="5312568"/>
            <a:ext cx="5815634" cy="13025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0" rIns="324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7F1D4FA-8AE0-B34C-BA8E-E978988F3D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32311" y="5312569"/>
            <a:ext cx="5815634" cy="13025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0" rIns="324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84F961D-508D-C64D-B0BA-A310927921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9501555-64C5-8644-A7C3-F1BCF34B17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9060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4 | 3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D507F14-312A-2446-BB3C-FA1A19CCFA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162050"/>
            <a:ext cx="3851295" cy="4067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62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DED6EB0-1D0D-7144-AB3D-E406701771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69162" y="1162050"/>
            <a:ext cx="3851295" cy="4067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62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2345543-E291-2041-978E-29F8849D06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99030" y="1162050"/>
            <a:ext cx="3851295" cy="4067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62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58F99BF-7314-3B42-8FC0-131AC818AAC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9294" y="5312568"/>
            <a:ext cx="3851295" cy="13025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0" rIns="324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C55BA55-64E9-734D-8C02-68191950ED1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67972" y="5312569"/>
            <a:ext cx="3851295" cy="13025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0" rIns="324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FE108666-9C5D-F140-B0B2-C53C8BB1D4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99031" y="5312568"/>
            <a:ext cx="3851295" cy="13025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0" rIns="324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1CF020-094C-7D4B-93E1-79800C415A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7651324-8964-294A-8F1E-40CAB65A79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9055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5 | 4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4" y="1162050"/>
            <a:ext cx="2867934" cy="4067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CE99782D-6941-F142-87A0-093CC4CA83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39294" y="5312568"/>
            <a:ext cx="2867934" cy="13025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0" rIns="324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5EB5B97-33B4-0349-A9C5-D4C38C3AFA8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88182" y="5312569"/>
            <a:ext cx="2867934" cy="13025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0" rIns="324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37563AE-DD17-374F-917A-2C44A671CDE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37071" y="5312569"/>
            <a:ext cx="2867934" cy="13025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0" rIns="324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8A10FB9-9A62-7746-A736-5A3C7C4D9A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85959" y="5312570"/>
            <a:ext cx="2867934" cy="13025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0" rIns="324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F13E337-F166-854E-8509-D949DF13F8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88182" y="1162050"/>
            <a:ext cx="2867934" cy="4067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75B36A84-0C64-7143-B1A4-6CB8A2400C4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37071" y="1162050"/>
            <a:ext cx="2867934" cy="4067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76970775-239D-4048-A75F-2CAC93F65D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85960" y="1162050"/>
            <a:ext cx="2867934" cy="4067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B85E06-30C6-9047-B3D1-7A15E29B1A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30E8C8A-05B7-474A-AA61-8CDC8D8034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9805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6 | 6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239293" y="1162050"/>
            <a:ext cx="58156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FEA62E08-1137-EE49-96AB-708667C32F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35882" y="1162050"/>
            <a:ext cx="2867934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8C7195B4-373F-B64A-98CF-989811F54B6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32311" y="3007519"/>
            <a:ext cx="2867934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95E9452-F84D-5A4D-BFBB-A10BC8E590E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32312" y="4852988"/>
            <a:ext cx="2867934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6611CA2-EF02-8047-8B2D-37E8B407DD6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88342" y="1162050"/>
            <a:ext cx="2867934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8EF4E035-A14B-6240-A12D-1DC4243AF2A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84771" y="3007519"/>
            <a:ext cx="2867934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9DD663CA-6579-4443-9B67-A119A471ED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84772" y="4852988"/>
            <a:ext cx="2867934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F1AD93A-8493-5A44-86B8-6406AA5E99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D95D8F3-5435-3A42-B62E-3029CCA656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162050"/>
            <a:ext cx="5815634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2000" rIns="1296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28568" indent="-428568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3150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342854" indent="-342854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lang="en-US" sz="2250" b="0" i="0" kern="1200" dirty="0" smtClean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7FBA915-CDAC-534C-BB70-E84E556EF4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7104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7 | 9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239293" y="1162050"/>
            <a:ext cx="28679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F2FF7C0-8DEA-9A40-A9C9-7948BD553A2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35882" y="1162050"/>
            <a:ext cx="2867934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7578639-9728-164C-8AC4-FCD1FD292F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32311" y="3007519"/>
            <a:ext cx="2867934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AF0210B2-E9CB-C84B-86D8-DBE97D2C002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32312" y="4852988"/>
            <a:ext cx="2867934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009BE70B-75C6-F04E-8304-304C72E36AA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88342" y="1162050"/>
            <a:ext cx="2867934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3B2E637-8688-A84A-AF2C-2CEE56A260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84771" y="3007519"/>
            <a:ext cx="2867934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8780737F-57DD-9D4D-B58F-FD44EC10445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84772" y="4852988"/>
            <a:ext cx="2867934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CF53CA31-F728-F346-9B5F-DE3543A0878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195325" y="1162050"/>
            <a:ext cx="2867934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FA81156F-BF58-ED4F-912F-2382C2D0D17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91754" y="3007519"/>
            <a:ext cx="2867934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AD2CFFA5-B5AC-564A-8313-4AACF7028EF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191754" y="4852988"/>
            <a:ext cx="2867934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DC0020D-0FD8-4744-9EF7-C52B17EE6B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0A83145-4388-4948-A2E6-49B1286016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4" y="1162050"/>
            <a:ext cx="2867934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2000" rIns="324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675"/>
              </a:spcBef>
              <a:spcAft>
                <a:spcPts val="675"/>
              </a:spcAft>
              <a:buNone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257141" indent="-257141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675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66BA38D-A236-E74A-B7C5-CF569B91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8354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.1 | 1 big number, full page (landsca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3" y="239317"/>
            <a:ext cx="11708651" cy="40707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50AF4D4-D52E-F046-91B7-5CA57C68E8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2" y="4388644"/>
            <a:ext cx="11708652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62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314276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.2 | 1 big number, full page (portra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3" y="239317"/>
            <a:ext cx="5815634" cy="63734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B9DFFA5-59B3-5844-9D32-91F037A57C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2311" y="239316"/>
            <a:ext cx="5815635" cy="63757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199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98109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.3 | 2 big numbers,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3" y="239317"/>
            <a:ext cx="5815634" cy="40707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6132311" y="241698"/>
            <a:ext cx="5815634" cy="40707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B4DA29-5D95-0B44-ADC7-7DE13FAF1D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4388644"/>
            <a:ext cx="5815635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62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3FD9A6B-706D-B847-B9CD-9EEC3AD1CB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32311" y="4388644"/>
            <a:ext cx="5815633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62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00723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16" y="158730"/>
            <a:ext cx="9563133" cy="48418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928670"/>
            <a:ext cx="11074400" cy="557216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SzPct val="70000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87" y="71414"/>
            <a:ext cx="960469" cy="30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 userDrawn="1"/>
        </p:nvCxnSpPr>
        <p:spPr bwMode="auto">
          <a:xfrm>
            <a:off x="0" y="738000"/>
            <a:ext cx="12192000" cy="0"/>
          </a:xfrm>
          <a:prstGeom prst="line">
            <a:avLst/>
          </a:prstGeom>
          <a:solidFill>
            <a:srgbClr val="A5002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0357675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.4 | 3 big numbers,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0633" y="115503"/>
            <a:ext cx="4533056" cy="252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0" i="0" dirty="0">
              <a:latin typeface="Futura BT for Dyson Medium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4" y="239317"/>
            <a:ext cx="3851295" cy="40707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4169163" y="241698"/>
            <a:ext cx="3850105" cy="40707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8097842" y="239317"/>
            <a:ext cx="3850105" cy="40707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056145C-23A3-4E49-8B52-036EDA01E2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4388644"/>
            <a:ext cx="3851295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62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907780F-9851-6449-ABA9-0E073C07AC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69162" y="4388644"/>
            <a:ext cx="3851295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62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82039B2-E990-6145-93FF-A3B37720FC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99030" y="4388644"/>
            <a:ext cx="3851295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62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32809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.5 | 4 big numbers,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2861" y="115503"/>
            <a:ext cx="6510854" cy="252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0" i="0" dirty="0">
              <a:latin typeface="Futura BT for Dyson Medium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4" y="239317"/>
            <a:ext cx="2867934" cy="40707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3186993" y="239316"/>
            <a:ext cx="2867934" cy="40707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6134691" y="241698"/>
            <a:ext cx="2867934" cy="40707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9083582" y="239316"/>
            <a:ext cx="2867934" cy="40707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1DFB490-1BE1-034C-A15A-2973FBD717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4" y="4388644"/>
            <a:ext cx="2867934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CBF84B8-CC81-9B45-88E9-27015BD1172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88182" y="4388644"/>
            <a:ext cx="2867934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70166CC-4A15-3F4A-BE4E-94FA6528B20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37071" y="4388644"/>
            <a:ext cx="2867934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5DF7D3B-0C19-8A46-BF00-EF9C30ACD1E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85960" y="4388644"/>
            <a:ext cx="2867934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65226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6 | 2 big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3" y="1162050"/>
            <a:ext cx="5815634" cy="31480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6132311" y="1162050"/>
            <a:ext cx="5815634" cy="315039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A555FFB-F72C-7E47-B76F-00F97E7A6D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4388644"/>
            <a:ext cx="5815635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62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3EB9CF6-2ED1-8E42-BBCC-3D7B8450DD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32311" y="4388644"/>
            <a:ext cx="5815633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62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FD0DC45-E3EA-F649-951D-E2063E97BD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6D1EC70-5165-4A44-BEAC-C823D9B82E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2688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7 | 3 big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4" y="1162050"/>
            <a:ext cx="3851295" cy="31480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4169162" y="1162050"/>
            <a:ext cx="3850105" cy="315039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8097841" y="1162050"/>
            <a:ext cx="3850105" cy="315039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21F56F3-60F6-DC49-8EAC-700C50BD2B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4388644"/>
            <a:ext cx="3851295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62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9816375-E70F-C94F-A1A1-E3A9B45049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69162" y="4388644"/>
            <a:ext cx="3851295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62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C91A722-83E4-9B4F-8F98-6B71806D980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99030" y="4388644"/>
            <a:ext cx="3851295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62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F12D639-8BD9-D441-9F25-A7B45E44A9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BB4B59-92B7-9F44-B0EC-52BC1DEBE21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0696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8 | 4 big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4" y="1162051"/>
            <a:ext cx="2867934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3186993" y="1162050"/>
            <a:ext cx="2867934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6134691" y="1164432"/>
            <a:ext cx="2867934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9083582" y="1162050"/>
            <a:ext cx="2867934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E7A3717-ED26-F349-83DB-F714248815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4" y="4388644"/>
            <a:ext cx="2867934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34E805F-F790-5A4A-A289-7A8B89866F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88182" y="4388644"/>
            <a:ext cx="2867934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F66D273-31AD-964E-8851-57F43AB1CF3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37071" y="4388644"/>
            <a:ext cx="2867934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76E6436D-EE4F-2648-A00A-339E3F3BF64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85960" y="4388644"/>
            <a:ext cx="2867934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13DAD57-FEF4-8F4D-AE5D-A9BF35D015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2B54AD2-1A12-294E-AF35-9314FB2CEA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455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1 | 2 bullets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2" y="1162049"/>
            <a:ext cx="11708653" cy="2683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340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74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55730" y="1858279"/>
            <a:ext cx="1291085" cy="1291211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562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239292" y="3929062"/>
            <a:ext cx="11708653" cy="2683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340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74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455730" y="4625293"/>
            <a:ext cx="1291085" cy="1291211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562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8A543C1-76E1-994F-892B-79004F182B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7E6DAF-17B2-0B41-9AA1-C2269303CDE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8877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2 | 2 bullets,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2" y="1162049"/>
            <a:ext cx="11708653" cy="2683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32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74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10438560" y="1858279"/>
            <a:ext cx="1291085" cy="1291211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562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239367" y="3929062"/>
            <a:ext cx="11708653" cy="2683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32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74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10438635" y="4625293"/>
            <a:ext cx="1291085" cy="1291211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562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E53DE13-2582-F94C-B233-B4925D1EE3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557A32B-E8AF-B74E-A316-3B1B71E11B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074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3 | 2 bullets,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3" y="1162049"/>
            <a:ext cx="5815635" cy="545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88000" tIns="108000" rIns="288000" bIns="288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74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05203" y="5160387"/>
            <a:ext cx="1291085" cy="1291211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562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132311" y="1162051"/>
            <a:ext cx="5815635" cy="545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88000" tIns="108000" rIns="288000" bIns="288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74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298221" y="5160388"/>
            <a:ext cx="1291085" cy="1291211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562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E06A1A0-B24F-1145-AE06-0ECFB8823B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2260E8A-F8A5-D842-969F-DCDB48E5F3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9718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4 | 3 bullets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2" y="1162050"/>
            <a:ext cx="11708653" cy="1762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404151" y="1622398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39292" y="3007519"/>
            <a:ext cx="11708653" cy="1762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404151" y="3467868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39292" y="4852989"/>
            <a:ext cx="11708653" cy="1762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404151" y="5313337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3C1BD30D-42BF-0143-90B8-25BCE6F9DC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89F786C-A76D-4D40-955C-2F605EC5B5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49146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5 | 3 bullets,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2" y="1162050"/>
            <a:ext cx="11708653" cy="1762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999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0942931" y="1622398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39292" y="3007519"/>
            <a:ext cx="11708653" cy="1762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999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0942931" y="3467868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39292" y="4852987"/>
            <a:ext cx="11708653" cy="1762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999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0942931" y="5313336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CD34720-2647-6547-BD45-56C0CA1451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3375E0D-9C6D-5445-B317-BFB7BFDE118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7024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16" y="158730"/>
            <a:ext cx="9563133" cy="48418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87" y="71414"/>
            <a:ext cx="960469" cy="30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861" y="428609"/>
            <a:ext cx="1248139" cy="28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 userDrawn="1"/>
        </p:nvCxnSpPr>
        <p:spPr bwMode="auto">
          <a:xfrm>
            <a:off x="0" y="738000"/>
            <a:ext cx="12192000" cy="0"/>
          </a:xfrm>
          <a:prstGeom prst="line">
            <a:avLst/>
          </a:prstGeom>
          <a:solidFill>
            <a:srgbClr val="A5002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0" y="44624"/>
            <a:ext cx="912897" cy="6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56294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6 | 3 bullets,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4" y="1162049"/>
            <a:ext cx="3851295" cy="545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999" tIns="108000" rIns="288000" bIns="288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05203" y="5160387"/>
            <a:ext cx="1291085" cy="1291211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562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169162" y="1162049"/>
            <a:ext cx="3851295" cy="545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999" tIns="108000" rIns="288000" bIns="288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4335071" y="5160387"/>
            <a:ext cx="1291085" cy="1291211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562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8099030" y="1162051"/>
            <a:ext cx="3851295" cy="545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999" tIns="108000" rIns="288000" bIns="288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8264939" y="5160388"/>
            <a:ext cx="1291085" cy="1291211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562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FD40DFB-1176-8941-9D3F-C511915CC2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F889F00-EA62-C244-8008-FB947174489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2127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7 | 4 bullets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2" y="1162050"/>
            <a:ext cx="11708653" cy="1304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404151" y="1393798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39292" y="2545557"/>
            <a:ext cx="11708653" cy="1304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404151" y="2777305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39292" y="3924300"/>
            <a:ext cx="11708653" cy="1304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404151" y="4156048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39292" y="5312569"/>
            <a:ext cx="11708653" cy="13025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404151" y="5544318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F031C63-97CE-A44B-B6DB-78AABD9BD5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52D0257-819B-6A40-AEDE-D8553D9489D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810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8 | 4 bullets,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2" y="1162050"/>
            <a:ext cx="11708653" cy="1304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999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0942931" y="1393798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39292" y="2545557"/>
            <a:ext cx="11708653" cy="1301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999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0942931" y="2775731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39292" y="3929870"/>
            <a:ext cx="11708653" cy="1300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999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0942931" y="4159238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39292" y="5314950"/>
            <a:ext cx="11708653" cy="1300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999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0942931" y="5544318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3DEA5487-8322-5D44-B57E-EA1D47DCD6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D137EE3-7E75-5C49-A4E0-4FD03752B1E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4185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9 | 4 bullets,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4" y="1162049"/>
            <a:ext cx="2867934" cy="545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80000" tIns="72000" rIns="180000" bIns="180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53789" y="5664734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3188182" y="1162051"/>
            <a:ext cx="2867934" cy="545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80000" tIns="72000" rIns="180000" bIns="180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3302678" y="5664735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132311" y="1162051"/>
            <a:ext cx="2867934" cy="545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80000" tIns="72000" rIns="180000" bIns="180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6246806" y="5664735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9080011" y="1162049"/>
            <a:ext cx="2867934" cy="545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80000" tIns="72000" rIns="180000" bIns="180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194506" y="5664734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0C0EBBE-8EC9-254D-B389-DADFF55BDC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09BC23A-B121-AD4E-B836-C1DF8926B2B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4900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10 | 6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2" y="1162050"/>
            <a:ext cx="11708653" cy="840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4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53625" y="1310987"/>
            <a:ext cx="542654" cy="54270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150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39292" y="2085975"/>
            <a:ext cx="11708653" cy="840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4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53625" y="2234912"/>
            <a:ext cx="542654" cy="54270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150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39292" y="3009900"/>
            <a:ext cx="11708653" cy="840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4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353625" y="3158837"/>
            <a:ext cx="542654" cy="54270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150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39292" y="3929062"/>
            <a:ext cx="11708653" cy="840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4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353625" y="4077999"/>
            <a:ext cx="542654" cy="54270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150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239292" y="4852988"/>
            <a:ext cx="11708653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4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53625" y="5001925"/>
            <a:ext cx="542654" cy="54270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150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239292" y="5769769"/>
            <a:ext cx="11708653" cy="840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4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353625" y="5918706"/>
            <a:ext cx="542654" cy="54270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150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89B9BBB-AD94-4843-B7AE-EB8901E6C0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70EA8E8-6AFC-924C-B02F-793CF287386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078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11 | 8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3" y="1162050"/>
            <a:ext cx="5815635" cy="1304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404151" y="1393798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39293" y="2545557"/>
            <a:ext cx="5815635" cy="1304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404151" y="2777305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39293" y="3924300"/>
            <a:ext cx="5815635" cy="1304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404151" y="4156048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39293" y="5312569"/>
            <a:ext cx="5815635" cy="13025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404151" y="5544318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6132311" y="1162050"/>
            <a:ext cx="5815635" cy="1304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6297169" y="1393799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6132311" y="2545557"/>
            <a:ext cx="5815635" cy="1304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6297169" y="2777306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6132311" y="3924300"/>
            <a:ext cx="5815635" cy="1304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6297169" y="4156049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6132311" y="5312570"/>
            <a:ext cx="5815635" cy="13025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6297169" y="5544318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1FD10E71-BFC2-B14D-9C1D-0E28112381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B1988BE0-79F6-794F-9A1C-E3FC574E4F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9755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1 | 2 bullets (not 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3" y="1162049"/>
            <a:ext cx="8760953" cy="2683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32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74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239368" y="3929062"/>
            <a:ext cx="8760953" cy="2683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32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74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9083580" y="1164432"/>
            <a:ext cx="2864365" cy="268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4274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9083581" y="3929063"/>
            <a:ext cx="2864365" cy="268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4274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2F4B4D5-1657-554E-BFF1-82BE2BFBBB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3A890FF-E5E3-AE4E-8DC7-077FCB4FC0F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21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2 | 2 bulle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3" y="1162050"/>
            <a:ext cx="8760953" cy="1762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404151" y="1622398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39293" y="3007519"/>
            <a:ext cx="8760953" cy="1762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404151" y="3467868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39293" y="4852989"/>
            <a:ext cx="8760953" cy="1762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404151" y="5313337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9083581" y="4852988"/>
            <a:ext cx="2864365" cy="17597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4274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9083581" y="3007518"/>
            <a:ext cx="2864365" cy="17621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4274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9083580" y="1164432"/>
            <a:ext cx="2864365" cy="17597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4274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6C9DF2D5-F64C-7745-AEB5-6A46A186A3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3697487-64F4-634A-AD97-604241788F5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190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3 | 3 bullets (not 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3" y="1162050"/>
            <a:ext cx="8760953" cy="1762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999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39293" y="3007519"/>
            <a:ext cx="8760953" cy="1762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999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39293" y="4852987"/>
            <a:ext cx="8760953" cy="1762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999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9083581" y="4852988"/>
            <a:ext cx="2864365" cy="17597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4274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9083581" y="3007518"/>
            <a:ext cx="2864365" cy="17621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4274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9083580" y="1164432"/>
            <a:ext cx="2864365" cy="17597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4274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97C19B7C-3E0F-5447-843C-E3E75207E9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B5D92A8-7BA8-E34B-8B28-A467FAB0599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8610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4 | 4 bulle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3" y="1162050"/>
            <a:ext cx="8760953" cy="1304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404151" y="1393798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39293" y="2545557"/>
            <a:ext cx="8760953" cy="1304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404151" y="2777305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39293" y="3924300"/>
            <a:ext cx="8760953" cy="1304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404151" y="4156048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39293" y="5312569"/>
            <a:ext cx="8760953" cy="13025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404151" y="5544318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74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9083580" y="1164432"/>
            <a:ext cx="2864365" cy="13025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4274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9083581" y="2547939"/>
            <a:ext cx="2864365" cy="13025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4274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9083580" y="3924299"/>
            <a:ext cx="2864365" cy="13025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4274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9083580" y="5312570"/>
            <a:ext cx="2864365" cy="13025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4274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2F61F8AA-BFFF-AA44-8619-75665A3AC6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A904D309-B237-D740-9895-3B7E0ABECD8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555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6212" y="928670"/>
            <a:ext cx="11144328" cy="5572164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7716" y="158730"/>
            <a:ext cx="9563133" cy="4841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87" y="71414"/>
            <a:ext cx="960469" cy="30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861" y="428609"/>
            <a:ext cx="1248139" cy="28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 userDrawn="1"/>
        </p:nvCxnSpPr>
        <p:spPr bwMode="auto">
          <a:xfrm>
            <a:off x="0" y="738000"/>
            <a:ext cx="12192000" cy="0"/>
          </a:xfrm>
          <a:prstGeom prst="line">
            <a:avLst/>
          </a:prstGeom>
          <a:solidFill>
            <a:srgbClr val="A5002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0" y="44624"/>
            <a:ext cx="912897" cy="6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34535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5 | 4 bullets (not 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3" y="1162050"/>
            <a:ext cx="8760953" cy="1304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999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39293" y="2545557"/>
            <a:ext cx="8760953" cy="1301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999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39293" y="3929870"/>
            <a:ext cx="8760953" cy="1300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999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39293" y="5314950"/>
            <a:ext cx="8760953" cy="1300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999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9083580" y="1164432"/>
            <a:ext cx="2864365" cy="13025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4274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9083581" y="2547939"/>
            <a:ext cx="2864365" cy="13025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4274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9083580" y="3924299"/>
            <a:ext cx="2864365" cy="13025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4274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9083580" y="5312570"/>
            <a:ext cx="2864365" cy="13025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74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4274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8610F04-B296-0741-9980-FB82BCAD06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023E0CE-A23B-D94B-869F-85D860ED7BC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2650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6 | 6 bulle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3" y="1162050"/>
            <a:ext cx="8760953" cy="840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4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53625" y="1310987"/>
            <a:ext cx="542654" cy="54270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150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39293" y="2085975"/>
            <a:ext cx="8760953" cy="840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4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53625" y="2234912"/>
            <a:ext cx="542654" cy="54270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150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39293" y="3009900"/>
            <a:ext cx="8760953" cy="840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4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353625" y="3158837"/>
            <a:ext cx="542654" cy="54270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150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39293" y="3929062"/>
            <a:ext cx="8760953" cy="840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4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353625" y="4077999"/>
            <a:ext cx="542654" cy="54270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150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239293" y="4852988"/>
            <a:ext cx="8760953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4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53625" y="5001925"/>
            <a:ext cx="542654" cy="54270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150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239293" y="5769769"/>
            <a:ext cx="8760953" cy="840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44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353625" y="5918706"/>
            <a:ext cx="542654" cy="54270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150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609456" indent="0">
              <a:buNone/>
              <a:defRPr/>
            </a:lvl2pPr>
            <a:lvl3pPr marL="1218910" indent="0">
              <a:buNone/>
              <a:defRPr/>
            </a:lvl3pPr>
            <a:lvl4pPr marL="1828366" indent="0">
              <a:buNone/>
              <a:defRPr/>
            </a:lvl4pPr>
            <a:lvl5pPr marL="2437821" indent="0">
              <a:buNone/>
              <a:defRPr/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9083580" y="1164432"/>
            <a:ext cx="2864365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number</a:t>
            </a:r>
            <a:endParaRPr lang="en-US" sz="4274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9083581" y="2087166"/>
            <a:ext cx="2864365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number</a:t>
            </a:r>
            <a:endParaRPr lang="en-US" sz="4274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9083580" y="3009900"/>
            <a:ext cx="2864365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number</a:t>
            </a:r>
            <a:endParaRPr lang="en-US" sz="4274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9083580" y="3929062"/>
            <a:ext cx="2864365" cy="8405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number</a:t>
            </a:r>
            <a:endParaRPr lang="en-US" sz="4274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9083579" y="4850606"/>
            <a:ext cx="2864365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number</a:t>
            </a:r>
            <a:endParaRPr lang="en-US" sz="4274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9083580" y="5769767"/>
            <a:ext cx="2864365" cy="8405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number</a:t>
            </a:r>
            <a:endParaRPr lang="en-US" sz="4274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D138FBBD-12E3-3348-A717-22BFC02174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407A659E-CF15-6640-BD57-5AEF819A59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9664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7 | 6 bullets (not 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3" y="1162050"/>
            <a:ext cx="8760953" cy="840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80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39293" y="2085975"/>
            <a:ext cx="8760953" cy="840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80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39293" y="3009900"/>
            <a:ext cx="8760953" cy="840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80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39293" y="3929062"/>
            <a:ext cx="8760953" cy="840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80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239293" y="4852988"/>
            <a:ext cx="8760953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80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239293" y="5769769"/>
            <a:ext cx="8760953" cy="840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80000" tIns="216000" rIns="216000" bIns="21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250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9083580" y="1164432"/>
            <a:ext cx="2864365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number</a:t>
            </a:r>
            <a:endParaRPr lang="en-US" sz="4274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9083581" y="2087166"/>
            <a:ext cx="2864365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number</a:t>
            </a:r>
            <a:endParaRPr lang="en-US" sz="4274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9083580" y="3009900"/>
            <a:ext cx="2864365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number</a:t>
            </a:r>
            <a:endParaRPr lang="en-US" sz="4274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9083580" y="3929062"/>
            <a:ext cx="2864365" cy="8405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number</a:t>
            </a:r>
            <a:endParaRPr lang="en-US" sz="4274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9083579" y="4850606"/>
            <a:ext cx="2864365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number</a:t>
            </a:r>
            <a:endParaRPr lang="en-US" sz="4274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9083580" y="5769767"/>
            <a:ext cx="2864365" cy="8405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6000" tIns="0" rIns="21600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150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250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number</a:t>
            </a:r>
            <a:endParaRPr lang="en-US" sz="4274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8DAB24A7-3D39-D04C-B26D-96D24E731A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20175CD-6196-3242-B738-44730B229C0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6905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1 | 1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1162050"/>
            <a:ext cx="11708652" cy="5453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08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675"/>
              </a:spcBef>
              <a:buNone/>
              <a:defRPr sz="1575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chart title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 hasCustomPrompt="1"/>
          </p:nvPr>
        </p:nvSpPr>
        <p:spPr>
          <a:xfrm>
            <a:off x="395887" y="1915998"/>
            <a:ext cx="9260931" cy="4539006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chart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0062179" y="4349966"/>
            <a:ext cx="1793747" cy="2180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08000" tIns="36000" rIns="144000" bIns="72000" anchor="b" anchorCtr="0">
            <a:spAutoFit/>
          </a:bodyPr>
          <a:lstStyle>
            <a:lvl1pPr marL="0" indent="0" fontAlgn="t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125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Key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colour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2 </a:t>
            </a:r>
            <a:r>
              <a:rPr lang="en-US" dirty="0" err="1"/>
              <a:t>colour</a:t>
            </a:r>
            <a:endParaRPr lang="en-US" dirty="0"/>
          </a:p>
          <a:p>
            <a:pPr lvl="3"/>
            <a:r>
              <a:rPr lang="en-US" dirty="0"/>
              <a:t>3 </a:t>
            </a:r>
            <a:r>
              <a:rPr lang="en-US" dirty="0" err="1"/>
              <a:t>colour</a:t>
            </a:r>
            <a:endParaRPr lang="en-US" dirty="0"/>
          </a:p>
          <a:p>
            <a:pPr lvl="4"/>
            <a:r>
              <a:rPr lang="en-US" dirty="0"/>
              <a:t>4 </a:t>
            </a:r>
            <a:r>
              <a:rPr lang="en-US" dirty="0" err="1"/>
              <a:t>colour</a:t>
            </a:r>
            <a:endParaRPr lang="en-US" dirty="0"/>
          </a:p>
          <a:p>
            <a:pPr lvl="5"/>
            <a:r>
              <a:rPr lang="en-US" dirty="0"/>
              <a:t>5 </a:t>
            </a:r>
            <a:r>
              <a:rPr lang="en-US" dirty="0" err="1"/>
              <a:t>colour</a:t>
            </a:r>
            <a:endParaRPr lang="en-US" dirty="0"/>
          </a:p>
          <a:p>
            <a:pPr lvl="6"/>
            <a:r>
              <a:rPr lang="en-US" dirty="0"/>
              <a:t>6 </a:t>
            </a:r>
            <a:r>
              <a:rPr lang="en-US" dirty="0" err="1"/>
              <a:t>colour</a:t>
            </a:r>
            <a:endParaRPr lang="en-US" dirty="0"/>
          </a:p>
          <a:p>
            <a:pPr lvl="7"/>
            <a:r>
              <a:rPr lang="en-US" dirty="0"/>
              <a:t>7 </a:t>
            </a:r>
            <a:r>
              <a:rPr lang="en-US" dirty="0" err="1"/>
              <a:t>colour</a:t>
            </a:r>
            <a:endParaRPr lang="en-US" dirty="0"/>
          </a:p>
          <a:p>
            <a:pPr lvl="8"/>
            <a:r>
              <a:rPr lang="en-US" dirty="0"/>
              <a:t>8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3891139E-D150-5843-A689-57405B147A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19B3A25-4A96-A84E-A1BF-E74887D0EEE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9935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2 | 1 char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1162050"/>
            <a:ext cx="8760953" cy="5453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08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675"/>
              </a:spcBef>
              <a:buNone/>
              <a:defRPr sz="1575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chart title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 hasCustomPrompt="1"/>
          </p:nvPr>
        </p:nvSpPr>
        <p:spPr>
          <a:xfrm>
            <a:off x="395887" y="1915998"/>
            <a:ext cx="8193449" cy="4539006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chart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9000246" y="4434979"/>
            <a:ext cx="1793747" cy="2180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08000" tIns="36000" rIns="144000" bIns="72000" anchor="b" anchorCtr="0">
            <a:spAutoFit/>
          </a:bodyPr>
          <a:lstStyle>
            <a:lvl1pPr marL="0" indent="0" fontAlgn="t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125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Key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colour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2 </a:t>
            </a:r>
            <a:r>
              <a:rPr lang="en-US" dirty="0" err="1"/>
              <a:t>colour</a:t>
            </a:r>
            <a:endParaRPr lang="en-US" dirty="0"/>
          </a:p>
          <a:p>
            <a:pPr lvl="3"/>
            <a:r>
              <a:rPr lang="en-US" dirty="0"/>
              <a:t>3 </a:t>
            </a:r>
            <a:r>
              <a:rPr lang="en-US" dirty="0" err="1"/>
              <a:t>colour</a:t>
            </a:r>
            <a:endParaRPr lang="en-US" dirty="0"/>
          </a:p>
          <a:p>
            <a:pPr lvl="4"/>
            <a:r>
              <a:rPr lang="en-US" dirty="0"/>
              <a:t>4 </a:t>
            </a:r>
            <a:r>
              <a:rPr lang="en-US" dirty="0" err="1"/>
              <a:t>colour</a:t>
            </a:r>
            <a:endParaRPr lang="en-US" dirty="0"/>
          </a:p>
          <a:p>
            <a:pPr lvl="5"/>
            <a:r>
              <a:rPr lang="en-US" dirty="0"/>
              <a:t>5 </a:t>
            </a:r>
            <a:r>
              <a:rPr lang="en-US" dirty="0" err="1"/>
              <a:t>colour</a:t>
            </a:r>
            <a:endParaRPr lang="en-US" dirty="0"/>
          </a:p>
          <a:p>
            <a:pPr lvl="6"/>
            <a:r>
              <a:rPr lang="en-US" dirty="0"/>
              <a:t>6 </a:t>
            </a:r>
            <a:r>
              <a:rPr lang="en-US" dirty="0" err="1"/>
              <a:t>colour</a:t>
            </a:r>
            <a:endParaRPr lang="en-US" dirty="0"/>
          </a:p>
          <a:p>
            <a:pPr lvl="7"/>
            <a:r>
              <a:rPr lang="en-US" dirty="0"/>
              <a:t>7 </a:t>
            </a:r>
            <a:r>
              <a:rPr lang="en-US" dirty="0" err="1"/>
              <a:t>colour</a:t>
            </a:r>
            <a:endParaRPr lang="en-US" dirty="0"/>
          </a:p>
          <a:p>
            <a:pPr lvl="8"/>
            <a:r>
              <a:rPr lang="en-US" dirty="0"/>
              <a:t>8 </a:t>
            </a:r>
            <a:r>
              <a:rPr lang="en-US" dirty="0" err="1"/>
              <a:t>colour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083582" y="1162050"/>
            <a:ext cx="28679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B9B905F-B96B-4F4B-8C53-229CDDE202A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F6B2104-E7D1-B648-9968-8B144252CC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82394" y="1162050"/>
            <a:ext cx="2867934" cy="31480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2000" rIns="324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675"/>
              </a:spcBef>
              <a:spcAft>
                <a:spcPts val="675"/>
              </a:spcAft>
              <a:buNone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257141" indent="-257141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675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F80503B-B980-B640-B792-2DBC1A683E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7966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3 | 1 chart,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1162050"/>
            <a:ext cx="11708652" cy="4988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08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675"/>
              </a:spcBef>
              <a:buNone/>
              <a:defRPr sz="1575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chart title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 hasCustomPrompt="1"/>
          </p:nvPr>
        </p:nvSpPr>
        <p:spPr>
          <a:xfrm>
            <a:off x="395887" y="1915999"/>
            <a:ext cx="11134325" cy="4072379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chart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3" y="6234113"/>
            <a:ext cx="460346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4000" bIns="0" anchor="t" anchorCtr="0">
            <a:noAutofit/>
          </a:bodyPr>
          <a:lstStyle>
            <a:lvl1pPr marL="0" indent="0" fontAlgn="t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125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/>
              <a:t>Key</a:t>
            </a:r>
            <a:endParaRPr lang="en-US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89900" y="6234113"/>
            <a:ext cx="9784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4000" bIns="0" anchor="t" anchorCtr="0">
            <a:noAutofit/>
          </a:bodyPr>
          <a:lstStyle>
            <a:lvl1pPr marL="214284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pitchFamily="2" charset="2"/>
              <a:buChar char="§"/>
              <a:defRPr lang="en-US" sz="1125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1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4CC2722-53E8-9C44-A4F3-DE0034A374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85428" y="6234113"/>
            <a:ext cx="9784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4000" bIns="0" anchor="t" anchorCtr="0">
            <a:noAutofit/>
          </a:bodyPr>
          <a:lstStyle>
            <a:lvl1pPr marL="214284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pitchFamily="2" charset="2"/>
              <a:buChar char="§"/>
              <a:defRPr lang="en-US" sz="1125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2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A8A37E0-FFFF-5E4D-9C3A-E4E7DFC8B4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75381" y="6234113"/>
            <a:ext cx="9784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4000" bIns="0" anchor="t" anchorCtr="0">
            <a:noAutofit/>
          </a:bodyPr>
          <a:lstStyle>
            <a:lvl1pPr marL="214284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pitchFamily="2" charset="2"/>
              <a:buChar char="§"/>
              <a:defRPr lang="en-US" sz="1125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3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A9AED41-481F-234C-B023-CD1B1069FF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65012" y="6234113"/>
            <a:ext cx="9784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4000" bIns="0" anchor="t" anchorCtr="0">
            <a:noAutofit/>
          </a:bodyPr>
          <a:lstStyle>
            <a:lvl1pPr marL="214284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pitchFamily="2" charset="2"/>
              <a:buChar char="§"/>
              <a:defRPr lang="en-US" sz="1125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4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DC5DCE9-AA44-1544-B52B-325CBFC33E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59628" y="6234113"/>
            <a:ext cx="9784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4000" bIns="0" anchor="t" anchorCtr="0">
            <a:noAutofit/>
          </a:bodyPr>
          <a:lstStyle>
            <a:lvl1pPr marL="214284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pitchFamily="2" charset="2"/>
              <a:buChar char="§"/>
              <a:defRPr lang="en-US" sz="1125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5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64D30A-51E5-DB44-A689-E1048CF31D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51163" y="6234113"/>
            <a:ext cx="9784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4000" bIns="0" anchor="t" anchorCtr="0">
            <a:noAutofit/>
          </a:bodyPr>
          <a:lstStyle>
            <a:lvl1pPr marL="214284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pitchFamily="2" charset="2"/>
              <a:buChar char="§"/>
              <a:defRPr lang="en-US" sz="1125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6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3B3727E-62F1-E444-95C4-46171125941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42697" y="6234113"/>
            <a:ext cx="9784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4000" bIns="0" anchor="t" anchorCtr="0">
            <a:noAutofit/>
          </a:bodyPr>
          <a:lstStyle>
            <a:lvl1pPr marL="214284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pitchFamily="2" charset="2"/>
              <a:buChar char="§"/>
              <a:defRPr lang="en-US" sz="1125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7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61F7C838-5542-164F-8B38-065A443CF9A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34231" y="6234113"/>
            <a:ext cx="9784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4000" bIns="0" anchor="t" anchorCtr="0">
            <a:noAutofit/>
          </a:bodyPr>
          <a:lstStyle>
            <a:lvl1pPr marL="214284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pitchFamily="2" charset="2"/>
              <a:buChar char="§"/>
              <a:defRPr lang="en-US" sz="1125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8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A7D6C071-3744-DC4C-B977-AC5CAE738C4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871FA37-DB33-9A43-A394-3AD7A04CC6E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2426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4 | 2 chart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152522" y="1162050"/>
            <a:ext cx="6795424" cy="5453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08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675"/>
              </a:spcBef>
              <a:buNone/>
              <a:defRPr sz="1575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/>
              <a:t>Add chart </a:t>
            </a:r>
            <a:r>
              <a:rPr lang="en-US" dirty="0"/>
              <a:t>title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39294" y="1162050"/>
            <a:ext cx="4832274" cy="5453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08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675"/>
              </a:spcBef>
              <a:buNone/>
              <a:defRPr sz="1575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/>
              <a:t>Add chart </a:t>
            </a:r>
            <a:r>
              <a:rPr lang="en-US" dirty="0"/>
              <a:t>title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 hasCustomPrompt="1"/>
          </p:nvPr>
        </p:nvSpPr>
        <p:spPr>
          <a:xfrm>
            <a:off x="395887" y="1915998"/>
            <a:ext cx="4262856" cy="4539006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chart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0062179" y="4349966"/>
            <a:ext cx="1793747" cy="2180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08000" tIns="36000" rIns="144000" bIns="72000" anchor="b" anchorCtr="0">
            <a:spAutoFit/>
          </a:bodyPr>
          <a:lstStyle>
            <a:lvl1pPr marL="0" indent="0" fontAlgn="t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125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Key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colour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2 </a:t>
            </a:r>
            <a:r>
              <a:rPr lang="en-US" dirty="0" err="1"/>
              <a:t>colour</a:t>
            </a:r>
            <a:endParaRPr lang="en-US" dirty="0"/>
          </a:p>
          <a:p>
            <a:pPr lvl="3"/>
            <a:r>
              <a:rPr lang="en-US" dirty="0"/>
              <a:t>3 </a:t>
            </a:r>
            <a:r>
              <a:rPr lang="en-US" dirty="0" err="1"/>
              <a:t>colour</a:t>
            </a:r>
            <a:endParaRPr lang="en-US" dirty="0"/>
          </a:p>
          <a:p>
            <a:pPr lvl="4"/>
            <a:r>
              <a:rPr lang="en-US" dirty="0"/>
              <a:t>4 </a:t>
            </a:r>
            <a:r>
              <a:rPr lang="en-US" dirty="0" err="1"/>
              <a:t>colour</a:t>
            </a:r>
            <a:endParaRPr lang="en-US" dirty="0"/>
          </a:p>
          <a:p>
            <a:pPr lvl="5"/>
            <a:r>
              <a:rPr lang="en-US" dirty="0"/>
              <a:t>5 </a:t>
            </a:r>
            <a:r>
              <a:rPr lang="en-US" dirty="0" err="1"/>
              <a:t>colour</a:t>
            </a:r>
            <a:endParaRPr lang="en-US" dirty="0"/>
          </a:p>
          <a:p>
            <a:pPr lvl="6"/>
            <a:r>
              <a:rPr lang="en-US" dirty="0"/>
              <a:t>6 </a:t>
            </a:r>
            <a:r>
              <a:rPr lang="en-US" dirty="0" err="1"/>
              <a:t>colour</a:t>
            </a:r>
            <a:endParaRPr lang="en-US" dirty="0"/>
          </a:p>
          <a:p>
            <a:pPr lvl="7"/>
            <a:r>
              <a:rPr lang="en-US" dirty="0"/>
              <a:t>7 </a:t>
            </a:r>
            <a:r>
              <a:rPr lang="en-US" dirty="0" err="1"/>
              <a:t>colour</a:t>
            </a:r>
            <a:endParaRPr lang="en-US" dirty="0"/>
          </a:p>
          <a:p>
            <a:pPr lvl="8"/>
            <a:r>
              <a:rPr lang="en-US" dirty="0"/>
              <a:t>8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3" hasCustomPrompt="1"/>
          </p:nvPr>
        </p:nvSpPr>
        <p:spPr>
          <a:xfrm>
            <a:off x="5309116" y="1915998"/>
            <a:ext cx="4262856" cy="4539006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chart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C04D476-0315-5546-9E7A-B1143FF799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7996A8E-468B-E34B-9F81-62C47B7C80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2563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5 | 2 chart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1162050"/>
            <a:ext cx="4327547" cy="5453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08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675"/>
              </a:spcBef>
              <a:buNone/>
              <a:defRPr sz="1575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chart title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 hasCustomPrompt="1"/>
          </p:nvPr>
        </p:nvSpPr>
        <p:spPr>
          <a:xfrm>
            <a:off x="395887" y="1915998"/>
            <a:ext cx="3746788" cy="4539006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chart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9000246" y="4434979"/>
            <a:ext cx="1793747" cy="2180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08000" tIns="36000" rIns="144000" bIns="72000" anchor="b" anchorCtr="0">
            <a:spAutoFit/>
          </a:bodyPr>
          <a:lstStyle>
            <a:lvl1pPr marL="0" indent="0" fontAlgn="t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125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Key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colour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2 </a:t>
            </a:r>
            <a:r>
              <a:rPr lang="en-US" dirty="0" err="1"/>
              <a:t>colour</a:t>
            </a:r>
            <a:endParaRPr lang="en-US" dirty="0"/>
          </a:p>
          <a:p>
            <a:pPr lvl="3"/>
            <a:r>
              <a:rPr lang="en-US" dirty="0"/>
              <a:t>3 </a:t>
            </a:r>
            <a:r>
              <a:rPr lang="en-US" dirty="0" err="1"/>
              <a:t>colour</a:t>
            </a:r>
            <a:endParaRPr lang="en-US" dirty="0"/>
          </a:p>
          <a:p>
            <a:pPr lvl="4"/>
            <a:r>
              <a:rPr lang="en-US" dirty="0"/>
              <a:t>4 </a:t>
            </a:r>
            <a:r>
              <a:rPr lang="en-US" dirty="0" err="1"/>
              <a:t>colour</a:t>
            </a:r>
            <a:endParaRPr lang="en-US" dirty="0"/>
          </a:p>
          <a:p>
            <a:pPr lvl="5"/>
            <a:r>
              <a:rPr lang="en-US" dirty="0"/>
              <a:t>5 </a:t>
            </a:r>
            <a:r>
              <a:rPr lang="en-US" dirty="0" err="1"/>
              <a:t>colour</a:t>
            </a:r>
            <a:endParaRPr lang="en-US" dirty="0"/>
          </a:p>
          <a:p>
            <a:pPr lvl="6"/>
            <a:r>
              <a:rPr lang="en-US" dirty="0"/>
              <a:t>6 </a:t>
            </a:r>
            <a:r>
              <a:rPr lang="en-US" dirty="0" err="1"/>
              <a:t>colour</a:t>
            </a:r>
            <a:endParaRPr lang="en-US" dirty="0"/>
          </a:p>
          <a:p>
            <a:pPr lvl="7"/>
            <a:r>
              <a:rPr lang="en-US" dirty="0"/>
              <a:t>7 </a:t>
            </a:r>
            <a:r>
              <a:rPr lang="en-US" dirty="0" err="1"/>
              <a:t>colour</a:t>
            </a:r>
            <a:endParaRPr lang="en-US" dirty="0"/>
          </a:p>
          <a:p>
            <a:pPr lvl="8"/>
            <a:r>
              <a:rPr lang="en-US" dirty="0"/>
              <a:t>8 </a:t>
            </a:r>
            <a:r>
              <a:rPr lang="en-US" dirty="0" err="1"/>
              <a:t>colour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083582" y="1162050"/>
            <a:ext cx="28679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9129" y="1162050"/>
            <a:ext cx="4327547" cy="5453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08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675"/>
              </a:spcBef>
              <a:buNone/>
              <a:defRPr sz="1575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chart title</a:t>
            </a:r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24" hasCustomPrompt="1"/>
          </p:nvPr>
        </p:nvSpPr>
        <p:spPr>
          <a:xfrm>
            <a:off x="4825723" y="1915998"/>
            <a:ext cx="3746788" cy="4539006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chart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ED7480C-3166-0D47-A31D-E233F6AF4B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E5B1DB2-072F-A043-9991-9E9CEC323C5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82394" y="1162050"/>
            <a:ext cx="2867934" cy="31480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2000" rIns="324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675"/>
              </a:spcBef>
              <a:spcAft>
                <a:spcPts val="675"/>
              </a:spcAft>
              <a:buNone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257141" indent="-257141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575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675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E097753-60CA-1740-BF6A-D1AF7F28BD9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0742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6 | 2 charts,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1162050"/>
            <a:ext cx="5815635" cy="4988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08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675"/>
              </a:spcBef>
              <a:buNone/>
              <a:defRPr sz="1575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chart title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 hasCustomPrompt="1"/>
          </p:nvPr>
        </p:nvSpPr>
        <p:spPr>
          <a:xfrm>
            <a:off x="395887" y="1915999"/>
            <a:ext cx="5245505" cy="4072379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chart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3" y="6234113"/>
            <a:ext cx="460346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4000" bIns="0" anchor="t" anchorCtr="0">
            <a:noAutofit/>
          </a:bodyPr>
          <a:lstStyle>
            <a:lvl1pPr marL="0" indent="0" fontAlgn="t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125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Key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6132311" y="1162050"/>
            <a:ext cx="5815635" cy="4988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08000" tIns="72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675"/>
              </a:spcBef>
              <a:buNone/>
              <a:defRPr sz="1575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575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chart title</a:t>
            </a:r>
          </a:p>
        </p:txBody>
      </p:sp>
      <p:sp>
        <p:nvSpPr>
          <p:cNvPr id="21" name="Chart Placeholder 4"/>
          <p:cNvSpPr>
            <a:spLocks noGrp="1"/>
          </p:cNvSpPr>
          <p:nvPr>
            <p:ph type="chart" sz="quarter" idx="31" hasCustomPrompt="1"/>
          </p:nvPr>
        </p:nvSpPr>
        <p:spPr>
          <a:xfrm>
            <a:off x="6288905" y="1915999"/>
            <a:ext cx="5245505" cy="4072379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chart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5E7A90A-3850-FC48-A224-2D68D4ACCC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9900" y="6234113"/>
            <a:ext cx="9784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4000" bIns="0" anchor="t" anchorCtr="0">
            <a:noAutofit/>
          </a:bodyPr>
          <a:lstStyle>
            <a:lvl1pPr marL="214284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pitchFamily="2" charset="2"/>
              <a:buChar char="§"/>
              <a:defRPr lang="en-US" sz="1125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1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559A5D1-BCF1-5748-900C-D4F2B0F403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85428" y="6234113"/>
            <a:ext cx="9784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4000" bIns="0" anchor="t" anchorCtr="0">
            <a:noAutofit/>
          </a:bodyPr>
          <a:lstStyle>
            <a:lvl1pPr marL="214284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pitchFamily="2" charset="2"/>
              <a:buChar char="§"/>
              <a:defRPr lang="en-US" sz="1125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2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02CF38B-0B7D-1240-84A1-07EFCA87FB8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75381" y="6234113"/>
            <a:ext cx="9784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4000" bIns="0" anchor="t" anchorCtr="0">
            <a:noAutofit/>
          </a:bodyPr>
          <a:lstStyle>
            <a:lvl1pPr marL="214284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pitchFamily="2" charset="2"/>
              <a:buChar char="§"/>
              <a:defRPr lang="en-US" sz="1125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3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E8FC6460-E181-A949-8D0F-2FB0EAC554F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65012" y="6234113"/>
            <a:ext cx="9784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4000" bIns="0" anchor="t" anchorCtr="0">
            <a:noAutofit/>
          </a:bodyPr>
          <a:lstStyle>
            <a:lvl1pPr marL="214284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pitchFamily="2" charset="2"/>
              <a:buChar char="§"/>
              <a:defRPr lang="en-US" sz="1125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4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14EBEA73-6E02-4145-B1A5-E32C8E1EE06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59628" y="6234113"/>
            <a:ext cx="9784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4000" bIns="0" anchor="t" anchorCtr="0">
            <a:noAutofit/>
          </a:bodyPr>
          <a:lstStyle>
            <a:lvl1pPr marL="214284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pitchFamily="2" charset="2"/>
              <a:buChar char="§"/>
              <a:defRPr lang="en-US" sz="1125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5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E98BA3A1-7E27-7A4E-8A7A-07CA027C8D7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51163" y="6234113"/>
            <a:ext cx="9784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4000" bIns="0" anchor="t" anchorCtr="0">
            <a:noAutofit/>
          </a:bodyPr>
          <a:lstStyle>
            <a:lvl1pPr marL="214284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pitchFamily="2" charset="2"/>
              <a:buChar char="§"/>
              <a:defRPr lang="en-US" sz="1125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6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6D799295-B8CC-3E4D-8B49-B8FC423E85E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42697" y="6234113"/>
            <a:ext cx="9784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4000" bIns="0" anchor="t" anchorCtr="0">
            <a:noAutofit/>
          </a:bodyPr>
          <a:lstStyle>
            <a:lvl1pPr marL="214284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pitchFamily="2" charset="2"/>
              <a:buChar char="§"/>
              <a:defRPr lang="en-US" sz="1125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7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F89E611-179E-D141-AB8F-021B44AB5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34231" y="6234113"/>
            <a:ext cx="9784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4000" bIns="0" anchor="t" anchorCtr="0">
            <a:noAutofit/>
          </a:bodyPr>
          <a:lstStyle>
            <a:lvl1pPr marL="214284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pitchFamily="2" charset="2"/>
              <a:buChar char="§"/>
              <a:defRPr lang="en-US" sz="1125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213272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sz="1125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214284" font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250000"/>
              <a:buFont typeface="Wingdings" charset="2"/>
              <a:buChar char="§"/>
              <a:defRPr lang="en-US" sz="1125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8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ECC3634-EA96-7A4F-BFD7-1A25DDCF0E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073CDEF-CB49-0D4E-9DE6-46E9CDABE9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1960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1 |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3" y="1162050"/>
            <a:ext cx="11708651" cy="54530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39292" y="4055166"/>
            <a:ext cx="11708653" cy="255994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D2EBE2A-9A8C-B543-A00F-811020800E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462E624-79CA-CD44-AB18-FCCC85AC13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3181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16" y="158730"/>
            <a:ext cx="9563133" cy="48418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800" y="1295400"/>
            <a:ext cx="5435600" cy="4724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435600" cy="4724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87" y="71414"/>
            <a:ext cx="960469" cy="30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861" y="428609"/>
            <a:ext cx="1248139" cy="28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 userDrawn="1"/>
        </p:nvCxnSpPr>
        <p:spPr bwMode="auto">
          <a:xfrm>
            <a:off x="0" y="738000"/>
            <a:ext cx="12192000" cy="0"/>
          </a:xfrm>
          <a:prstGeom prst="line">
            <a:avLst/>
          </a:prstGeom>
          <a:solidFill>
            <a:srgbClr val="A5002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0" y="44624"/>
            <a:ext cx="912897" cy="6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0775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.2 | 1 image, full bleed (light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7158E267-B497-1947-9DC8-0249BA8876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0443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.3 | 1 image, full bleed (dark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F7F0AC9-DEEA-4348-AF19-A3576B6135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9336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.4 | 1 image, full bleed (no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273744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.5 | 1 image,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3" y="239317"/>
            <a:ext cx="11708651" cy="63757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39292" y="4055166"/>
            <a:ext cx="11708653" cy="255994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29051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6 | 2 images,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3" y="1162051"/>
            <a:ext cx="5815634" cy="54530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6132311" y="1162051"/>
            <a:ext cx="5815634" cy="54530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39293" y="4055166"/>
            <a:ext cx="5815635" cy="255994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132311" y="4055166"/>
            <a:ext cx="5815635" cy="255994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91D047E7-0472-F945-A389-9B89A06678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9BF9128-6392-AD41-8B03-C8BFFE653C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1190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.7 | 2 images,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3" y="239317"/>
            <a:ext cx="5815634" cy="63757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39293" y="4055166"/>
            <a:ext cx="5815635" cy="255994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6132311" y="239318"/>
            <a:ext cx="5815634" cy="63757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132311" y="4055167"/>
            <a:ext cx="5815635" cy="255994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21716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8 | 2 images,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3" y="1162050"/>
            <a:ext cx="11708651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39292" y="2585868"/>
            <a:ext cx="11708653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239293" y="3931443"/>
            <a:ext cx="11708651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39292" y="5355261"/>
            <a:ext cx="11708653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1AFBB42-774B-EB48-81FB-093D69BB34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D50AF56-07FB-BB4E-B419-5597A51897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5364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9 | 3 images,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4" y="1162050"/>
            <a:ext cx="3851295" cy="54530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39294" y="4055166"/>
            <a:ext cx="3851295" cy="255994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4169162" y="1165112"/>
            <a:ext cx="3851295" cy="54530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69162" y="4058228"/>
            <a:ext cx="3851295" cy="255994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8096650" y="1162051"/>
            <a:ext cx="3851295" cy="54530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8096650" y="4055167"/>
            <a:ext cx="3851295" cy="255994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97F98AA-3D5C-2841-B832-4DDD9E9A56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8DBAB4B-A253-BE44-BE4E-610166221F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3605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10 | 3 images, large fea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6132311" y="1162050"/>
            <a:ext cx="5815634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132311" y="2585868"/>
            <a:ext cx="581563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6132311" y="3931443"/>
            <a:ext cx="5815634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132311" y="5355261"/>
            <a:ext cx="581563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3" y="1162050"/>
            <a:ext cx="5815634" cy="545306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39293" y="4055166"/>
            <a:ext cx="5815635" cy="255994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E7A571F-B8D0-E540-ABCB-43EF23DA18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DB25D19-C65C-2047-A212-CD61CADB85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4479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11 | 3 images, large fea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239293" y="1162050"/>
            <a:ext cx="5815634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39293" y="2585868"/>
            <a:ext cx="581563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239293" y="3931443"/>
            <a:ext cx="5815634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39293" y="5355261"/>
            <a:ext cx="581563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32311" y="1162050"/>
            <a:ext cx="5815634" cy="545306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132310" y="4055166"/>
            <a:ext cx="5815635" cy="255994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B8BE70B-7354-F54A-A378-8D178B2826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3662836-0CB6-4E42-9128-6A2D125C50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240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24"/>
            <a:ext cx="8208433" cy="533400"/>
          </a:xfrm>
        </p:spPr>
        <p:txBody>
          <a:bodyPr/>
          <a:lstStyle>
            <a:lvl1pPr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>
              <a:buClrTx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buClrTx/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buSzPct val="70000"/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A62CFBD-6DAC-457B-A324-2850027516BA}" type="slidenum">
              <a:rPr lang="en-US" altLang="en-US" smtClean="0"/>
              <a:pPr/>
              <a:t>‹#›</a:t>
            </a:fld>
            <a:endParaRPr lang="en-US" altLang="en-US" sz="120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295400"/>
            <a:ext cx="5435600" cy="228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95400"/>
            <a:ext cx="54356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8800" y="3733800"/>
            <a:ext cx="54356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733800"/>
            <a:ext cx="54356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47716" y="158730"/>
            <a:ext cx="9563133" cy="4841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87" y="71414"/>
            <a:ext cx="960469" cy="30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861" y="428609"/>
            <a:ext cx="1248139" cy="28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 userDrawn="1"/>
        </p:nvCxnSpPr>
        <p:spPr bwMode="auto">
          <a:xfrm>
            <a:off x="0" y="738000"/>
            <a:ext cx="12192000" cy="0"/>
          </a:xfrm>
          <a:prstGeom prst="line">
            <a:avLst/>
          </a:prstGeom>
          <a:solidFill>
            <a:srgbClr val="A5002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0" y="44624"/>
            <a:ext cx="912897" cy="6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67075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12 |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3" y="1162050"/>
            <a:ext cx="5815634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39293" y="2585868"/>
            <a:ext cx="581563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6132311" y="1162050"/>
            <a:ext cx="5815634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132311" y="2585868"/>
            <a:ext cx="581563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239293" y="3931443"/>
            <a:ext cx="5815634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39293" y="5355261"/>
            <a:ext cx="581563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6132311" y="3931443"/>
            <a:ext cx="5815634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132311" y="5355261"/>
            <a:ext cx="581563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DE71AE03-3661-B345-90CC-97C2E94673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414C3A64-1639-7B45-BAAA-9E3F44D2A6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8986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13 | 4 images, large fea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3" y="1162050"/>
            <a:ext cx="11708652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39293" y="2585868"/>
            <a:ext cx="11708653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239294" y="3931443"/>
            <a:ext cx="385129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39294" y="5355261"/>
            <a:ext cx="385129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4169162" y="3931443"/>
            <a:ext cx="385129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4169162" y="5355261"/>
            <a:ext cx="385129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8099029" y="3931443"/>
            <a:ext cx="385129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099029" y="5355261"/>
            <a:ext cx="385129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34635C1-C54E-2F4A-8154-1A402F644B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0492124-F249-E84C-B5F0-B09984F886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0443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14 | 4 images, large fea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9083581" y="4852988"/>
            <a:ext cx="2866742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9083581" y="5787882"/>
            <a:ext cx="2866743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9083581" y="3007520"/>
            <a:ext cx="2866742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9083581" y="3942414"/>
            <a:ext cx="2866743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4" hasCustomPrompt="1"/>
          </p:nvPr>
        </p:nvSpPr>
        <p:spPr>
          <a:xfrm>
            <a:off x="9083581" y="1162053"/>
            <a:ext cx="2866742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9083581" y="2096947"/>
            <a:ext cx="2866743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3" y="1162050"/>
            <a:ext cx="8760952" cy="54530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39293" y="4055166"/>
            <a:ext cx="8760954" cy="255994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0E4CD1C-6CB5-F249-8D3D-E3B6A8E7F0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4558233-2AC8-684E-B8C0-DA3B958D28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9852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15 | 4 images, large fea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239291" y="4852988"/>
            <a:ext cx="2866742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239291" y="5787882"/>
            <a:ext cx="2866743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239291" y="3007520"/>
            <a:ext cx="2866742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239291" y="3942414"/>
            <a:ext cx="2866743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4" hasCustomPrompt="1"/>
          </p:nvPr>
        </p:nvSpPr>
        <p:spPr>
          <a:xfrm>
            <a:off x="239291" y="1162053"/>
            <a:ext cx="2866742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239291" y="2096947"/>
            <a:ext cx="2866743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3186992" y="1162050"/>
            <a:ext cx="8760952" cy="54530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186992" y="4055166"/>
            <a:ext cx="8760954" cy="255994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3AB1917-8724-DE46-8677-429BBCA2A0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D834696-7094-9F4D-828D-B58E9399F9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769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.16 | 4 images,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3" y="3467100"/>
            <a:ext cx="5815634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39293" y="5154329"/>
            <a:ext cx="581563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239293" y="240507"/>
            <a:ext cx="5815634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39292" y="1927736"/>
            <a:ext cx="581563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6132311" y="3467098"/>
            <a:ext cx="5815634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132311" y="5154327"/>
            <a:ext cx="581563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6132311" y="240858"/>
            <a:ext cx="5815634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6132310" y="1928087"/>
            <a:ext cx="581563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55298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17 | 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239292" y="1162050"/>
            <a:ext cx="2867937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39291" y="2585868"/>
            <a:ext cx="2867937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239292" y="3931443"/>
            <a:ext cx="2867937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39291" y="5355261"/>
            <a:ext cx="2867937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32311" y="1162050"/>
            <a:ext cx="5815634" cy="54530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132310" y="4055166"/>
            <a:ext cx="5815635" cy="255994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3188183" y="1162050"/>
            <a:ext cx="2867937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188182" y="2585868"/>
            <a:ext cx="2867937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3188183" y="3931443"/>
            <a:ext cx="2867937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188182" y="5355261"/>
            <a:ext cx="2867937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A6A54A90-8A06-F248-80C3-5B61434308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3AD496-3A90-7844-94F7-1414B6226F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8303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18 |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239294" y="3931443"/>
            <a:ext cx="385129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39294" y="5355261"/>
            <a:ext cx="385129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4169162" y="3931443"/>
            <a:ext cx="385129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4169162" y="5355261"/>
            <a:ext cx="385129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8099029" y="3931443"/>
            <a:ext cx="385129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099029" y="5355261"/>
            <a:ext cx="385129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239294" y="1162050"/>
            <a:ext cx="385129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239294" y="2585868"/>
            <a:ext cx="385129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4" hasCustomPrompt="1"/>
          </p:nvPr>
        </p:nvSpPr>
        <p:spPr>
          <a:xfrm>
            <a:off x="4169162" y="1162050"/>
            <a:ext cx="385129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4169162" y="2585868"/>
            <a:ext cx="385129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36" hasCustomPrompt="1"/>
          </p:nvPr>
        </p:nvSpPr>
        <p:spPr>
          <a:xfrm>
            <a:off x="8099029" y="1162050"/>
            <a:ext cx="385129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8099029" y="2585868"/>
            <a:ext cx="385129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6DF9EC33-1F17-EF41-8D28-E2BB2287E3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C144B14-5608-CA4F-9438-A52F5BE109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87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.19 | 6 images,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811679A-AEDC-2840-B504-0088530E6536}"/>
              </a:ext>
            </a:extLst>
          </p:cNvPr>
          <p:cNvSpPr/>
          <p:nvPr userDrawn="1"/>
        </p:nvSpPr>
        <p:spPr>
          <a:xfrm>
            <a:off x="3837803" y="161928"/>
            <a:ext cx="4435439" cy="260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4" y="3467100"/>
            <a:ext cx="3851295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39294" y="5154329"/>
            <a:ext cx="385129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239293" y="240507"/>
            <a:ext cx="3851295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39292" y="1927736"/>
            <a:ext cx="3851296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4169163" y="3467098"/>
            <a:ext cx="3850104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4169163" y="5154327"/>
            <a:ext cx="385010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169162" y="240858"/>
            <a:ext cx="3850104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4169162" y="1928087"/>
            <a:ext cx="385010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8097842" y="3465556"/>
            <a:ext cx="3850104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8097841" y="5152785"/>
            <a:ext cx="385010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4" hasCustomPrompt="1"/>
          </p:nvPr>
        </p:nvSpPr>
        <p:spPr>
          <a:xfrm>
            <a:off x="8097841" y="239316"/>
            <a:ext cx="3850104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8097841" y="1926545"/>
            <a:ext cx="385010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812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20 | 8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239294" y="3931443"/>
            <a:ext cx="2867934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39294" y="5355261"/>
            <a:ext cx="286793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3188183" y="3931443"/>
            <a:ext cx="286674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188183" y="5355261"/>
            <a:ext cx="2866746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6132312" y="3931443"/>
            <a:ext cx="2867934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6132312" y="5355261"/>
            <a:ext cx="2867934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239294" y="1162050"/>
            <a:ext cx="2867934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239294" y="2585868"/>
            <a:ext cx="2867935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4" hasCustomPrompt="1"/>
          </p:nvPr>
        </p:nvSpPr>
        <p:spPr>
          <a:xfrm>
            <a:off x="3188183" y="1162050"/>
            <a:ext cx="2866745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3188183" y="2585868"/>
            <a:ext cx="2866746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36" hasCustomPrompt="1"/>
          </p:nvPr>
        </p:nvSpPr>
        <p:spPr>
          <a:xfrm>
            <a:off x="6132312" y="1162050"/>
            <a:ext cx="2867934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6132312" y="2585868"/>
            <a:ext cx="2867934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8" hasCustomPrompt="1"/>
          </p:nvPr>
        </p:nvSpPr>
        <p:spPr>
          <a:xfrm>
            <a:off x="9083582" y="3931443"/>
            <a:ext cx="2867934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9083582" y="5355261"/>
            <a:ext cx="2867934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9083582" y="1162050"/>
            <a:ext cx="2867934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9083582" y="2585868"/>
            <a:ext cx="2867934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FE354221-D0BD-1A40-9C18-68C90A74AB9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1E574CA7-1CD9-6E4B-B417-FC22D2EF3A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5227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21 | 8 images,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57FD86-2587-C244-95E5-5BB580AFAD02}"/>
              </a:ext>
            </a:extLst>
          </p:cNvPr>
          <p:cNvSpPr/>
          <p:nvPr userDrawn="1"/>
        </p:nvSpPr>
        <p:spPr>
          <a:xfrm>
            <a:off x="2908016" y="120651"/>
            <a:ext cx="584143" cy="260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4" y="3467100"/>
            <a:ext cx="2867934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39294" y="5154329"/>
            <a:ext cx="286793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239293" y="240507"/>
            <a:ext cx="2867935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39292" y="1927736"/>
            <a:ext cx="286793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3188184" y="3467098"/>
            <a:ext cx="2866744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188184" y="5154327"/>
            <a:ext cx="286674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3188184" y="240858"/>
            <a:ext cx="2866744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188183" y="1928087"/>
            <a:ext cx="286674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6135883" y="3465556"/>
            <a:ext cx="2864364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6135882" y="5152785"/>
            <a:ext cx="286436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4" hasCustomPrompt="1"/>
          </p:nvPr>
        </p:nvSpPr>
        <p:spPr>
          <a:xfrm>
            <a:off x="6135882" y="239316"/>
            <a:ext cx="2864364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135882" y="1926545"/>
            <a:ext cx="286436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6" hasCustomPrompt="1"/>
          </p:nvPr>
        </p:nvSpPr>
        <p:spPr>
          <a:xfrm>
            <a:off x="9081201" y="3467100"/>
            <a:ext cx="2864364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9081200" y="5154329"/>
            <a:ext cx="286436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8" hasCustomPrompt="1"/>
          </p:nvPr>
        </p:nvSpPr>
        <p:spPr>
          <a:xfrm>
            <a:off x="9081200" y="240860"/>
            <a:ext cx="2864364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9081199" y="1928089"/>
            <a:ext cx="2864365" cy="14607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54390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.1 | Mai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1051131" y="304996"/>
            <a:ext cx="896828" cy="778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461BC95A-030E-064B-821E-9CCD84902BD7}" type="slidenum">
              <a:rPr lang="en-US" sz="506" b="0" i="0" smtClean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pPr algn="r"/>
              <a:t>‹#›</a:t>
            </a:fld>
            <a:endParaRPr lang="en-US" sz="506" b="0" i="0" dirty="0">
              <a:solidFill>
                <a:schemeClr val="bg1"/>
              </a:solidFill>
              <a:latin typeface="Futura BT for Dyson Md" panose="020B0503030204020306" pitchFamily="34" charset="0"/>
              <a:ea typeface="Futura BT for Dyson Md" panose="020B0503030204020306" pitchFamily="34" charset="0"/>
              <a:cs typeface="Futura BT for Dyson Medium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132329" y="239316"/>
            <a:ext cx="286793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083584" y="239316"/>
            <a:ext cx="286436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34693" y="304992"/>
            <a:ext cx="286555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2497" rtl="0" eaLnBrk="1" fontAlgn="auto" latinLnBrk="0" hangingPunct="1">
              <a:lnSpc>
                <a:spcPts val="5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6" b="0" i="0" baseline="0" dirty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Date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39301" y="239316"/>
            <a:ext cx="581563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086779" y="305003"/>
            <a:ext cx="1877808" cy="169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90"/>
              </a:lnSpc>
            </a:pPr>
            <a:r>
              <a:rPr lang="en-US" sz="506" b="0" i="0" baseline="0" dirty="0">
                <a:solidFill>
                  <a:schemeClr val="bg1"/>
                </a:solidFill>
                <a:latin typeface="Futura BT for Dyson Hv" panose="020B0503030204020306" pitchFamily="34" charset="0"/>
                <a:ea typeface="Futura BT for Dyson Hv" panose="020B0503030204020306" pitchFamily="34" charset="0"/>
                <a:cs typeface="Futura BT for Dyson Heavy" charset="0"/>
              </a:rPr>
              <a:t>DYSON DEPARTMENT</a:t>
            </a:r>
          </a:p>
          <a:p>
            <a:pPr>
              <a:lnSpc>
                <a:spcPts val="590"/>
              </a:lnSpc>
            </a:pPr>
            <a:r>
              <a:rPr lang="en-US" sz="506" b="0" i="0" baseline="0" dirty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Business function/Author 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D0E6737-9355-9444-8535-000254CAE3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008" y="1999807"/>
            <a:ext cx="8758571" cy="41509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710"/>
              </a:lnSpc>
              <a:spcBef>
                <a:spcPts val="0"/>
              </a:spcBef>
              <a:buNone/>
              <a:defRPr sz="3206" b="0" i="0" spc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marR="0" indent="0" algn="l" defTabSz="912497" rtl="0" eaLnBrk="1" fontAlgn="auto" latinLnBrk="0" hangingPunct="1">
              <a:lnSpc>
                <a:spcPts val="37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6" b="0" i="0" spc="0" baseline="0">
                <a:solidFill>
                  <a:srgbClr val="797979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2pPr>
            <a:lvl3pPr marL="0" marR="0" indent="0" algn="l" defTabSz="912497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3pPr>
            <a:lvl4pPr marL="0" indent="0">
              <a:spcBef>
                <a:spcPts val="0"/>
              </a:spcBef>
              <a:buNone/>
              <a:defRPr sz="1631" b="0" i="0" spc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182498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  <a:p>
            <a:pPr marL="0" marR="0" lvl="1" indent="0" algn="l" defTabSz="912497" rtl="0" eaLnBrk="1" fontAlgn="auto" latinLnBrk="0" hangingPunct="1">
              <a:lnSpc>
                <a:spcPts val="37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Presentation subtitle</a:t>
            </a:r>
          </a:p>
          <a:p>
            <a:pPr marL="0" marR="0" lvl="2" indent="0" algn="l" defTabSz="912497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Author name and job title</a:t>
            </a:r>
          </a:p>
          <a:p>
            <a:pPr lvl="2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519327-A708-324B-A65D-37F8EF524AFC}"/>
              </a:ext>
            </a:extLst>
          </p:cNvPr>
          <p:cNvSpPr txBox="1"/>
          <p:nvPr/>
        </p:nvSpPr>
        <p:spPr>
          <a:xfrm>
            <a:off x="242469" y="305181"/>
            <a:ext cx="581245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2497" rtl="0" eaLnBrk="1" fontAlgn="auto" latinLnBrk="0" hangingPunct="1">
              <a:lnSpc>
                <a:spcPts val="5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6" b="0" i="0" baseline="0" dirty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Dyson Technology Limited</a:t>
            </a:r>
          </a:p>
          <a:p>
            <a:pPr marL="0" marR="0" indent="0" algn="l" defTabSz="912497" rtl="0" eaLnBrk="1" fontAlgn="auto" latinLnBrk="0" hangingPunct="1">
              <a:lnSpc>
                <a:spcPts val="5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6" b="0" i="0" baseline="0" dirty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[Insert protective marking here]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E8E73C-A8D9-0F45-BB94-41E3BA68C4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9" y="6276980"/>
            <a:ext cx="894824" cy="3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1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22 | 9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8097840" y="4852988"/>
            <a:ext cx="3852483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097840" y="5787882"/>
            <a:ext cx="3852484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8097840" y="3007520"/>
            <a:ext cx="3852483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8097840" y="3942414"/>
            <a:ext cx="3852484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4" hasCustomPrompt="1"/>
          </p:nvPr>
        </p:nvSpPr>
        <p:spPr>
          <a:xfrm>
            <a:off x="8097840" y="1162053"/>
            <a:ext cx="3852483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8097840" y="2096947"/>
            <a:ext cx="3852484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6" hasCustomPrompt="1"/>
          </p:nvPr>
        </p:nvSpPr>
        <p:spPr>
          <a:xfrm>
            <a:off x="4166784" y="4852988"/>
            <a:ext cx="3852483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66783" y="5787882"/>
            <a:ext cx="3852484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38" hasCustomPrompt="1"/>
          </p:nvPr>
        </p:nvSpPr>
        <p:spPr>
          <a:xfrm>
            <a:off x="4166784" y="3007520"/>
            <a:ext cx="3852483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4166783" y="3942414"/>
            <a:ext cx="3852484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4166784" y="1162053"/>
            <a:ext cx="3852483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4166783" y="2096947"/>
            <a:ext cx="3852484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42" hasCustomPrompt="1"/>
          </p:nvPr>
        </p:nvSpPr>
        <p:spPr>
          <a:xfrm>
            <a:off x="239293" y="4852988"/>
            <a:ext cx="3848916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239292" y="5787882"/>
            <a:ext cx="3848917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44" hasCustomPrompt="1"/>
          </p:nvPr>
        </p:nvSpPr>
        <p:spPr>
          <a:xfrm>
            <a:off x="239293" y="3007520"/>
            <a:ext cx="3848916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239292" y="3942414"/>
            <a:ext cx="3848917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239293" y="1162053"/>
            <a:ext cx="3848916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239292" y="2096947"/>
            <a:ext cx="3848917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93207790-57B4-564F-9D98-23F0498548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D9765B3D-589E-574C-95F8-34F4C5239B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0385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23 | 1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"/>
          <p:cNvSpPr>
            <a:spLocks noGrp="1"/>
          </p:cNvSpPr>
          <p:nvPr>
            <p:ph type="pic" sz="quarter" idx="42" hasCustomPrompt="1"/>
          </p:nvPr>
        </p:nvSpPr>
        <p:spPr>
          <a:xfrm>
            <a:off x="239293" y="4852988"/>
            <a:ext cx="2867935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239293" y="5787882"/>
            <a:ext cx="2867936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75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44" hasCustomPrompt="1"/>
          </p:nvPr>
        </p:nvSpPr>
        <p:spPr>
          <a:xfrm>
            <a:off x="239293" y="3007520"/>
            <a:ext cx="2867935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239293" y="3942414"/>
            <a:ext cx="2867936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75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239293" y="1162053"/>
            <a:ext cx="2867935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239293" y="2096947"/>
            <a:ext cx="2867936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75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8" hasCustomPrompt="1"/>
          </p:nvPr>
        </p:nvSpPr>
        <p:spPr>
          <a:xfrm>
            <a:off x="3186992" y="4852988"/>
            <a:ext cx="2867935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49" hasCustomPrompt="1"/>
          </p:nvPr>
        </p:nvSpPr>
        <p:spPr>
          <a:xfrm>
            <a:off x="3186991" y="5787882"/>
            <a:ext cx="2867936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75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3186992" y="3007520"/>
            <a:ext cx="2867935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51" hasCustomPrompt="1"/>
          </p:nvPr>
        </p:nvSpPr>
        <p:spPr>
          <a:xfrm>
            <a:off x="3186991" y="3942414"/>
            <a:ext cx="2867936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75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52" hasCustomPrompt="1"/>
          </p:nvPr>
        </p:nvSpPr>
        <p:spPr>
          <a:xfrm>
            <a:off x="3186992" y="1162053"/>
            <a:ext cx="2867935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53" hasCustomPrompt="1"/>
          </p:nvPr>
        </p:nvSpPr>
        <p:spPr>
          <a:xfrm>
            <a:off x="3186991" y="2096947"/>
            <a:ext cx="2867936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75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6132310" y="4852988"/>
            <a:ext cx="2867935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55" hasCustomPrompt="1"/>
          </p:nvPr>
        </p:nvSpPr>
        <p:spPr>
          <a:xfrm>
            <a:off x="6132310" y="5787882"/>
            <a:ext cx="2867936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75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56" hasCustomPrompt="1"/>
          </p:nvPr>
        </p:nvSpPr>
        <p:spPr>
          <a:xfrm>
            <a:off x="6132310" y="3007520"/>
            <a:ext cx="2867935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57" hasCustomPrompt="1"/>
          </p:nvPr>
        </p:nvSpPr>
        <p:spPr>
          <a:xfrm>
            <a:off x="6132310" y="3942414"/>
            <a:ext cx="2867936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75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58" hasCustomPrompt="1"/>
          </p:nvPr>
        </p:nvSpPr>
        <p:spPr>
          <a:xfrm>
            <a:off x="6132310" y="1162053"/>
            <a:ext cx="2867935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59" hasCustomPrompt="1"/>
          </p:nvPr>
        </p:nvSpPr>
        <p:spPr>
          <a:xfrm>
            <a:off x="6132310" y="2096947"/>
            <a:ext cx="2867936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75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60" hasCustomPrompt="1"/>
          </p:nvPr>
        </p:nvSpPr>
        <p:spPr>
          <a:xfrm>
            <a:off x="9083582" y="4852988"/>
            <a:ext cx="2864363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61" hasCustomPrompt="1"/>
          </p:nvPr>
        </p:nvSpPr>
        <p:spPr>
          <a:xfrm>
            <a:off x="9083582" y="5787882"/>
            <a:ext cx="2864364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75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62" hasCustomPrompt="1"/>
          </p:nvPr>
        </p:nvSpPr>
        <p:spPr>
          <a:xfrm>
            <a:off x="9083582" y="3007520"/>
            <a:ext cx="2864363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63" hasCustomPrompt="1"/>
          </p:nvPr>
        </p:nvSpPr>
        <p:spPr>
          <a:xfrm>
            <a:off x="9083582" y="3942414"/>
            <a:ext cx="2864364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75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64" hasCustomPrompt="1"/>
          </p:nvPr>
        </p:nvSpPr>
        <p:spPr>
          <a:xfrm>
            <a:off x="9083582" y="1162053"/>
            <a:ext cx="2864363" cy="1762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65" hasCustomPrompt="1"/>
          </p:nvPr>
        </p:nvSpPr>
        <p:spPr>
          <a:xfrm>
            <a:off x="9083582" y="2096947"/>
            <a:ext cx="2864364" cy="8272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75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B6C22199-CE20-4446-A9F7-79B916B774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2D2A4ED9-3223-AB45-A6F3-25EB3B0BB3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4140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24 | 1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239293" y="1162053"/>
            <a:ext cx="2867935" cy="130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239293" y="1900646"/>
            <a:ext cx="2867936" cy="566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75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8" hasCustomPrompt="1"/>
          </p:nvPr>
        </p:nvSpPr>
        <p:spPr>
          <a:xfrm>
            <a:off x="239292" y="2545557"/>
            <a:ext cx="2867935" cy="130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49" hasCustomPrompt="1"/>
          </p:nvPr>
        </p:nvSpPr>
        <p:spPr>
          <a:xfrm>
            <a:off x="239292" y="3284150"/>
            <a:ext cx="2867936" cy="566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75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239293" y="3929063"/>
            <a:ext cx="2867935" cy="130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51" hasCustomPrompt="1"/>
          </p:nvPr>
        </p:nvSpPr>
        <p:spPr>
          <a:xfrm>
            <a:off x="239293" y="4667656"/>
            <a:ext cx="2867936" cy="566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75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3" name="Picture Placeholder 2"/>
          <p:cNvSpPr>
            <a:spLocks noGrp="1"/>
          </p:cNvSpPr>
          <p:nvPr>
            <p:ph type="pic" sz="quarter" idx="52" hasCustomPrompt="1"/>
          </p:nvPr>
        </p:nvSpPr>
        <p:spPr>
          <a:xfrm>
            <a:off x="239293" y="5312569"/>
            <a:ext cx="2867935" cy="130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53" hasCustomPrompt="1"/>
          </p:nvPr>
        </p:nvSpPr>
        <p:spPr>
          <a:xfrm>
            <a:off x="239293" y="6051163"/>
            <a:ext cx="2867936" cy="566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75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5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3186992" y="1162052"/>
            <a:ext cx="2867935" cy="130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55" hasCustomPrompt="1"/>
          </p:nvPr>
        </p:nvSpPr>
        <p:spPr>
          <a:xfrm>
            <a:off x="3186991" y="1900645"/>
            <a:ext cx="2867936" cy="566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75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56" hasCustomPrompt="1"/>
          </p:nvPr>
        </p:nvSpPr>
        <p:spPr>
          <a:xfrm>
            <a:off x="3186991" y="2545556"/>
            <a:ext cx="2867935" cy="130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57" hasCustomPrompt="1"/>
          </p:nvPr>
        </p:nvSpPr>
        <p:spPr>
          <a:xfrm>
            <a:off x="3186991" y="3284149"/>
            <a:ext cx="2867936" cy="566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75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9" name="Picture Placeholder 2"/>
          <p:cNvSpPr>
            <a:spLocks noGrp="1"/>
          </p:cNvSpPr>
          <p:nvPr>
            <p:ph type="pic" sz="quarter" idx="58" hasCustomPrompt="1"/>
          </p:nvPr>
        </p:nvSpPr>
        <p:spPr>
          <a:xfrm>
            <a:off x="3186992" y="3929062"/>
            <a:ext cx="2867935" cy="130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59" hasCustomPrompt="1"/>
          </p:nvPr>
        </p:nvSpPr>
        <p:spPr>
          <a:xfrm>
            <a:off x="3186991" y="4667656"/>
            <a:ext cx="2867936" cy="566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75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1" name="Picture Placeholder 2"/>
          <p:cNvSpPr>
            <a:spLocks noGrp="1"/>
          </p:cNvSpPr>
          <p:nvPr>
            <p:ph type="pic" sz="quarter" idx="60" hasCustomPrompt="1"/>
          </p:nvPr>
        </p:nvSpPr>
        <p:spPr>
          <a:xfrm>
            <a:off x="3186992" y="5312568"/>
            <a:ext cx="2867935" cy="130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61" hasCustomPrompt="1"/>
          </p:nvPr>
        </p:nvSpPr>
        <p:spPr>
          <a:xfrm>
            <a:off x="3186991" y="6051162"/>
            <a:ext cx="2867936" cy="566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75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3" name="Picture Placeholder 2"/>
          <p:cNvSpPr>
            <a:spLocks noGrp="1"/>
          </p:cNvSpPr>
          <p:nvPr>
            <p:ph type="pic" sz="quarter" idx="62" hasCustomPrompt="1"/>
          </p:nvPr>
        </p:nvSpPr>
        <p:spPr>
          <a:xfrm>
            <a:off x="9083583" y="1162051"/>
            <a:ext cx="2867935" cy="130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63" hasCustomPrompt="1"/>
          </p:nvPr>
        </p:nvSpPr>
        <p:spPr>
          <a:xfrm>
            <a:off x="9083582" y="1900645"/>
            <a:ext cx="2867936" cy="566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75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5" name="Picture Placeholder 2"/>
          <p:cNvSpPr>
            <a:spLocks noGrp="1"/>
          </p:cNvSpPr>
          <p:nvPr>
            <p:ph type="pic" sz="quarter" idx="64" hasCustomPrompt="1"/>
          </p:nvPr>
        </p:nvSpPr>
        <p:spPr>
          <a:xfrm>
            <a:off x="9083582" y="2545555"/>
            <a:ext cx="2867935" cy="130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65" hasCustomPrompt="1"/>
          </p:nvPr>
        </p:nvSpPr>
        <p:spPr>
          <a:xfrm>
            <a:off x="9083581" y="3284149"/>
            <a:ext cx="2867936" cy="566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75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7" name="Picture Placeholder 2"/>
          <p:cNvSpPr>
            <a:spLocks noGrp="1"/>
          </p:cNvSpPr>
          <p:nvPr>
            <p:ph type="pic" sz="quarter" idx="66" hasCustomPrompt="1"/>
          </p:nvPr>
        </p:nvSpPr>
        <p:spPr>
          <a:xfrm>
            <a:off x="9083583" y="3929061"/>
            <a:ext cx="2867935" cy="130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67" hasCustomPrompt="1"/>
          </p:nvPr>
        </p:nvSpPr>
        <p:spPr>
          <a:xfrm>
            <a:off x="9083582" y="4667655"/>
            <a:ext cx="2867936" cy="566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75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9" name="Picture Placeholder 2"/>
          <p:cNvSpPr>
            <a:spLocks noGrp="1"/>
          </p:cNvSpPr>
          <p:nvPr>
            <p:ph type="pic" sz="quarter" idx="68" hasCustomPrompt="1"/>
          </p:nvPr>
        </p:nvSpPr>
        <p:spPr>
          <a:xfrm>
            <a:off x="9083583" y="5312568"/>
            <a:ext cx="2867935" cy="130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69" hasCustomPrompt="1"/>
          </p:nvPr>
        </p:nvSpPr>
        <p:spPr>
          <a:xfrm>
            <a:off x="9083582" y="6051161"/>
            <a:ext cx="2867936" cy="566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75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71" name="Picture Placeholder 2"/>
          <p:cNvSpPr>
            <a:spLocks noGrp="1"/>
          </p:cNvSpPr>
          <p:nvPr>
            <p:ph type="pic" sz="quarter" idx="70" hasCustomPrompt="1"/>
          </p:nvPr>
        </p:nvSpPr>
        <p:spPr>
          <a:xfrm>
            <a:off x="6134690" y="1162053"/>
            <a:ext cx="2867935" cy="130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71" hasCustomPrompt="1"/>
          </p:nvPr>
        </p:nvSpPr>
        <p:spPr>
          <a:xfrm>
            <a:off x="6134689" y="1900646"/>
            <a:ext cx="2867936" cy="566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75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73" name="Picture Placeholder 2"/>
          <p:cNvSpPr>
            <a:spLocks noGrp="1"/>
          </p:cNvSpPr>
          <p:nvPr>
            <p:ph type="pic" sz="quarter" idx="72" hasCustomPrompt="1"/>
          </p:nvPr>
        </p:nvSpPr>
        <p:spPr>
          <a:xfrm>
            <a:off x="6134689" y="2545557"/>
            <a:ext cx="2867935" cy="130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73" hasCustomPrompt="1"/>
          </p:nvPr>
        </p:nvSpPr>
        <p:spPr>
          <a:xfrm>
            <a:off x="6134689" y="3284150"/>
            <a:ext cx="2867936" cy="566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75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75" name="Picture Placeholder 2"/>
          <p:cNvSpPr>
            <a:spLocks noGrp="1"/>
          </p:cNvSpPr>
          <p:nvPr>
            <p:ph type="pic" sz="quarter" idx="74" hasCustomPrompt="1"/>
          </p:nvPr>
        </p:nvSpPr>
        <p:spPr>
          <a:xfrm>
            <a:off x="6134690" y="3929063"/>
            <a:ext cx="2867935" cy="130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75" hasCustomPrompt="1"/>
          </p:nvPr>
        </p:nvSpPr>
        <p:spPr>
          <a:xfrm>
            <a:off x="6134689" y="4667656"/>
            <a:ext cx="2867936" cy="566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75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77" name="Picture Placeholder 2"/>
          <p:cNvSpPr>
            <a:spLocks noGrp="1"/>
          </p:cNvSpPr>
          <p:nvPr>
            <p:ph type="pic" sz="quarter" idx="76" hasCustomPrompt="1"/>
          </p:nvPr>
        </p:nvSpPr>
        <p:spPr>
          <a:xfrm>
            <a:off x="6134690" y="5312569"/>
            <a:ext cx="2867935" cy="130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575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77" hasCustomPrompt="1"/>
          </p:nvPr>
        </p:nvSpPr>
        <p:spPr>
          <a:xfrm>
            <a:off x="6134689" y="6051163"/>
            <a:ext cx="2867936" cy="566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4000" tIns="108000" rIns="108000" bIns="108000" anchor="b"/>
          <a:lstStyle>
            <a:lvl1pPr marL="0" marR="0" indent="0" algn="l" defTabSz="1218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75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60945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910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366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821" indent="0">
              <a:buNone/>
              <a:defRPr sz="180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31BD873D-A855-4A4A-A0F3-97AC3CEA8A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CC82D3C-316F-6B42-BC6E-30B4BF82E8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7461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25 |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31BD873D-A855-4A4A-A0F3-97AC3CEA8A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283100"/>
            <a:ext cx="5815635" cy="52738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57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57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A6E089-DEEA-C245-B208-B346382F7D06}"/>
              </a:ext>
            </a:extLst>
          </p:cNvPr>
          <p:cNvSpPr/>
          <p:nvPr userDrawn="1"/>
        </p:nvSpPr>
        <p:spPr>
          <a:xfrm>
            <a:off x="239292" y="1164431"/>
            <a:ext cx="11708653" cy="54506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980786-2B6F-2740-81AB-81FA1F089EAA}"/>
              </a:ext>
            </a:extLst>
          </p:cNvPr>
          <p:cNvGrpSpPr/>
          <p:nvPr userDrawn="1"/>
        </p:nvGrpSpPr>
        <p:grpSpPr>
          <a:xfrm>
            <a:off x="1341409" y="1275290"/>
            <a:ext cx="9504419" cy="5226582"/>
            <a:chOff x="265683" y="811471"/>
            <a:chExt cx="10491810" cy="5591873"/>
          </a:xfrm>
          <a:solidFill>
            <a:schemeClr val="bg1">
              <a:lumMod val="65000"/>
            </a:schemeClr>
          </a:solidFill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AC06E6C-03A3-6A44-9254-AF3E8F83C76C}"/>
                </a:ext>
              </a:extLst>
            </p:cNvPr>
            <p:cNvSpPr>
              <a:spLocks/>
            </p:cNvSpPr>
            <p:nvPr/>
          </p:nvSpPr>
          <p:spPr bwMode="auto">
            <a:xfrm rot="730076">
              <a:off x="5065634" y="3000832"/>
              <a:ext cx="431691" cy="337408"/>
            </a:xfrm>
            <a:custGeom>
              <a:avLst/>
              <a:gdLst>
                <a:gd name="T0" fmla="*/ 2147483647 w 10000"/>
                <a:gd name="T1" fmla="*/ 2147483647 h 10009"/>
                <a:gd name="T2" fmla="*/ 2147483647 w 10000"/>
                <a:gd name="T3" fmla="*/ 2147483647 h 10009"/>
                <a:gd name="T4" fmla="*/ 2147483647 w 10000"/>
                <a:gd name="T5" fmla="*/ 2147483647 h 10009"/>
                <a:gd name="T6" fmla="*/ 2147483647 w 10000"/>
                <a:gd name="T7" fmla="*/ 2147483647 h 10009"/>
                <a:gd name="T8" fmla="*/ 2147483647 w 10000"/>
                <a:gd name="T9" fmla="*/ 2147483647 h 10009"/>
                <a:gd name="T10" fmla="*/ 2147483647 w 10000"/>
                <a:gd name="T11" fmla="*/ 2147483647 h 10009"/>
                <a:gd name="T12" fmla="*/ 2147483647 w 10000"/>
                <a:gd name="T13" fmla="*/ 161364554 h 10009"/>
                <a:gd name="T14" fmla="*/ 2147483647 w 10000"/>
                <a:gd name="T15" fmla="*/ 2147483647 h 10009"/>
                <a:gd name="T16" fmla="*/ 2147483647 w 10000"/>
                <a:gd name="T17" fmla="*/ 161364554 h 10009"/>
                <a:gd name="T18" fmla="*/ 2147483647 w 10000"/>
                <a:gd name="T19" fmla="*/ 2147483647 h 10009"/>
                <a:gd name="T20" fmla="*/ 0 w 10000"/>
                <a:gd name="T21" fmla="*/ 2147483647 h 10009"/>
                <a:gd name="T22" fmla="*/ 2147483647 w 10000"/>
                <a:gd name="T23" fmla="*/ 2147483647 h 10009"/>
                <a:gd name="T24" fmla="*/ 2147483647 w 10000"/>
                <a:gd name="T25" fmla="*/ 2147483647 h 10009"/>
                <a:gd name="T26" fmla="*/ 2147483647 w 10000"/>
                <a:gd name="T27" fmla="*/ 2147483647 h 10009"/>
                <a:gd name="T28" fmla="*/ 2147483647 w 10000"/>
                <a:gd name="T29" fmla="*/ 2147483647 h 10009"/>
                <a:gd name="T30" fmla="*/ 2147483647 w 10000"/>
                <a:gd name="T31" fmla="*/ 2147483647 h 10009"/>
                <a:gd name="T32" fmla="*/ 2147483647 w 10000"/>
                <a:gd name="T33" fmla="*/ 2147483647 h 10009"/>
                <a:gd name="T34" fmla="*/ 2147483647 w 10000"/>
                <a:gd name="T35" fmla="*/ 2147483647 h 10009"/>
                <a:gd name="T36" fmla="*/ 2147483647 w 10000"/>
                <a:gd name="T37" fmla="*/ 2147483647 h 10009"/>
                <a:gd name="T38" fmla="*/ 2147483647 w 10000"/>
                <a:gd name="T39" fmla="*/ 2147483647 h 10009"/>
                <a:gd name="T40" fmla="*/ 2147483647 w 10000"/>
                <a:gd name="T41" fmla="*/ 2147483647 h 10009"/>
                <a:gd name="T42" fmla="*/ 2147483647 w 10000"/>
                <a:gd name="T43" fmla="*/ 2147483647 h 10009"/>
                <a:gd name="T44" fmla="*/ 2147483647 w 10000"/>
                <a:gd name="T45" fmla="*/ 2147483647 h 10009"/>
                <a:gd name="T46" fmla="*/ 2147483647 w 10000"/>
                <a:gd name="T47" fmla="*/ 2147483647 h 10009"/>
                <a:gd name="T48" fmla="*/ 2147483647 w 10000"/>
                <a:gd name="T49" fmla="*/ 2147483647 h 10009"/>
                <a:gd name="T50" fmla="*/ 2147483647 w 10000"/>
                <a:gd name="T51" fmla="*/ 2147483647 h 10009"/>
                <a:gd name="T52" fmla="*/ 2147483647 w 10000"/>
                <a:gd name="T53" fmla="*/ 2147483647 h 10009"/>
                <a:gd name="T54" fmla="*/ 2147483647 w 10000"/>
                <a:gd name="T55" fmla="*/ 2147483647 h 10009"/>
                <a:gd name="T56" fmla="*/ 2147483647 w 10000"/>
                <a:gd name="T57" fmla="*/ 2147483647 h 10009"/>
                <a:gd name="T58" fmla="*/ 2147483647 w 10000"/>
                <a:gd name="T59" fmla="*/ 2147483647 h 10009"/>
                <a:gd name="T60" fmla="*/ 2147483647 w 10000"/>
                <a:gd name="T61" fmla="*/ 2147483647 h 10009"/>
                <a:gd name="T62" fmla="*/ 2147483647 w 10000"/>
                <a:gd name="T63" fmla="*/ 2147483647 h 10009"/>
                <a:gd name="T64" fmla="*/ 2147483647 w 10000"/>
                <a:gd name="T65" fmla="*/ 2147483647 h 10009"/>
                <a:gd name="T66" fmla="*/ 2147483647 w 10000"/>
                <a:gd name="T67" fmla="*/ 2147483647 h 10009"/>
                <a:gd name="T68" fmla="*/ 2147483647 w 10000"/>
                <a:gd name="T69" fmla="*/ 2147483647 h 10009"/>
                <a:gd name="T70" fmla="*/ 2147483647 w 10000"/>
                <a:gd name="T71" fmla="*/ 2147483647 h 10009"/>
                <a:gd name="T72" fmla="*/ 2147483647 w 10000"/>
                <a:gd name="T73" fmla="*/ 2147483647 h 10009"/>
                <a:gd name="T74" fmla="*/ 2147483647 w 10000"/>
                <a:gd name="T75" fmla="*/ 2147483647 h 10009"/>
                <a:gd name="T76" fmla="*/ 2147483647 w 10000"/>
                <a:gd name="T77" fmla="*/ 2147483647 h 10009"/>
                <a:gd name="T78" fmla="*/ 2147483647 w 10000"/>
                <a:gd name="T79" fmla="*/ 2147483647 h 10009"/>
                <a:gd name="T80" fmla="*/ 2147483647 w 10000"/>
                <a:gd name="T81" fmla="*/ 2147483647 h 100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0" h="10009">
                  <a:moveTo>
                    <a:pt x="9121" y="1479"/>
                  </a:moveTo>
                  <a:cubicBezTo>
                    <a:pt x="8949" y="1545"/>
                    <a:pt x="8960" y="1470"/>
                    <a:pt x="8734" y="1437"/>
                  </a:cubicBezTo>
                  <a:cubicBezTo>
                    <a:pt x="8508" y="1404"/>
                    <a:pt x="8010" y="1295"/>
                    <a:pt x="7765" y="1279"/>
                  </a:cubicBezTo>
                  <a:cubicBezTo>
                    <a:pt x="7520" y="1263"/>
                    <a:pt x="7390" y="1332"/>
                    <a:pt x="7261" y="1342"/>
                  </a:cubicBezTo>
                  <a:cubicBezTo>
                    <a:pt x="7132" y="1353"/>
                    <a:pt x="7098" y="1443"/>
                    <a:pt x="6991" y="1342"/>
                  </a:cubicBezTo>
                  <a:cubicBezTo>
                    <a:pt x="6884" y="1241"/>
                    <a:pt x="6742" y="937"/>
                    <a:pt x="6618" y="734"/>
                  </a:cubicBezTo>
                  <a:cubicBezTo>
                    <a:pt x="5577" y="492"/>
                    <a:pt x="4284" y="74"/>
                    <a:pt x="3495" y="9"/>
                  </a:cubicBezTo>
                  <a:cubicBezTo>
                    <a:pt x="2706" y="-56"/>
                    <a:pt x="2420" y="231"/>
                    <a:pt x="1882" y="342"/>
                  </a:cubicBezTo>
                  <a:lnTo>
                    <a:pt x="1345" y="9"/>
                  </a:lnTo>
                  <a:lnTo>
                    <a:pt x="806" y="342"/>
                  </a:lnTo>
                  <a:cubicBezTo>
                    <a:pt x="806" y="342"/>
                    <a:pt x="268" y="1009"/>
                    <a:pt x="0" y="1009"/>
                  </a:cubicBezTo>
                  <a:lnTo>
                    <a:pt x="538" y="2676"/>
                  </a:lnTo>
                  <a:lnTo>
                    <a:pt x="1076" y="2009"/>
                  </a:lnTo>
                  <a:lnTo>
                    <a:pt x="2151" y="2342"/>
                  </a:lnTo>
                  <a:lnTo>
                    <a:pt x="2421" y="2676"/>
                  </a:lnTo>
                  <a:lnTo>
                    <a:pt x="2688" y="3009"/>
                  </a:lnTo>
                  <a:cubicBezTo>
                    <a:pt x="2600" y="3342"/>
                    <a:pt x="2510" y="3676"/>
                    <a:pt x="2421" y="4009"/>
                  </a:cubicBezTo>
                  <a:cubicBezTo>
                    <a:pt x="2330" y="4565"/>
                    <a:pt x="2241" y="5120"/>
                    <a:pt x="2151" y="5676"/>
                  </a:cubicBezTo>
                  <a:cubicBezTo>
                    <a:pt x="2062" y="6009"/>
                    <a:pt x="1971" y="6343"/>
                    <a:pt x="1882" y="6676"/>
                  </a:cubicBezTo>
                  <a:lnTo>
                    <a:pt x="1882" y="7342"/>
                  </a:lnTo>
                  <a:cubicBezTo>
                    <a:pt x="1882" y="7482"/>
                    <a:pt x="1889" y="7241"/>
                    <a:pt x="1884" y="7517"/>
                  </a:cubicBezTo>
                  <a:cubicBezTo>
                    <a:pt x="1879" y="7793"/>
                    <a:pt x="1882" y="7594"/>
                    <a:pt x="1882" y="7676"/>
                  </a:cubicBezTo>
                  <a:lnTo>
                    <a:pt x="1882" y="8009"/>
                  </a:lnTo>
                  <a:cubicBezTo>
                    <a:pt x="1792" y="8342"/>
                    <a:pt x="1703" y="8676"/>
                    <a:pt x="1613" y="9009"/>
                  </a:cubicBezTo>
                  <a:lnTo>
                    <a:pt x="2151" y="9009"/>
                  </a:lnTo>
                  <a:lnTo>
                    <a:pt x="3227" y="10009"/>
                  </a:lnTo>
                  <a:lnTo>
                    <a:pt x="4840" y="9342"/>
                  </a:lnTo>
                  <a:lnTo>
                    <a:pt x="6453" y="9009"/>
                  </a:lnTo>
                  <a:lnTo>
                    <a:pt x="7261" y="7676"/>
                  </a:lnTo>
                  <a:lnTo>
                    <a:pt x="8067" y="6342"/>
                  </a:lnTo>
                  <a:cubicBezTo>
                    <a:pt x="8067" y="6120"/>
                    <a:pt x="7941" y="6082"/>
                    <a:pt x="8067" y="5676"/>
                  </a:cubicBezTo>
                  <a:cubicBezTo>
                    <a:pt x="8193" y="5270"/>
                    <a:pt x="8503" y="4112"/>
                    <a:pt x="8822" y="3908"/>
                  </a:cubicBezTo>
                  <a:cubicBezTo>
                    <a:pt x="9185" y="3676"/>
                    <a:pt x="9126" y="3756"/>
                    <a:pt x="9189" y="3701"/>
                  </a:cubicBezTo>
                  <a:cubicBezTo>
                    <a:pt x="9252" y="3646"/>
                    <a:pt x="9284" y="3569"/>
                    <a:pt x="9318" y="3593"/>
                  </a:cubicBezTo>
                  <a:cubicBezTo>
                    <a:pt x="9388" y="3534"/>
                    <a:pt x="9296" y="3577"/>
                    <a:pt x="9415" y="3493"/>
                  </a:cubicBezTo>
                  <a:cubicBezTo>
                    <a:pt x="9534" y="3409"/>
                    <a:pt x="9908" y="3137"/>
                    <a:pt x="9969" y="2847"/>
                  </a:cubicBezTo>
                  <a:cubicBezTo>
                    <a:pt x="10030" y="2557"/>
                    <a:pt x="10018" y="1949"/>
                    <a:pt x="9783" y="1752"/>
                  </a:cubicBezTo>
                  <a:cubicBezTo>
                    <a:pt x="9774" y="1701"/>
                    <a:pt x="9763" y="1649"/>
                    <a:pt x="9754" y="1598"/>
                  </a:cubicBezTo>
                  <a:cubicBezTo>
                    <a:pt x="9738" y="1593"/>
                    <a:pt x="9576" y="1599"/>
                    <a:pt x="9561" y="1594"/>
                  </a:cubicBezTo>
                  <a:lnTo>
                    <a:pt x="9121" y="147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804A14BD-CB48-1C47-994C-1667D30BCFF9}"/>
                </a:ext>
              </a:extLst>
            </p:cNvPr>
            <p:cNvSpPr>
              <a:spLocks/>
            </p:cNvSpPr>
            <p:nvPr/>
          </p:nvSpPr>
          <p:spPr bwMode="auto">
            <a:xfrm rot="926903">
              <a:off x="5077044" y="3023579"/>
              <a:ext cx="108398" cy="236943"/>
            </a:xfrm>
            <a:custGeom>
              <a:avLst/>
              <a:gdLst>
                <a:gd name="T0" fmla="*/ 426029799 w 10000"/>
                <a:gd name="T1" fmla="*/ 2147483647 h 10437"/>
                <a:gd name="T2" fmla="*/ 426029799 w 10000"/>
                <a:gd name="T3" fmla="*/ 2147483647 h 10437"/>
                <a:gd name="T4" fmla="*/ 441127138 w 10000"/>
                <a:gd name="T5" fmla="*/ 2147483647 h 10437"/>
                <a:gd name="T6" fmla="*/ 486896829 w 10000"/>
                <a:gd name="T7" fmla="*/ 2147483647 h 10437"/>
                <a:gd name="T8" fmla="*/ 486896829 w 10000"/>
                <a:gd name="T9" fmla="*/ 2147483647 h 10437"/>
                <a:gd name="T10" fmla="*/ 505393367 w 10000"/>
                <a:gd name="T11" fmla="*/ 2147483647 h 10437"/>
                <a:gd name="T12" fmla="*/ 547757218 w 10000"/>
                <a:gd name="T13" fmla="*/ 2147483647 h 10437"/>
                <a:gd name="T14" fmla="*/ 556948788 w 10000"/>
                <a:gd name="T15" fmla="*/ 2147483647 h 10437"/>
                <a:gd name="T16" fmla="*/ 608617535 w 10000"/>
                <a:gd name="T17" fmla="*/ 2147483647 h 10437"/>
                <a:gd name="T18" fmla="*/ 547757218 w 10000"/>
                <a:gd name="T19" fmla="*/ 2147483647 h 10437"/>
                <a:gd name="T20" fmla="*/ 486896829 w 10000"/>
                <a:gd name="T21" fmla="*/ 1175804211 h 10437"/>
                <a:gd name="T22" fmla="*/ 304309174 w 10000"/>
                <a:gd name="T23" fmla="*/ 0 h 10437"/>
                <a:gd name="T24" fmla="*/ 182587736 w 10000"/>
                <a:gd name="T25" fmla="*/ 1175804211 h 10437"/>
                <a:gd name="T26" fmla="*/ 121720705 w 10000"/>
                <a:gd name="T27" fmla="*/ 2147483647 h 10437"/>
                <a:gd name="T28" fmla="*/ 75167108 w 10000"/>
                <a:gd name="T29" fmla="*/ 2147483647 h 10437"/>
                <a:gd name="T30" fmla="*/ 121720705 w 10000"/>
                <a:gd name="T31" fmla="*/ 2147483647 h 10437"/>
                <a:gd name="T32" fmla="*/ 121720705 w 10000"/>
                <a:gd name="T33" fmla="*/ 2147483647 h 10437"/>
                <a:gd name="T34" fmla="*/ 13937767 w 10000"/>
                <a:gd name="T35" fmla="*/ 2147483647 h 10437"/>
                <a:gd name="T36" fmla="*/ 0 w 10000"/>
                <a:gd name="T37" fmla="*/ 2147483647 h 10437"/>
                <a:gd name="T38" fmla="*/ 39560971 w 10000"/>
                <a:gd name="T39" fmla="*/ 2147483647 h 10437"/>
                <a:gd name="T40" fmla="*/ 121720705 w 10000"/>
                <a:gd name="T41" fmla="*/ 2147483647 h 10437"/>
                <a:gd name="T42" fmla="*/ 68959129 w 10000"/>
                <a:gd name="T43" fmla="*/ 2147483647 h 10437"/>
                <a:gd name="T44" fmla="*/ 394566826 w 10000"/>
                <a:gd name="T45" fmla="*/ 2147483647 h 10437"/>
                <a:gd name="T46" fmla="*/ 436863210 w 10000"/>
                <a:gd name="T47" fmla="*/ 2147483647 h 10437"/>
                <a:gd name="T48" fmla="*/ 426029799 w 10000"/>
                <a:gd name="T49" fmla="*/ 2147483647 h 10437"/>
                <a:gd name="T50" fmla="*/ 426029799 w 10000"/>
                <a:gd name="T51" fmla="*/ 2147483647 h 104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000" h="10437">
                  <a:moveTo>
                    <a:pt x="7000" y="8110"/>
                  </a:moveTo>
                  <a:lnTo>
                    <a:pt x="7000" y="7638"/>
                  </a:lnTo>
                  <a:cubicBezTo>
                    <a:pt x="7083" y="7334"/>
                    <a:pt x="7165" y="7030"/>
                    <a:pt x="7248" y="6726"/>
                  </a:cubicBezTo>
                  <a:lnTo>
                    <a:pt x="8000" y="5748"/>
                  </a:lnTo>
                  <a:lnTo>
                    <a:pt x="8000" y="5276"/>
                  </a:lnTo>
                  <a:cubicBezTo>
                    <a:pt x="8101" y="4899"/>
                    <a:pt x="8203" y="4522"/>
                    <a:pt x="8304" y="4145"/>
                  </a:cubicBezTo>
                  <a:lnTo>
                    <a:pt x="9000" y="3386"/>
                  </a:lnTo>
                  <a:cubicBezTo>
                    <a:pt x="9050" y="3079"/>
                    <a:pt x="9101" y="2772"/>
                    <a:pt x="9151" y="2465"/>
                  </a:cubicBezTo>
                  <a:lnTo>
                    <a:pt x="10000" y="1496"/>
                  </a:lnTo>
                  <a:lnTo>
                    <a:pt x="9000" y="1024"/>
                  </a:lnTo>
                  <a:lnTo>
                    <a:pt x="8000" y="472"/>
                  </a:lnTo>
                  <a:lnTo>
                    <a:pt x="5000" y="0"/>
                  </a:lnTo>
                  <a:lnTo>
                    <a:pt x="3000" y="472"/>
                  </a:lnTo>
                  <a:lnTo>
                    <a:pt x="2000" y="1024"/>
                  </a:lnTo>
                  <a:lnTo>
                    <a:pt x="1235" y="1429"/>
                  </a:lnTo>
                  <a:lnTo>
                    <a:pt x="2000" y="2913"/>
                  </a:lnTo>
                  <a:lnTo>
                    <a:pt x="2000" y="4803"/>
                  </a:lnTo>
                  <a:lnTo>
                    <a:pt x="229" y="6206"/>
                  </a:lnTo>
                  <a:cubicBezTo>
                    <a:pt x="153" y="6526"/>
                    <a:pt x="76" y="6845"/>
                    <a:pt x="0" y="7165"/>
                  </a:cubicBezTo>
                  <a:lnTo>
                    <a:pt x="650" y="7719"/>
                  </a:lnTo>
                  <a:lnTo>
                    <a:pt x="2000" y="7638"/>
                  </a:lnTo>
                  <a:lnTo>
                    <a:pt x="1133" y="10397"/>
                  </a:lnTo>
                  <a:lnTo>
                    <a:pt x="6483" y="10437"/>
                  </a:lnTo>
                  <a:cubicBezTo>
                    <a:pt x="6656" y="10000"/>
                    <a:pt x="7005" y="9867"/>
                    <a:pt x="7178" y="9430"/>
                  </a:cubicBezTo>
                  <a:cubicBezTo>
                    <a:pt x="7119" y="9305"/>
                    <a:pt x="7059" y="9180"/>
                    <a:pt x="7000" y="9055"/>
                  </a:cubicBezTo>
                  <a:lnTo>
                    <a:pt x="7000" y="811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2C07C66-B9F9-8246-9ED3-B231A4B04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2220" y="2873830"/>
              <a:ext cx="228207" cy="100465"/>
            </a:xfrm>
            <a:custGeom>
              <a:avLst/>
              <a:gdLst>
                <a:gd name="T0" fmla="*/ 2147483647 w 10000"/>
                <a:gd name="T1" fmla="*/ 230353942 h 10000"/>
                <a:gd name="T2" fmla="*/ 2147483647 w 10000"/>
                <a:gd name="T3" fmla="*/ 153542679 h 10000"/>
                <a:gd name="T4" fmla="*/ 2147483647 w 10000"/>
                <a:gd name="T5" fmla="*/ 153542679 h 10000"/>
                <a:gd name="T6" fmla="*/ 2147483647 w 10000"/>
                <a:gd name="T7" fmla="*/ 76771339 h 10000"/>
                <a:gd name="T8" fmla="*/ 2147483647 w 10000"/>
                <a:gd name="T9" fmla="*/ 38383015 h 10000"/>
                <a:gd name="T10" fmla="*/ 2147483647 w 10000"/>
                <a:gd name="T11" fmla="*/ 38383015 h 10000"/>
                <a:gd name="T12" fmla="*/ 2147483647 w 10000"/>
                <a:gd name="T13" fmla="*/ 0 h 10000"/>
                <a:gd name="T14" fmla="*/ 2147483647 w 10000"/>
                <a:gd name="T15" fmla="*/ 38383015 h 10000"/>
                <a:gd name="T16" fmla="*/ 2147483647 w 10000"/>
                <a:gd name="T17" fmla="*/ 38383015 h 10000"/>
                <a:gd name="T18" fmla="*/ 2147483647 w 10000"/>
                <a:gd name="T19" fmla="*/ 76771339 h 10000"/>
                <a:gd name="T20" fmla="*/ 2147483647 w 10000"/>
                <a:gd name="T21" fmla="*/ 115154355 h 10000"/>
                <a:gd name="T22" fmla="*/ 2147483647 w 10000"/>
                <a:gd name="T23" fmla="*/ 191925686 h 10000"/>
                <a:gd name="T24" fmla="*/ 2147483647 w 10000"/>
                <a:gd name="T25" fmla="*/ 230353942 h 10000"/>
                <a:gd name="T26" fmla="*/ 2147483647 w 10000"/>
                <a:gd name="T27" fmla="*/ 230353942 h 10000"/>
                <a:gd name="T28" fmla="*/ 2147483647 w 10000"/>
                <a:gd name="T29" fmla="*/ 268737521 h 10000"/>
                <a:gd name="T30" fmla="*/ 2147483647 w 10000"/>
                <a:gd name="T31" fmla="*/ 268737521 h 10000"/>
                <a:gd name="T32" fmla="*/ 1048843394 w 10000"/>
                <a:gd name="T33" fmla="*/ 268737521 h 10000"/>
                <a:gd name="T34" fmla="*/ 0 w 10000"/>
                <a:gd name="T35" fmla="*/ 268737521 h 10000"/>
                <a:gd name="T36" fmla="*/ 1048843394 w 10000"/>
                <a:gd name="T37" fmla="*/ 307125281 h 10000"/>
                <a:gd name="T38" fmla="*/ 2147483647 w 10000"/>
                <a:gd name="T39" fmla="*/ 383896612 h 10000"/>
                <a:gd name="T40" fmla="*/ 2147483647 w 10000"/>
                <a:gd name="T41" fmla="*/ 422280200 h 10000"/>
                <a:gd name="T42" fmla="*/ 2147483647 w 10000"/>
                <a:gd name="T43" fmla="*/ 383896612 h 10000"/>
                <a:gd name="T44" fmla="*/ 2147483647 w 10000"/>
                <a:gd name="T45" fmla="*/ 383896612 h 10000"/>
                <a:gd name="T46" fmla="*/ 2147483647 w 10000"/>
                <a:gd name="T47" fmla="*/ 422280200 h 10000"/>
                <a:gd name="T48" fmla="*/ 2147483647 w 10000"/>
                <a:gd name="T49" fmla="*/ 422280200 h 10000"/>
                <a:gd name="T50" fmla="*/ 2147483647 w 10000"/>
                <a:gd name="T51" fmla="*/ 422280200 h 10000"/>
                <a:gd name="T52" fmla="*/ 2147483647 w 10000"/>
                <a:gd name="T53" fmla="*/ 345508860 h 10000"/>
                <a:gd name="T54" fmla="*/ 2147483647 w 10000"/>
                <a:gd name="T55" fmla="*/ 345508860 h 10000"/>
                <a:gd name="T56" fmla="*/ 2147483647 w 10000"/>
                <a:gd name="T57" fmla="*/ 230353942 h 1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000" h="10000">
                  <a:moveTo>
                    <a:pt x="9583" y="5455"/>
                  </a:moveTo>
                  <a:lnTo>
                    <a:pt x="10000" y="3636"/>
                  </a:lnTo>
                  <a:lnTo>
                    <a:pt x="9583" y="1818"/>
                  </a:lnTo>
                  <a:lnTo>
                    <a:pt x="9583" y="909"/>
                  </a:lnTo>
                  <a:lnTo>
                    <a:pt x="9167" y="909"/>
                  </a:lnTo>
                  <a:lnTo>
                    <a:pt x="7500" y="0"/>
                  </a:lnTo>
                  <a:lnTo>
                    <a:pt x="7083" y="909"/>
                  </a:lnTo>
                  <a:lnTo>
                    <a:pt x="5833" y="909"/>
                  </a:lnTo>
                  <a:lnTo>
                    <a:pt x="5417" y="1818"/>
                  </a:lnTo>
                  <a:lnTo>
                    <a:pt x="4583" y="2727"/>
                  </a:lnTo>
                  <a:lnTo>
                    <a:pt x="5000" y="4545"/>
                  </a:lnTo>
                  <a:cubicBezTo>
                    <a:pt x="5000" y="4545"/>
                    <a:pt x="5000" y="5455"/>
                    <a:pt x="4583" y="5455"/>
                  </a:cubicBezTo>
                  <a:lnTo>
                    <a:pt x="4167" y="5455"/>
                  </a:lnTo>
                  <a:lnTo>
                    <a:pt x="2500" y="6364"/>
                  </a:lnTo>
                  <a:lnTo>
                    <a:pt x="1667" y="6364"/>
                  </a:lnTo>
                  <a:lnTo>
                    <a:pt x="417" y="6364"/>
                  </a:lnTo>
                  <a:lnTo>
                    <a:pt x="0" y="6364"/>
                  </a:lnTo>
                  <a:lnTo>
                    <a:pt x="417" y="7273"/>
                  </a:lnTo>
                  <a:lnTo>
                    <a:pt x="1250" y="9091"/>
                  </a:lnTo>
                  <a:lnTo>
                    <a:pt x="1667" y="10000"/>
                  </a:lnTo>
                  <a:lnTo>
                    <a:pt x="2083" y="9091"/>
                  </a:lnTo>
                  <a:lnTo>
                    <a:pt x="3750" y="9091"/>
                  </a:lnTo>
                  <a:lnTo>
                    <a:pt x="5417" y="10000"/>
                  </a:lnTo>
                  <a:lnTo>
                    <a:pt x="5833" y="10000"/>
                  </a:lnTo>
                  <a:lnTo>
                    <a:pt x="7500" y="10000"/>
                  </a:lnTo>
                  <a:lnTo>
                    <a:pt x="8750" y="8182"/>
                  </a:lnTo>
                  <a:lnTo>
                    <a:pt x="9167" y="8182"/>
                  </a:lnTo>
                  <a:cubicBezTo>
                    <a:pt x="9306" y="7273"/>
                    <a:pt x="9444" y="6364"/>
                    <a:pt x="9583" y="545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428B008-4A61-0D49-823C-675DA7411E1D}"/>
                </a:ext>
              </a:extLst>
            </p:cNvPr>
            <p:cNvSpPr>
              <a:spLocks/>
            </p:cNvSpPr>
            <p:nvPr/>
          </p:nvSpPr>
          <p:spPr bwMode="auto">
            <a:xfrm rot="471028">
              <a:off x="5320465" y="2748723"/>
              <a:ext cx="365131" cy="350677"/>
            </a:xfrm>
            <a:custGeom>
              <a:avLst/>
              <a:gdLst>
                <a:gd name="T0" fmla="*/ 2147483647 w 10043"/>
                <a:gd name="T1" fmla="*/ 2147483647 h 10000"/>
                <a:gd name="T2" fmla="*/ 2147483647 w 10043"/>
                <a:gd name="T3" fmla="*/ 2147483647 h 10000"/>
                <a:gd name="T4" fmla="*/ 2147483647 w 10043"/>
                <a:gd name="T5" fmla="*/ 2147483647 h 10000"/>
                <a:gd name="T6" fmla="*/ 2147483647 w 10043"/>
                <a:gd name="T7" fmla="*/ 2147483647 h 10000"/>
                <a:gd name="T8" fmla="*/ 2147483647 w 10043"/>
                <a:gd name="T9" fmla="*/ 2147483647 h 10000"/>
                <a:gd name="T10" fmla="*/ 2147483647 w 10043"/>
                <a:gd name="T11" fmla="*/ 2147483647 h 10000"/>
                <a:gd name="T12" fmla="*/ 2147483647 w 10043"/>
                <a:gd name="T13" fmla="*/ 2147483647 h 10000"/>
                <a:gd name="T14" fmla="*/ 2147483647 w 10043"/>
                <a:gd name="T15" fmla="*/ 2147483647 h 10000"/>
                <a:gd name="T16" fmla="*/ 2147483647 w 10043"/>
                <a:gd name="T17" fmla="*/ 2147483647 h 10000"/>
                <a:gd name="T18" fmla="*/ 2147483647 w 10043"/>
                <a:gd name="T19" fmla="*/ 2147483647 h 10000"/>
                <a:gd name="T20" fmla="*/ 2147483647 w 10043"/>
                <a:gd name="T21" fmla="*/ 2147483647 h 10000"/>
                <a:gd name="T22" fmla="*/ 2147483647 w 10043"/>
                <a:gd name="T23" fmla="*/ 2147483647 h 10000"/>
                <a:gd name="T24" fmla="*/ 2147483647 w 10043"/>
                <a:gd name="T25" fmla="*/ 2147483647 h 10000"/>
                <a:gd name="T26" fmla="*/ 2147483647 w 10043"/>
                <a:gd name="T27" fmla="*/ 2147483647 h 10000"/>
                <a:gd name="T28" fmla="*/ 2147483647 w 10043"/>
                <a:gd name="T29" fmla="*/ 2147483647 h 10000"/>
                <a:gd name="T30" fmla="*/ 2147483647 w 10043"/>
                <a:gd name="T31" fmla="*/ 2147483647 h 10000"/>
                <a:gd name="T32" fmla="*/ 2147483647 w 10043"/>
                <a:gd name="T33" fmla="*/ 2147483647 h 10000"/>
                <a:gd name="T34" fmla="*/ 2147483647 w 10043"/>
                <a:gd name="T35" fmla="*/ 2147483647 h 10000"/>
                <a:gd name="T36" fmla="*/ 2147483647 w 10043"/>
                <a:gd name="T37" fmla="*/ 2147483647 h 10000"/>
                <a:gd name="T38" fmla="*/ 2147483647 w 10043"/>
                <a:gd name="T39" fmla="*/ 2147483647 h 10000"/>
                <a:gd name="T40" fmla="*/ 2147483647 w 10043"/>
                <a:gd name="T41" fmla="*/ 0 h 10000"/>
                <a:gd name="T42" fmla="*/ 2147483647 w 10043"/>
                <a:gd name="T43" fmla="*/ 2147483647 h 10000"/>
                <a:gd name="T44" fmla="*/ 2147483647 w 10043"/>
                <a:gd name="T45" fmla="*/ 2147483647 h 10000"/>
                <a:gd name="T46" fmla="*/ 2147483647 w 10043"/>
                <a:gd name="T47" fmla="*/ 2147483647 h 10000"/>
                <a:gd name="T48" fmla="*/ 2147483647 w 10043"/>
                <a:gd name="T49" fmla="*/ 2147483647 h 10000"/>
                <a:gd name="T50" fmla="*/ 2147483647 w 10043"/>
                <a:gd name="T51" fmla="*/ 2147483647 h 10000"/>
                <a:gd name="T52" fmla="*/ 2147483647 w 10043"/>
                <a:gd name="T53" fmla="*/ 2147483647 h 10000"/>
                <a:gd name="T54" fmla="*/ 2147483647 w 10043"/>
                <a:gd name="T55" fmla="*/ 2147483647 h 10000"/>
                <a:gd name="T56" fmla="*/ 2147483647 w 10043"/>
                <a:gd name="T57" fmla="*/ 2147483647 h 10000"/>
                <a:gd name="T58" fmla="*/ 2147483647 w 10043"/>
                <a:gd name="T59" fmla="*/ 2147483647 h 10000"/>
                <a:gd name="T60" fmla="*/ 2147483647 w 10043"/>
                <a:gd name="T61" fmla="*/ 2147483647 h 10000"/>
                <a:gd name="T62" fmla="*/ 2147483647 w 10043"/>
                <a:gd name="T63" fmla="*/ 2147483647 h 10000"/>
                <a:gd name="T64" fmla="*/ 2147483647 w 10043"/>
                <a:gd name="T65" fmla="*/ 2147483647 h 10000"/>
                <a:gd name="T66" fmla="*/ 852645632 w 10043"/>
                <a:gd name="T67" fmla="*/ 2147483647 h 10000"/>
                <a:gd name="T68" fmla="*/ 2147483647 w 10043"/>
                <a:gd name="T69" fmla="*/ 2147483647 h 10000"/>
                <a:gd name="T70" fmla="*/ 2147483647 w 10043"/>
                <a:gd name="T71" fmla="*/ 2147483647 h 10000"/>
                <a:gd name="T72" fmla="*/ 2147483647 w 10043"/>
                <a:gd name="T73" fmla="*/ 2147483647 h 10000"/>
                <a:gd name="T74" fmla="*/ 2147483647 w 10043"/>
                <a:gd name="T75" fmla="*/ 2147483647 h 10000"/>
                <a:gd name="T76" fmla="*/ 2147483647 w 10043"/>
                <a:gd name="T77" fmla="*/ 2147483647 h 10000"/>
                <a:gd name="T78" fmla="*/ 2147483647 w 10043"/>
                <a:gd name="T79" fmla="*/ 2147483647 h 10000"/>
                <a:gd name="T80" fmla="*/ 2147483647 w 10043"/>
                <a:gd name="T81" fmla="*/ 2147483647 h 10000"/>
                <a:gd name="T82" fmla="*/ 2147483647 w 10043"/>
                <a:gd name="T83" fmla="*/ 2147483647 h 10000"/>
                <a:gd name="T84" fmla="*/ 2147483647 w 10043"/>
                <a:gd name="T85" fmla="*/ 2147483647 h 10000"/>
                <a:gd name="T86" fmla="*/ 2147483647 w 10043"/>
                <a:gd name="T87" fmla="*/ 2147483647 h 10000"/>
                <a:gd name="T88" fmla="*/ 2147483647 w 10043"/>
                <a:gd name="T89" fmla="*/ 2147483647 h 10000"/>
                <a:gd name="T90" fmla="*/ 2147483647 w 10043"/>
                <a:gd name="T91" fmla="*/ 2147483647 h 10000"/>
                <a:gd name="T92" fmla="*/ 2147483647 w 10043"/>
                <a:gd name="T93" fmla="*/ 2147483647 h 10000"/>
                <a:gd name="T94" fmla="*/ 2147483647 w 10043"/>
                <a:gd name="T95" fmla="*/ 2147483647 h 10000"/>
                <a:gd name="T96" fmla="*/ 2147483647 w 10043"/>
                <a:gd name="T97" fmla="*/ 2147483647 h 10000"/>
                <a:gd name="T98" fmla="*/ 2147483647 w 10043"/>
                <a:gd name="T99" fmla="*/ 2147483647 h 10000"/>
                <a:gd name="T100" fmla="*/ 2147483647 w 10043"/>
                <a:gd name="T101" fmla="*/ 2147483647 h 10000"/>
                <a:gd name="T102" fmla="*/ 2147483647 w 10043"/>
                <a:gd name="T103" fmla="*/ 2147483647 h 10000"/>
                <a:gd name="T104" fmla="*/ 2147483647 w 10043"/>
                <a:gd name="T105" fmla="*/ 2147483647 h 10000"/>
                <a:gd name="T106" fmla="*/ 2147483647 w 10043"/>
                <a:gd name="T107" fmla="*/ 2147483647 h 10000"/>
                <a:gd name="T108" fmla="*/ 2147483647 w 10043"/>
                <a:gd name="T109" fmla="*/ 2147483647 h 10000"/>
                <a:gd name="T110" fmla="*/ 2147483647 w 10043"/>
                <a:gd name="T111" fmla="*/ 2147483647 h 10000"/>
                <a:gd name="T112" fmla="*/ 2147483647 w 10043"/>
                <a:gd name="T113" fmla="*/ 2147483647 h 10000"/>
                <a:gd name="T114" fmla="*/ 2147483647 w 10043"/>
                <a:gd name="T115" fmla="*/ 2147483647 h 10000"/>
                <a:gd name="T116" fmla="*/ 2147483647 w 10043"/>
                <a:gd name="T117" fmla="*/ 2147483647 h 10000"/>
                <a:gd name="T118" fmla="*/ 2147483647 w 10043"/>
                <a:gd name="T119" fmla="*/ 2147483647 h 10000"/>
                <a:gd name="T120" fmla="*/ 2147483647 w 10043"/>
                <a:gd name="T121" fmla="*/ 2147483647 h 1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043" h="10000">
                  <a:moveTo>
                    <a:pt x="9119" y="7195"/>
                  </a:moveTo>
                  <a:cubicBezTo>
                    <a:pt x="9204" y="7033"/>
                    <a:pt x="9249" y="6746"/>
                    <a:pt x="9276" y="6559"/>
                  </a:cubicBezTo>
                  <a:cubicBezTo>
                    <a:pt x="9302" y="6372"/>
                    <a:pt x="9276" y="6235"/>
                    <a:pt x="9276" y="6074"/>
                  </a:cubicBezTo>
                  <a:cubicBezTo>
                    <a:pt x="9191" y="5911"/>
                    <a:pt x="9105" y="5750"/>
                    <a:pt x="9020" y="5588"/>
                  </a:cubicBezTo>
                  <a:cubicBezTo>
                    <a:pt x="8849" y="5588"/>
                    <a:pt x="8579" y="5641"/>
                    <a:pt x="8508" y="5588"/>
                  </a:cubicBezTo>
                  <a:cubicBezTo>
                    <a:pt x="8437" y="5534"/>
                    <a:pt x="8566" y="5375"/>
                    <a:pt x="8596" y="5268"/>
                  </a:cubicBezTo>
                  <a:cubicBezTo>
                    <a:pt x="8822" y="4969"/>
                    <a:pt x="9120" y="4562"/>
                    <a:pt x="9276" y="4373"/>
                  </a:cubicBezTo>
                  <a:cubicBezTo>
                    <a:pt x="9431" y="4183"/>
                    <a:pt x="9446" y="4210"/>
                    <a:pt x="9531" y="4129"/>
                  </a:cubicBezTo>
                  <a:lnTo>
                    <a:pt x="9531" y="3158"/>
                  </a:lnTo>
                  <a:lnTo>
                    <a:pt x="10043" y="2672"/>
                  </a:lnTo>
                  <a:lnTo>
                    <a:pt x="9276" y="2429"/>
                  </a:lnTo>
                  <a:lnTo>
                    <a:pt x="8764" y="2186"/>
                  </a:lnTo>
                  <a:lnTo>
                    <a:pt x="7996" y="1943"/>
                  </a:lnTo>
                  <a:lnTo>
                    <a:pt x="7741" y="1700"/>
                  </a:lnTo>
                  <a:lnTo>
                    <a:pt x="7229" y="1457"/>
                  </a:lnTo>
                  <a:lnTo>
                    <a:pt x="6717" y="1215"/>
                  </a:lnTo>
                  <a:lnTo>
                    <a:pt x="6461" y="729"/>
                  </a:lnTo>
                  <a:lnTo>
                    <a:pt x="5950" y="486"/>
                  </a:lnTo>
                  <a:lnTo>
                    <a:pt x="5694" y="0"/>
                  </a:lnTo>
                  <a:lnTo>
                    <a:pt x="5182" y="243"/>
                  </a:lnTo>
                  <a:lnTo>
                    <a:pt x="4671" y="1215"/>
                  </a:lnTo>
                  <a:cubicBezTo>
                    <a:pt x="4586" y="1296"/>
                    <a:pt x="4545" y="1311"/>
                    <a:pt x="4415" y="1457"/>
                  </a:cubicBezTo>
                  <a:cubicBezTo>
                    <a:pt x="4285" y="1603"/>
                    <a:pt x="4129" y="1996"/>
                    <a:pt x="3890" y="2092"/>
                  </a:cubicBezTo>
                  <a:cubicBezTo>
                    <a:pt x="3651" y="2188"/>
                    <a:pt x="3168" y="2108"/>
                    <a:pt x="2979" y="2034"/>
                  </a:cubicBezTo>
                  <a:cubicBezTo>
                    <a:pt x="2790" y="1960"/>
                    <a:pt x="2862" y="1718"/>
                    <a:pt x="2757" y="1649"/>
                  </a:cubicBezTo>
                  <a:cubicBezTo>
                    <a:pt x="2652" y="1580"/>
                    <a:pt x="2418" y="1522"/>
                    <a:pt x="2348" y="1621"/>
                  </a:cubicBezTo>
                  <a:cubicBezTo>
                    <a:pt x="2279" y="1720"/>
                    <a:pt x="2337" y="2029"/>
                    <a:pt x="2340" y="2245"/>
                  </a:cubicBezTo>
                  <a:cubicBezTo>
                    <a:pt x="2343" y="2461"/>
                    <a:pt x="2491" y="2803"/>
                    <a:pt x="2368" y="2915"/>
                  </a:cubicBezTo>
                  <a:cubicBezTo>
                    <a:pt x="2245" y="3027"/>
                    <a:pt x="1781" y="2985"/>
                    <a:pt x="1601" y="2915"/>
                  </a:cubicBezTo>
                  <a:cubicBezTo>
                    <a:pt x="1421" y="2845"/>
                    <a:pt x="1442" y="2545"/>
                    <a:pt x="1289" y="2497"/>
                  </a:cubicBezTo>
                  <a:cubicBezTo>
                    <a:pt x="1136" y="2449"/>
                    <a:pt x="893" y="2584"/>
                    <a:pt x="684" y="2625"/>
                  </a:cubicBezTo>
                  <a:cubicBezTo>
                    <a:pt x="475" y="2666"/>
                    <a:pt x="131" y="2638"/>
                    <a:pt x="33" y="2742"/>
                  </a:cubicBezTo>
                  <a:cubicBezTo>
                    <a:pt x="-65" y="2846"/>
                    <a:pt x="82" y="3088"/>
                    <a:pt x="94" y="3251"/>
                  </a:cubicBezTo>
                  <a:cubicBezTo>
                    <a:pt x="106" y="3414"/>
                    <a:pt x="-17" y="3533"/>
                    <a:pt x="105" y="3720"/>
                  </a:cubicBezTo>
                  <a:cubicBezTo>
                    <a:pt x="228" y="3907"/>
                    <a:pt x="584" y="4264"/>
                    <a:pt x="833" y="4373"/>
                  </a:cubicBezTo>
                  <a:cubicBezTo>
                    <a:pt x="1082" y="4481"/>
                    <a:pt x="1345" y="4373"/>
                    <a:pt x="1601" y="4373"/>
                  </a:cubicBezTo>
                  <a:lnTo>
                    <a:pt x="1856" y="4616"/>
                  </a:lnTo>
                  <a:lnTo>
                    <a:pt x="1856" y="4859"/>
                  </a:lnTo>
                  <a:lnTo>
                    <a:pt x="2112" y="5345"/>
                  </a:lnTo>
                  <a:cubicBezTo>
                    <a:pt x="2197" y="5588"/>
                    <a:pt x="2283" y="5831"/>
                    <a:pt x="2368" y="6074"/>
                  </a:cubicBezTo>
                  <a:lnTo>
                    <a:pt x="2624" y="6316"/>
                  </a:lnTo>
                  <a:cubicBezTo>
                    <a:pt x="2624" y="6559"/>
                    <a:pt x="2696" y="6675"/>
                    <a:pt x="2624" y="7045"/>
                  </a:cubicBezTo>
                  <a:cubicBezTo>
                    <a:pt x="2551" y="7414"/>
                    <a:pt x="2272" y="8240"/>
                    <a:pt x="2188" y="8533"/>
                  </a:cubicBezTo>
                  <a:cubicBezTo>
                    <a:pt x="2104" y="8826"/>
                    <a:pt x="2064" y="8649"/>
                    <a:pt x="2118" y="8804"/>
                  </a:cubicBezTo>
                  <a:cubicBezTo>
                    <a:pt x="2173" y="8958"/>
                    <a:pt x="2390" y="9351"/>
                    <a:pt x="2516" y="9462"/>
                  </a:cubicBezTo>
                  <a:cubicBezTo>
                    <a:pt x="2643" y="9574"/>
                    <a:pt x="2734" y="9472"/>
                    <a:pt x="2880" y="9474"/>
                  </a:cubicBezTo>
                  <a:cubicBezTo>
                    <a:pt x="3025" y="9476"/>
                    <a:pt x="3220" y="9474"/>
                    <a:pt x="3391" y="9474"/>
                  </a:cubicBezTo>
                  <a:lnTo>
                    <a:pt x="4159" y="9717"/>
                  </a:lnTo>
                  <a:lnTo>
                    <a:pt x="4671" y="9717"/>
                  </a:lnTo>
                  <a:lnTo>
                    <a:pt x="5438" y="9960"/>
                  </a:lnTo>
                  <a:cubicBezTo>
                    <a:pt x="5609" y="9960"/>
                    <a:pt x="5793" y="10051"/>
                    <a:pt x="5950" y="9960"/>
                  </a:cubicBezTo>
                  <a:cubicBezTo>
                    <a:pt x="6106" y="9870"/>
                    <a:pt x="6222" y="9506"/>
                    <a:pt x="6375" y="9413"/>
                  </a:cubicBezTo>
                  <a:cubicBezTo>
                    <a:pt x="6529" y="9321"/>
                    <a:pt x="6594" y="9367"/>
                    <a:pt x="6869" y="9401"/>
                  </a:cubicBezTo>
                  <a:cubicBezTo>
                    <a:pt x="7143" y="9436"/>
                    <a:pt x="7722" y="9569"/>
                    <a:pt x="8022" y="9625"/>
                  </a:cubicBezTo>
                  <a:cubicBezTo>
                    <a:pt x="8322" y="9682"/>
                    <a:pt x="8393" y="9858"/>
                    <a:pt x="8668" y="9743"/>
                  </a:cubicBezTo>
                  <a:cubicBezTo>
                    <a:pt x="8942" y="9628"/>
                    <a:pt x="9580" y="8937"/>
                    <a:pt x="9665" y="8937"/>
                  </a:cubicBezTo>
                  <a:lnTo>
                    <a:pt x="9079" y="8091"/>
                  </a:lnTo>
                  <a:cubicBezTo>
                    <a:pt x="9008" y="7886"/>
                    <a:pt x="8985" y="7957"/>
                    <a:pt x="8942" y="7836"/>
                  </a:cubicBezTo>
                  <a:cubicBezTo>
                    <a:pt x="8899" y="7714"/>
                    <a:pt x="9114" y="7387"/>
                    <a:pt x="9119" y="719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BA17B2D-7B00-E642-B526-B2E0E2E7B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0445" y="2959130"/>
              <a:ext cx="372738" cy="377214"/>
            </a:xfrm>
            <a:custGeom>
              <a:avLst/>
              <a:gdLst>
                <a:gd name="T0" fmla="*/ 2147483647 w 154"/>
                <a:gd name="T1" fmla="*/ 2147483647 h 154"/>
                <a:gd name="T2" fmla="*/ 2147483647 w 154"/>
                <a:gd name="T3" fmla="*/ 0 h 154"/>
                <a:gd name="T4" fmla="*/ 2147483647 w 154"/>
                <a:gd name="T5" fmla="*/ 0 h 154"/>
                <a:gd name="T6" fmla="*/ 2147483647 w 154"/>
                <a:gd name="T7" fmla="*/ 2147483647 h 154"/>
                <a:gd name="T8" fmla="*/ 2147483647 w 154"/>
                <a:gd name="T9" fmla="*/ 2147483647 h 154"/>
                <a:gd name="T10" fmla="*/ 2147483647 w 154"/>
                <a:gd name="T11" fmla="*/ 2147483647 h 154"/>
                <a:gd name="T12" fmla="*/ 2147483647 w 154"/>
                <a:gd name="T13" fmla="*/ 2147483647 h 154"/>
                <a:gd name="T14" fmla="*/ 2147483647 w 154"/>
                <a:gd name="T15" fmla="*/ 2147483647 h 154"/>
                <a:gd name="T16" fmla="*/ 2147483647 w 154"/>
                <a:gd name="T17" fmla="*/ 2147483647 h 154"/>
                <a:gd name="T18" fmla="*/ 2147483647 w 154"/>
                <a:gd name="T19" fmla="*/ 2147483647 h 154"/>
                <a:gd name="T20" fmla="*/ 2147483647 w 154"/>
                <a:gd name="T21" fmla="*/ 2147483647 h 154"/>
                <a:gd name="T22" fmla="*/ 0 w 154"/>
                <a:gd name="T23" fmla="*/ 2147483647 h 154"/>
                <a:gd name="T24" fmla="*/ 2147483647 w 154"/>
                <a:gd name="T25" fmla="*/ 2147483647 h 154"/>
                <a:gd name="T26" fmla="*/ 2147483647 w 154"/>
                <a:gd name="T27" fmla="*/ 2147483647 h 154"/>
                <a:gd name="T28" fmla="*/ 2147483647 w 154"/>
                <a:gd name="T29" fmla="*/ 2147483647 h 154"/>
                <a:gd name="T30" fmla="*/ 2147483647 w 154"/>
                <a:gd name="T31" fmla="*/ 2147483647 h 154"/>
                <a:gd name="T32" fmla="*/ 2147483647 w 154"/>
                <a:gd name="T33" fmla="*/ 2147483647 h 154"/>
                <a:gd name="T34" fmla="*/ 2147483647 w 154"/>
                <a:gd name="T35" fmla="*/ 2147483647 h 154"/>
                <a:gd name="T36" fmla="*/ 2147483647 w 154"/>
                <a:gd name="T37" fmla="*/ 2147483647 h 154"/>
                <a:gd name="T38" fmla="*/ 2147483647 w 154"/>
                <a:gd name="T39" fmla="*/ 2147483647 h 154"/>
                <a:gd name="T40" fmla="*/ 2147483647 w 154"/>
                <a:gd name="T41" fmla="*/ 2147483647 h 154"/>
                <a:gd name="T42" fmla="*/ 2147483647 w 154"/>
                <a:gd name="T43" fmla="*/ 2147483647 h 154"/>
                <a:gd name="T44" fmla="*/ 2147483647 w 154"/>
                <a:gd name="T45" fmla="*/ 2147483647 h 154"/>
                <a:gd name="T46" fmla="*/ 2147483647 w 154"/>
                <a:gd name="T47" fmla="*/ 2147483647 h 154"/>
                <a:gd name="T48" fmla="*/ 2147483647 w 154"/>
                <a:gd name="T49" fmla="*/ 2147483647 h 154"/>
                <a:gd name="T50" fmla="*/ 2147483647 w 154"/>
                <a:gd name="T51" fmla="*/ 2147483647 h 154"/>
                <a:gd name="T52" fmla="*/ 2147483647 w 154"/>
                <a:gd name="T53" fmla="*/ 2147483647 h 154"/>
                <a:gd name="T54" fmla="*/ 2147483647 w 154"/>
                <a:gd name="T55" fmla="*/ 2147483647 h 154"/>
                <a:gd name="T56" fmla="*/ 2147483647 w 154"/>
                <a:gd name="T57" fmla="*/ 2147483647 h 154"/>
                <a:gd name="T58" fmla="*/ 2147483647 w 154"/>
                <a:gd name="T59" fmla="*/ 2147483647 h 154"/>
                <a:gd name="T60" fmla="*/ 2147483647 w 154"/>
                <a:gd name="T61" fmla="*/ 2147483647 h 154"/>
                <a:gd name="T62" fmla="*/ 2147483647 w 154"/>
                <a:gd name="T63" fmla="*/ 2147483647 h 154"/>
                <a:gd name="T64" fmla="*/ 2147483647 w 154"/>
                <a:gd name="T65" fmla="*/ 2147483647 h 154"/>
                <a:gd name="T66" fmla="*/ 2147483647 w 154"/>
                <a:gd name="T67" fmla="*/ 2147483647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4" h="154">
                  <a:moveTo>
                    <a:pt x="87" y="4"/>
                  </a:moveTo>
                  <a:lnTo>
                    <a:pt x="71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37" y="8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42" y="54"/>
                  </a:lnTo>
                  <a:lnTo>
                    <a:pt x="54" y="78"/>
                  </a:lnTo>
                  <a:lnTo>
                    <a:pt x="67" y="95"/>
                  </a:lnTo>
                  <a:lnTo>
                    <a:pt x="96" y="112"/>
                  </a:lnTo>
                  <a:lnTo>
                    <a:pt x="114" y="126"/>
                  </a:lnTo>
                  <a:lnTo>
                    <a:pt x="106" y="154"/>
                  </a:lnTo>
                  <a:lnTo>
                    <a:pt x="133" y="133"/>
                  </a:lnTo>
                  <a:lnTo>
                    <a:pt x="133" y="120"/>
                  </a:lnTo>
                  <a:lnTo>
                    <a:pt x="146" y="124"/>
                  </a:lnTo>
                  <a:lnTo>
                    <a:pt x="154" y="124"/>
                  </a:lnTo>
                  <a:lnTo>
                    <a:pt x="133" y="104"/>
                  </a:lnTo>
                  <a:lnTo>
                    <a:pt x="117" y="91"/>
                  </a:lnTo>
                  <a:lnTo>
                    <a:pt x="104" y="87"/>
                  </a:lnTo>
                  <a:lnTo>
                    <a:pt x="87" y="58"/>
                  </a:lnTo>
                  <a:lnTo>
                    <a:pt x="79" y="41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87" y="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CF235FF1-671A-3F42-BC17-1AA5D7B08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37" y="2591393"/>
              <a:ext cx="239617" cy="348781"/>
            </a:xfrm>
            <a:custGeom>
              <a:avLst/>
              <a:gdLst>
                <a:gd name="T0" fmla="*/ 2147483647 w 10045"/>
                <a:gd name="T1" fmla="*/ 2147483647 h 10019"/>
                <a:gd name="T2" fmla="*/ 2147483647 w 10045"/>
                <a:gd name="T3" fmla="*/ 2147483647 h 10019"/>
                <a:gd name="T4" fmla="*/ 2147483647 w 10045"/>
                <a:gd name="T5" fmla="*/ 2147483647 h 10019"/>
                <a:gd name="T6" fmla="*/ 2147483647 w 10045"/>
                <a:gd name="T7" fmla="*/ 2147483647 h 10019"/>
                <a:gd name="T8" fmla="*/ 2147483647 w 10045"/>
                <a:gd name="T9" fmla="*/ 2147483647 h 10019"/>
                <a:gd name="T10" fmla="*/ 1081275730 w 10045"/>
                <a:gd name="T11" fmla="*/ 2147483647 h 10019"/>
                <a:gd name="T12" fmla="*/ 1081275730 w 10045"/>
                <a:gd name="T13" fmla="*/ 2147483647 h 10019"/>
                <a:gd name="T14" fmla="*/ 2147483647 w 10045"/>
                <a:gd name="T15" fmla="*/ 2147483647 h 10019"/>
                <a:gd name="T16" fmla="*/ 1081275730 w 10045"/>
                <a:gd name="T17" fmla="*/ 2147483647 h 10019"/>
                <a:gd name="T18" fmla="*/ 0 w 10045"/>
                <a:gd name="T19" fmla="*/ 2147483647 h 10019"/>
                <a:gd name="T20" fmla="*/ 2147483647 w 10045"/>
                <a:gd name="T21" fmla="*/ 2147483647 h 10019"/>
                <a:gd name="T22" fmla="*/ 2147483647 w 10045"/>
                <a:gd name="T23" fmla="*/ 2147483647 h 10019"/>
                <a:gd name="T24" fmla="*/ 2147483647 w 10045"/>
                <a:gd name="T25" fmla="*/ 2147483647 h 10019"/>
                <a:gd name="T26" fmla="*/ 2147483647 w 10045"/>
                <a:gd name="T27" fmla="*/ 2147483647 h 10019"/>
                <a:gd name="T28" fmla="*/ 2147483647 w 10045"/>
                <a:gd name="T29" fmla="*/ 2147483647 h 10019"/>
                <a:gd name="T30" fmla="*/ 2147483647 w 10045"/>
                <a:gd name="T31" fmla="*/ 2147483647 h 10019"/>
                <a:gd name="T32" fmla="*/ 2147483647 w 10045"/>
                <a:gd name="T33" fmla="*/ 2147483647 h 10019"/>
                <a:gd name="T34" fmla="*/ 2147483647 w 10045"/>
                <a:gd name="T35" fmla="*/ 2147483647 h 10019"/>
                <a:gd name="T36" fmla="*/ 2147483647 w 10045"/>
                <a:gd name="T37" fmla="*/ 2147483647 h 10019"/>
                <a:gd name="T38" fmla="*/ 2147483647 w 10045"/>
                <a:gd name="T39" fmla="*/ 2147483647 h 10019"/>
                <a:gd name="T40" fmla="*/ 2147483647 w 10045"/>
                <a:gd name="T41" fmla="*/ 2147483647 h 10019"/>
                <a:gd name="T42" fmla="*/ 2147483647 w 10045"/>
                <a:gd name="T43" fmla="*/ 2147483647 h 10019"/>
                <a:gd name="T44" fmla="*/ 2147483647 w 10045"/>
                <a:gd name="T45" fmla="*/ 2147483647 h 10019"/>
                <a:gd name="T46" fmla="*/ 2147483647 w 10045"/>
                <a:gd name="T47" fmla="*/ 2147483647 h 10019"/>
                <a:gd name="T48" fmla="*/ 2147483647 w 10045"/>
                <a:gd name="T49" fmla="*/ 2147483647 h 10019"/>
                <a:gd name="T50" fmla="*/ 2147483647 w 10045"/>
                <a:gd name="T51" fmla="*/ 2147483647 h 10019"/>
                <a:gd name="T52" fmla="*/ 2147483647 w 10045"/>
                <a:gd name="T53" fmla="*/ 2147483647 h 10019"/>
                <a:gd name="T54" fmla="*/ 2147483647 w 10045"/>
                <a:gd name="T55" fmla="*/ 2147483647 h 10019"/>
                <a:gd name="T56" fmla="*/ 2147483647 w 10045"/>
                <a:gd name="T57" fmla="*/ 2147483647 h 10019"/>
                <a:gd name="T58" fmla="*/ 2147483647 w 10045"/>
                <a:gd name="T59" fmla="*/ 2147483647 h 10019"/>
                <a:gd name="T60" fmla="*/ 2147483647 w 10045"/>
                <a:gd name="T61" fmla="*/ 2147483647 h 10019"/>
                <a:gd name="T62" fmla="*/ 2147483647 w 10045"/>
                <a:gd name="T63" fmla="*/ 2147483647 h 10019"/>
                <a:gd name="T64" fmla="*/ 2147483647 w 10045"/>
                <a:gd name="T65" fmla="*/ 2147483647 h 10019"/>
                <a:gd name="T66" fmla="*/ 2147483647 w 10045"/>
                <a:gd name="T67" fmla="*/ 2147483647 h 10019"/>
                <a:gd name="T68" fmla="*/ 2147483647 w 10045"/>
                <a:gd name="T69" fmla="*/ 2147483647 h 10019"/>
                <a:gd name="T70" fmla="*/ 2147483647 w 10045"/>
                <a:gd name="T71" fmla="*/ 2147483647 h 10019"/>
                <a:gd name="T72" fmla="*/ 2147483647 w 10045"/>
                <a:gd name="T73" fmla="*/ 2147483647 h 10019"/>
                <a:gd name="T74" fmla="*/ 2147483647 w 10045"/>
                <a:gd name="T75" fmla="*/ 2147483647 h 10019"/>
                <a:gd name="T76" fmla="*/ 2147483647 w 10045"/>
                <a:gd name="T77" fmla="*/ 2147483647 h 10019"/>
                <a:gd name="T78" fmla="*/ 2147483647 w 10045"/>
                <a:gd name="T79" fmla="*/ 2147483647 h 10019"/>
                <a:gd name="T80" fmla="*/ 2147483647 w 10045"/>
                <a:gd name="T81" fmla="*/ 2147483647 h 10019"/>
                <a:gd name="T82" fmla="*/ 2147483647 w 10045"/>
                <a:gd name="T83" fmla="*/ 2147483647 h 10019"/>
                <a:gd name="T84" fmla="*/ 2147483647 w 10045"/>
                <a:gd name="T85" fmla="*/ 2147483647 h 10019"/>
                <a:gd name="T86" fmla="*/ 2147483647 w 10045"/>
                <a:gd name="T87" fmla="*/ 2147483647 h 10019"/>
                <a:gd name="T88" fmla="*/ 2147483647 w 10045"/>
                <a:gd name="T89" fmla="*/ 2147483647 h 10019"/>
                <a:gd name="T90" fmla="*/ 2147483647 w 10045"/>
                <a:gd name="T91" fmla="*/ 2147483647 h 10019"/>
                <a:gd name="T92" fmla="*/ 2147483647 w 10045"/>
                <a:gd name="T93" fmla="*/ 2147483647 h 10019"/>
                <a:gd name="T94" fmla="*/ 2147483647 w 10045"/>
                <a:gd name="T95" fmla="*/ 2147483647 h 10019"/>
                <a:gd name="T96" fmla="*/ 2147483647 w 10045"/>
                <a:gd name="T97" fmla="*/ 2147483647 h 10019"/>
                <a:gd name="T98" fmla="*/ 2147483647 w 10045"/>
                <a:gd name="T99" fmla="*/ 2147483647 h 10019"/>
                <a:gd name="T100" fmla="*/ 2147483647 w 10045"/>
                <a:gd name="T101" fmla="*/ 2147483647 h 10019"/>
                <a:gd name="T102" fmla="*/ 2147483647 w 10045"/>
                <a:gd name="T103" fmla="*/ 0 h 10019"/>
                <a:gd name="T104" fmla="*/ 2147483647 w 10045"/>
                <a:gd name="T105" fmla="*/ 2147483647 h 10019"/>
                <a:gd name="T106" fmla="*/ 2147483647 w 10045"/>
                <a:gd name="T107" fmla="*/ 2147483647 h 10019"/>
                <a:gd name="T108" fmla="*/ 2147483647 w 10045"/>
                <a:gd name="T109" fmla="*/ 2147483647 h 10019"/>
                <a:gd name="T110" fmla="*/ 2147483647 w 10045"/>
                <a:gd name="T111" fmla="*/ 2147483647 h 10019"/>
                <a:gd name="T112" fmla="*/ 2147483647 w 10045"/>
                <a:gd name="T113" fmla="*/ 2147483647 h 10019"/>
                <a:gd name="T114" fmla="*/ 2147483647 w 10045"/>
                <a:gd name="T115" fmla="*/ 2147483647 h 10019"/>
                <a:gd name="T116" fmla="*/ 2147483647 w 10045"/>
                <a:gd name="T117" fmla="*/ 2147483647 h 10019"/>
                <a:gd name="T118" fmla="*/ 2147483647 w 10045"/>
                <a:gd name="T119" fmla="*/ 2147483647 h 100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045" h="10019">
                  <a:moveTo>
                    <a:pt x="1724" y="2609"/>
                  </a:moveTo>
                  <a:lnTo>
                    <a:pt x="1379" y="3132"/>
                  </a:lnTo>
                  <a:lnTo>
                    <a:pt x="1379" y="3915"/>
                  </a:lnTo>
                  <a:lnTo>
                    <a:pt x="690" y="4436"/>
                  </a:lnTo>
                  <a:lnTo>
                    <a:pt x="690" y="5219"/>
                  </a:lnTo>
                  <a:lnTo>
                    <a:pt x="345" y="5741"/>
                  </a:lnTo>
                  <a:lnTo>
                    <a:pt x="690" y="6263"/>
                  </a:lnTo>
                  <a:lnTo>
                    <a:pt x="345" y="6786"/>
                  </a:lnTo>
                  <a:lnTo>
                    <a:pt x="0" y="7306"/>
                  </a:lnTo>
                  <a:lnTo>
                    <a:pt x="1034" y="7568"/>
                  </a:lnTo>
                  <a:lnTo>
                    <a:pt x="1724" y="7829"/>
                  </a:lnTo>
                  <a:cubicBezTo>
                    <a:pt x="2069" y="7916"/>
                    <a:pt x="2675" y="8005"/>
                    <a:pt x="2759" y="8090"/>
                  </a:cubicBezTo>
                  <a:cubicBezTo>
                    <a:pt x="2843" y="8175"/>
                    <a:pt x="2382" y="8117"/>
                    <a:pt x="2230" y="8339"/>
                  </a:cubicBezTo>
                  <a:cubicBezTo>
                    <a:pt x="2078" y="8560"/>
                    <a:pt x="1874" y="9189"/>
                    <a:pt x="1848" y="9422"/>
                  </a:cubicBezTo>
                  <a:cubicBezTo>
                    <a:pt x="1822" y="9656"/>
                    <a:pt x="1806" y="9700"/>
                    <a:pt x="2073" y="9738"/>
                  </a:cubicBezTo>
                  <a:cubicBezTo>
                    <a:pt x="2340" y="9777"/>
                    <a:pt x="3104" y="9626"/>
                    <a:pt x="3448" y="9656"/>
                  </a:cubicBezTo>
                  <a:cubicBezTo>
                    <a:pt x="3792" y="9686"/>
                    <a:pt x="3969" y="9858"/>
                    <a:pt x="4138" y="9917"/>
                  </a:cubicBezTo>
                  <a:cubicBezTo>
                    <a:pt x="4307" y="9976"/>
                    <a:pt x="4368" y="9999"/>
                    <a:pt x="4463" y="10013"/>
                  </a:cubicBezTo>
                  <a:cubicBezTo>
                    <a:pt x="4558" y="10027"/>
                    <a:pt x="4532" y="10015"/>
                    <a:pt x="4708" y="9999"/>
                  </a:cubicBezTo>
                  <a:cubicBezTo>
                    <a:pt x="4884" y="9983"/>
                    <a:pt x="5267" y="9931"/>
                    <a:pt x="5517" y="9917"/>
                  </a:cubicBezTo>
                  <a:cubicBezTo>
                    <a:pt x="5767" y="9903"/>
                    <a:pt x="5977" y="9917"/>
                    <a:pt x="6207" y="9917"/>
                  </a:cubicBezTo>
                  <a:cubicBezTo>
                    <a:pt x="6667" y="9830"/>
                    <a:pt x="7228" y="9704"/>
                    <a:pt x="7586" y="9656"/>
                  </a:cubicBezTo>
                  <a:cubicBezTo>
                    <a:pt x="7944" y="9608"/>
                    <a:pt x="8185" y="9677"/>
                    <a:pt x="8353" y="9629"/>
                  </a:cubicBezTo>
                  <a:cubicBezTo>
                    <a:pt x="8521" y="9581"/>
                    <a:pt x="8604" y="9494"/>
                    <a:pt x="8597" y="9368"/>
                  </a:cubicBezTo>
                  <a:cubicBezTo>
                    <a:pt x="8590" y="9242"/>
                    <a:pt x="8278" y="8989"/>
                    <a:pt x="8312" y="8872"/>
                  </a:cubicBezTo>
                  <a:cubicBezTo>
                    <a:pt x="8346" y="8755"/>
                    <a:pt x="8653" y="8734"/>
                    <a:pt x="8802" y="8668"/>
                  </a:cubicBezTo>
                  <a:cubicBezTo>
                    <a:pt x="8951" y="8602"/>
                    <a:pt x="9106" y="8518"/>
                    <a:pt x="9207" y="8474"/>
                  </a:cubicBezTo>
                  <a:cubicBezTo>
                    <a:pt x="9308" y="8430"/>
                    <a:pt x="9462" y="8479"/>
                    <a:pt x="9408" y="8406"/>
                  </a:cubicBezTo>
                  <a:cubicBezTo>
                    <a:pt x="9354" y="8333"/>
                    <a:pt x="9101" y="8223"/>
                    <a:pt x="8882" y="8035"/>
                  </a:cubicBezTo>
                  <a:cubicBezTo>
                    <a:pt x="8663" y="7847"/>
                    <a:pt x="8352" y="7492"/>
                    <a:pt x="8092" y="7279"/>
                  </a:cubicBezTo>
                  <a:cubicBezTo>
                    <a:pt x="7832" y="7066"/>
                    <a:pt x="7487" y="6889"/>
                    <a:pt x="7321" y="6759"/>
                  </a:cubicBezTo>
                  <a:cubicBezTo>
                    <a:pt x="7155" y="6629"/>
                    <a:pt x="7054" y="6580"/>
                    <a:pt x="7098" y="6497"/>
                  </a:cubicBezTo>
                  <a:cubicBezTo>
                    <a:pt x="7142" y="6414"/>
                    <a:pt x="7390" y="6345"/>
                    <a:pt x="7586" y="6263"/>
                  </a:cubicBezTo>
                  <a:cubicBezTo>
                    <a:pt x="7782" y="6181"/>
                    <a:pt x="8026" y="6082"/>
                    <a:pt x="8276" y="6002"/>
                  </a:cubicBezTo>
                  <a:cubicBezTo>
                    <a:pt x="8526" y="5922"/>
                    <a:pt x="8900" y="5853"/>
                    <a:pt x="9086" y="5782"/>
                  </a:cubicBezTo>
                  <a:cubicBezTo>
                    <a:pt x="9272" y="5711"/>
                    <a:pt x="9238" y="5584"/>
                    <a:pt x="9390" y="5577"/>
                  </a:cubicBezTo>
                  <a:cubicBezTo>
                    <a:pt x="9542" y="5570"/>
                    <a:pt x="9898" y="5757"/>
                    <a:pt x="10000" y="5741"/>
                  </a:cubicBezTo>
                  <a:cubicBezTo>
                    <a:pt x="10102" y="5725"/>
                    <a:pt x="10000" y="5568"/>
                    <a:pt x="10000" y="5481"/>
                  </a:cubicBezTo>
                  <a:lnTo>
                    <a:pt x="10000" y="4697"/>
                  </a:lnTo>
                  <a:cubicBezTo>
                    <a:pt x="9655" y="4697"/>
                    <a:pt x="9655" y="3654"/>
                    <a:pt x="9655" y="3654"/>
                  </a:cubicBezTo>
                  <a:lnTo>
                    <a:pt x="9655" y="2871"/>
                  </a:lnTo>
                  <a:lnTo>
                    <a:pt x="9655" y="2609"/>
                  </a:lnTo>
                  <a:lnTo>
                    <a:pt x="9310" y="1827"/>
                  </a:lnTo>
                  <a:lnTo>
                    <a:pt x="9310" y="1305"/>
                  </a:lnTo>
                  <a:lnTo>
                    <a:pt x="7931" y="783"/>
                  </a:lnTo>
                  <a:lnTo>
                    <a:pt x="6552" y="1305"/>
                  </a:lnTo>
                  <a:cubicBezTo>
                    <a:pt x="6552" y="1305"/>
                    <a:pt x="6207" y="1305"/>
                    <a:pt x="5862" y="1044"/>
                  </a:cubicBezTo>
                  <a:lnTo>
                    <a:pt x="5862" y="522"/>
                  </a:lnTo>
                  <a:lnTo>
                    <a:pt x="4828" y="261"/>
                  </a:lnTo>
                  <a:lnTo>
                    <a:pt x="4138" y="0"/>
                  </a:lnTo>
                  <a:lnTo>
                    <a:pt x="3793" y="261"/>
                  </a:lnTo>
                  <a:lnTo>
                    <a:pt x="3448" y="1305"/>
                  </a:lnTo>
                  <a:lnTo>
                    <a:pt x="3103" y="1827"/>
                  </a:lnTo>
                  <a:lnTo>
                    <a:pt x="2414" y="1827"/>
                  </a:lnTo>
                  <a:lnTo>
                    <a:pt x="1724" y="1827"/>
                  </a:lnTo>
                  <a:lnTo>
                    <a:pt x="1724" y="2088"/>
                  </a:lnTo>
                  <a:lnTo>
                    <a:pt x="1724" y="260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5B7628E-8B87-4943-ABB3-874910553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510" y="2663424"/>
              <a:ext cx="91283" cy="121315"/>
            </a:xfrm>
            <a:custGeom>
              <a:avLst/>
              <a:gdLst>
                <a:gd name="T0" fmla="*/ 2147483647 w 66"/>
                <a:gd name="T1" fmla="*/ 2147483647 h 90"/>
                <a:gd name="T2" fmla="*/ 2147483647 w 66"/>
                <a:gd name="T3" fmla="*/ 2147483647 h 90"/>
                <a:gd name="T4" fmla="*/ 2147483647 w 66"/>
                <a:gd name="T5" fmla="*/ 2147483647 h 90"/>
                <a:gd name="T6" fmla="*/ 2147483647 w 66"/>
                <a:gd name="T7" fmla="*/ 2147483647 h 90"/>
                <a:gd name="T8" fmla="*/ 2147483647 w 66"/>
                <a:gd name="T9" fmla="*/ 2147483647 h 90"/>
                <a:gd name="T10" fmla="*/ 2147483647 w 66"/>
                <a:gd name="T11" fmla="*/ 2147483647 h 90"/>
                <a:gd name="T12" fmla="*/ 2147483647 w 66"/>
                <a:gd name="T13" fmla="*/ 2147483647 h 90"/>
                <a:gd name="T14" fmla="*/ 2147483647 w 66"/>
                <a:gd name="T15" fmla="*/ 2147483647 h 90"/>
                <a:gd name="T16" fmla="*/ 2147483647 w 66"/>
                <a:gd name="T17" fmla="*/ 2147483647 h 90"/>
                <a:gd name="T18" fmla="*/ 2147483647 w 66"/>
                <a:gd name="T19" fmla="*/ 2147483647 h 90"/>
                <a:gd name="T20" fmla="*/ 2147483647 w 66"/>
                <a:gd name="T21" fmla="*/ 0 h 90"/>
                <a:gd name="T22" fmla="*/ 2147483647 w 66"/>
                <a:gd name="T23" fmla="*/ 2147483647 h 90"/>
                <a:gd name="T24" fmla="*/ 2147483647 w 66"/>
                <a:gd name="T25" fmla="*/ 2147483647 h 90"/>
                <a:gd name="T26" fmla="*/ 2147483647 w 66"/>
                <a:gd name="T27" fmla="*/ 2147483647 h 90"/>
                <a:gd name="T28" fmla="*/ 2147483647 w 66"/>
                <a:gd name="T29" fmla="*/ 2147483647 h 90"/>
                <a:gd name="T30" fmla="*/ 2147483647 w 66"/>
                <a:gd name="T31" fmla="*/ 2147483647 h 90"/>
                <a:gd name="T32" fmla="*/ 0 w 66"/>
                <a:gd name="T33" fmla="*/ 2147483647 h 90"/>
                <a:gd name="T34" fmla="*/ 2147483647 w 66"/>
                <a:gd name="T35" fmla="*/ 2147483647 h 90"/>
                <a:gd name="T36" fmla="*/ 2147483647 w 66"/>
                <a:gd name="T37" fmla="*/ 2147483647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90">
                  <a:moveTo>
                    <a:pt x="18" y="72"/>
                  </a:moveTo>
                  <a:lnTo>
                    <a:pt x="30" y="78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8" y="78"/>
                  </a:lnTo>
                  <a:lnTo>
                    <a:pt x="48" y="60"/>
                  </a:lnTo>
                  <a:lnTo>
                    <a:pt x="60" y="48"/>
                  </a:lnTo>
                  <a:lnTo>
                    <a:pt x="60" y="30"/>
                  </a:lnTo>
                  <a:lnTo>
                    <a:pt x="66" y="18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36" y="30"/>
                  </a:lnTo>
                  <a:lnTo>
                    <a:pt x="24" y="18"/>
                  </a:lnTo>
                  <a:lnTo>
                    <a:pt x="12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B48FE9F1-5946-A248-86CA-D50F91A6D685}"/>
                </a:ext>
              </a:extLst>
            </p:cNvPr>
            <p:cNvSpPr>
              <a:spLocks/>
            </p:cNvSpPr>
            <p:nvPr/>
          </p:nvSpPr>
          <p:spPr bwMode="auto">
            <a:xfrm rot="20966185">
              <a:off x="6046924" y="3180909"/>
              <a:ext cx="190172" cy="195242"/>
            </a:xfrm>
            <a:custGeom>
              <a:avLst/>
              <a:gdLst>
                <a:gd name="T0" fmla="*/ 2147483647 w 9874"/>
                <a:gd name="T1" fmla="*/ 861456484 h 10000"/>
                <a:gd name="T2" fmla="*/ 2147483647 w 9874"/>
                <a:gd name="T3" fmla="*/ 573160271 h 10000"/>
                <a:gd name="T4" fmla="*/ 2147483647 w 9874"/>
                <a:gd name="T5" fmla="*/ 571945092 h 10000"/>
                <a:gd name="T6" fmla="*/ 2147483647 w 9874"/>
                <a:gd name="T7" fmla="*/ 0 h 10000"/>
                <a:gd name="T8" fmla="*/ 2147483647 w 9874"/>
                <a:gd name="T9" fmla="*/ 350414474 h 10000"/>
                <a:gd name="T10" fmla="*/ 2147483647 w 9874"/>
                <a:gd name="T11" fmla="*/ 1282208266 h 10000"/>
                <a:gd name="T12" fmla="*/ 1792679761 w 9874"/>
                <a:gd name="T13" fmla="*/ 1861231051 h 10000"/>
                <a:gd name="T14" fmla="*/ 1792679761 w 9874"/>
                <a:gd name="T15" fmla="*/ 2147483647 h 10000"/>
                <a:gd name="T16" fmla="*/ 1194741583 w 9874"/>
                <a:gd name="T17" fmla="*/ 2147483647 h 10000"/>
                <a:gd name="T18" fmla="*/ 0 w 9874"/>
                <a:gd name="T19" fmla="*/ 2147483647 h 10000"/>
                <a:gd name="T20" fmla="*/ 1194741583 w 9874"/>
                <a:gd name="T21" fmla="*/ 2147483647 h 10000"/>
                <a:gd name="T22" fmla="*/ 2147483647 w 9874"/>
                <a:gd name="T23" fmla="*/ 2147483647 h 10000"/>
                <a:gd name="T24" fmla="*/ 2147483647 w 9874"/>
                <a:gd name="T25" fmla="*/ 2147483647 h 10000"/>
                <a:gd name="T26" fmla="*/ 2147483647 w 9874"/>
                <a:gd name="T27" fmla="*/ 2147483647 h 10000"/>
                <a:gd name="T28" fmla="*/ 2147483647 w 9874"/>
                <a:gd name="T29" fmla="*/ 2147483647 h 10000"/>
                <a:gd name="T30" fmla="*/ 2147483647 w 9874"/>
                <a:gd name="T31" fmla="*/ 2147483647 h 10000"/>
                <a:gd name="T32" fmla="*/ 2147483647 w 9874"/>
                <a:gd name="T33" fmla="*/ 2147483647 h 10000"/>
                <a:gd name="T34" fmla="*/ 2147483647 w 9874"/>
                <a:gd name="T35" fmla="*/ 2147483647 h 10000"/>
                <a:gd name="T36" fmla="*/ 2147483647 w 9874"/>
                <a:gd name="T37" fmla="*/ 2147483647 h 10000"/>
                <a:gd name="T38" fmla="*/ 2147483647 w 9874"/>
                <a:gd name="T39" fmla="*/ 2147483647 h 10000"/>
                <a:gd name="T40" fmla="*/ 2147483647 w 9874"/>
                <a:gd name="T41" fmla="*/ 2147483647 h 10000"/>
                <a:gd name="T42" fmla="*/ 2147483647 w 9874"/>
                <a:gd name="T43" fmla="*/ 2147483647 h 10000"/>
                <a:gd name="T44" fmla="*/ 2147483647 w 9874"/>
                <a:gd name="T45" fmla="*/ 2083902531 h 10000"/>
                <a:gd name="T46" fmla="*/ 2147483647 w 9874"/>
                <a:gd name="T47" fmla="*/ 1331460655 h 10000"/>
                <a:gd name="T48" fmla="*/ 2147483647 w 9874"/>
                <a:gd name="T49" fmla="*/ 1056034845 h 10000"/>
                <a:gd name="T50" fmla="*/ 2147483647 w 9874"/>
                <a:gd name="T51" fmla="*/ 861456484 h 1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874" h="10000">
                  <a:moveTo>
                    <a:pt x="9677" y="735"/>
                  </a:moveTo>
                  <a:lnTo>
                    <a:pt x="9874" y="489"/>
                  </a:lnTo>
                  <a:lnTo>
                    <a:pt x="9223" y="488"/>
                  </a:lnTo>
                  <a:lnTo>
                    <a:pt x="8813" y="0"/>
                  </a:lnTo>
                  <a:lnTo>
                    <a:pt x="5802" y="299"/>
                  </a:lnTo>
                  <a:lnTo>
                    <a:pt x="3889" y="1094"/>
                  </a:lnTo>
                  <a:lnTo>
                    <a:pt x="1667" y="1588"/>
                  </a:lnTo>
                  <a:lnTo>
                    <a:pt x="1667" y="2083"/>
                  </a:lnTo>
                  <a:lnTo>
                    <a:pt x="1111" y="3073"/>
                  </a:lnTo>
                  <a:lnTo>
                    <a:pt x="0" y="4062"/>
                  </a:lnTo>
                  <a:lnTo>
                    <a:pt x="1111" y="5547"/>
                  </a:lnTo>
                  <a:lnTo>
                    <a:pt x="3333" y="6042"/>
                  </a:lnTo>
                  <a:lnTo>
                    <a:pt x="2222" y="7031"/>
                  </a:lnTo>
                  <a:lnTo>
                    <a:pt x="2222" y="9010"/>
                  </a:lnTo>
                  <a:lnTo>
                    <a:pt x="4445" y="10000"/>
                  </a:lnTo>
                  <a:lnTo>
                    <a:pt x="5555" y="9010"/>
                  </a:lnTo>
                  <a:lnTo>
                    <a:pt x="5555" y="8021"/>
                  </a:lnTo>
                  <a:lnTo>
                    <a:pt x="7777" y="7031"/>
                  </a:lnTo>
                  <a:lnTo>
                    <a:pt x="5555" y="5052"/>
                  </a:lnTo>
                  <a:lnTo>
                    <a:pt x="5555" y="4062"/>
                  </a:lnTo>
                  <a:lnTo>
                    <a:pt x="4445" y="2578"/>
                  </a:lnTo>
                  <a:lnTo>
                    <a:pt x="7777" y="2083"/>
                  </a:lnTo>
                  <a:lnTo>
                    <a:pt x="9152" y="1778"/>
                  </a:lnTo>
                  <a:lnTo>
                    <a:pt x="9179" y="1136"/>
                  </a:lnTo>
                  <a:lnTo>
                    <a:pt x="9413" y="901"/>
                  </a:lnTo>
                  <a:lnTo>
                    <a:pt x="9677" y="73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D556497-5F8F-9541-8749-DED1CDE50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513" y="2877621"/>
              <a:ext cx="245322" cy="200928"/>
            </a:xfrm>
            <a:custGeom>
              <a:avLst/>
              <a:gdLst>
                <a:gd name="T0" fmla="*/ 2147483647 w 10000"/>
                <a:gd name="T1" fmla="*/ 2147483647 h 10000"/>
                <a:gd name="T2" fmla="*/ 2147483647 w 10000"/>
                <a:gd name="T3" fmla="*/ 2147483647 h 10000"/>
                <a:gd name="T4" fmla="*/ 2147483647 w 10000"/>
                <a:gd name="T5" fmla="*/ 2147483647 h 10000"/>
                <a:gd name="T6" fmla="*/ 2147483647 w 10000"/>
                <a:gd name="T7" fmla="*/ 0 h 10000"/>
                <a:gd name="T8" fmla="*/ 2147483647 w 10000"/>
                <a:gd name="T9" fmla="*/ 962987830 h 10000"/>
                <a:gd name="T10" fmla="*/ 2147483647 w 10000"/>
                <a:gd name="T11" fmla="*/ 1505821189 h 10000"/>
                <a:gd name="T12" fmla="*/ 2147483647 w 10000"/>
                <a:gd name="T13" fmla="*/ 962987830 h 10000"/>
                <a:gd name="T14" fmla="*/ 2147483647 w 10000"/>
                <a:gd name="T15" fmla="*/ 2147483647 h 10000"/>
                <a:gd name="T16" fmla="*/ 1839321513 w 10000"/>
                <a:gd name="T17" fmla="*/ 2147483647 h 10000"/>
                <a:gd name="T18" fmla="*/ 1728171895 w 10000"/>
                <a:gd name="T19" fmla="*/ 2147483647 h 10000"/>
                <a:gd name="T20" fmla="*/ 1513069159 w 10000"/>
                <a:gd name="T21" fmla="*/ 2147483647 h 10000"/>
                <a:gd name="T22" fmla="*/ 7214134 w 10000"/>
                <a:gd name="T23" fmla="*/ 2147483647 h 10000"/>
                <a:gd name="T24" fmla="*/ 2147483647 w 10000"/>
                <a:gd name="T25" fmla="*/ 2147483647 h 10000"/>
                <a:gd name="T26" fmla="*/ 2147483647 w 10000"/>
                <a:gd name="T27" fmla="*/ 2147483647 h 10000"/>
                <a:gd name="T28" fmla="*/ 2147483647 w 10000"/>
                <a:gd name="T29" fmla="*/ 2147483647 h 10000"/>
                <a:gd name="T30" fmla="*/ 2147483647 w 10000"/>
                <a:gd name="T31" fmla="*/ 2147483647 h 10000"/>
                <a:gd name="T32" fmla="*/ 2147483647 w 10000"/>
                <a:gd name="T33" fmla="*/ 2147483647 h 10000"/>
                <a:gd name="T34" fmla="*/ 2147483647 w 10000"/>
                <a:gd name="T35" fmla="*/ 2147483647 h 10000"/>
                <a:gd name="T36" fmla="*/ 2147483647 w 10000"/>
                <a:gd name="T37" fmla="*/ 2147483647 h 10000"/>
                <a:gd name="T38" fmla="*/ 2147483647 w 10000"/>
                <a:gd name="T39" fmla="*/ 2147483647 h 10000"/>
                <a:gd name="T40" fmla="*/ 2147483647 w 10000"/>
                <a:gd name="T41" fmla="*/ 2147483647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000" h="10000">
                  <a:moveTo>
                    <a:pt x="8952" y="4746"/>
                  </a:moveTo>
                  <a:cubicBezTo>
                    <a:pt x="8952" y="4746"/>
                    <a:pt x="9789" y="4438"/>
                    <a:pt x="9789" y="4036"/>
                  </a:cubicBezTo>
                  <a:cubicBezTo>
                    <a:pt x="10125" y="3229"/>
                    <a:pt x="10054" y="3000"/>
                    <a:pt x="9628" y="2328"/>
                  </a:cubicBezTo>
                  <a:cubicBezTo>
                    <a:pt x="9201" y="1655"/>
                    <a:pt x="8028" y="776"/>
                    <a:pt x="7229" y="0"/>
                  </a:cubicBezTo>
                  <a:cubicBezTo>
                    <a:pt x="6677" y="239"/>
                    <a:pt x="6358" y="529"/>
                    <a:pt x="5576" y="715"/>
                  </a:cubicBezTo>
                  <a:cubicBezTo>
                    <a:pt x="4794" y="901"/>
                    <a:pt x="3551" y="983"/>
                    <a:pt x="2539" y="1118"/>
                  </a:cubicBezTo>
                  <a:lnTo>
                    <a:pt x="2201" y="715"/>
                  </a:lnTo>
                  <a:lnTo>
                    <a:pt x="1188" y="2730"/>
                  </a:lnTo>
                  <a:cubicBezTo>
                    <a:pt x="963" y="3268"/>
                    <a:pt x="631" y="4031"/>
                    <a:pt x="513" y="4343"/>
                  </a:cubicBezTo>
                  <a:cubicBezTo>
                    <a:pt x="396" y="4654"/>
                    <a:pt x="496" y="4524"/>
                    <a:pt x="482" y="4603"/>
                  </a:cubicBezTo>
                  <a:cubicBezTo>
                    <a:pt x="467" y="4681"/>
                    <a:pt x="503" y="4723"/>
                    <a:pt x="422" y="4817"/>
                  </a:cubicBezTo>
                  <a:cubicBezTo>
                    <a:pt x="342" y="4911"/>
                    <a:pt x="-28" y="5153"/>
                    <a:pt x="2" y="5165"/>
                  </a:cubicBezTo>
                  <a:cubicBezTo>
                    <a:pt x="871" y="6361"/>
                    <a:pt x="1309" y="7628"/>
                    <a:pt x="1789" y="8230"/>
                  </a:cubicBezTo>
                  <a:cubicBezTo>
                    <a:pt x="2266" y="8832"/>
                    <a:pt x="2645" y="8558"/>
                    <a:pt x="2875" y="8776"/>
                  </a:cubicBezTo>
                  <a:cubicBezTo>
                    <a:pt x="3105" y="8994"/>
                    <a:pt x="2722" y="9336"/>
                    <a:pt x="3174" y="9539"/>
                  </a:cubicBezTo>
                  <a:cubicBezTo>
                    <a:pt x="3626" y="9742"/>
                    <a:pt x="4682" y="10053"/>
                    <a:pt x="5588" y="9993"/>
                  </a:cubicBezTo>
                  <a:cubicBezTo>
                    <a:pt x="6494" y="9933"/>
                    <a:pt x="8055" y="9717"/>
                    <a:pt x="8615" y="9179"/>
                  </a:cubicBezTo>
                  <a:cubicBezTo>
                    <a:pt x="9175" y="8641"/>
                    <a:pt x="8840" y="7567"/>
                    <a:pt x="8952" y="6761"/>
                  </a:cubicBezTo>
                  <a:lnTo>
                    <a:pt x="9628" y="6358"/>
                  </a:lnTo>
                  <a:cubicBezTo>
                    <a:pt x="9591" y="6168"/>
                    <a:pt x="9555" y="5977"/>
                    <a:pt x="9518" y="5787"/>
                  </a:cubicBezTo>
                  <a:cubicBezTo>
                    <a:pt x="9629" y="5384"/>
                    <a:pt x="8840" y="5149"/>
                    <a:pt x="8952" y="4746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D938541-C1F7-CE4A-83E3-DD9590747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289" y="2784739"/>
              <a:ext cx="190172" cy="98569"/>
            </a:xfrm>
            <a:custGeom>
              <a:avLst/>
              <a:gdLst>
                <a:gd name="T0" fmla="*/ 2147483647 w 10569"/>
                <a:gd name="T1" fmla="*/ 218132199 h 10092"/>
                <a:gd name="T2" fmla="*/ 2147483647 w 10569"/>
                <a:gd name="T3" fmla="*/ 122706788 h 10092"/>
                <a:gd name="T4" fmla="*/ 2147483647 w 10569"/>
                <a:gd name="T5" fmla="*/ 61371189 h 10092"/>
                <a:gd name="T6" fmla="*/ 2147483647 w 10569"/>
                <a:gd name="T7" fmla="*/ 0 h 10092"/>
                <a:gd name="T8" fmla="*/ 2147483647 w 10569"/>
                <a:gd name="T9" fmla="*/ 30665321 h 10092"/>
                <a:gd name="T10" fmla="*/ 2147483647 w 10569"/>
                <a:gd name="T11" fmla="*/ 0 h 10092"/>
                <a:gd name="T12" fmla="*/ 2097951320 w 10569"/>
                <a:gd name="T13" fmla="*/ 30665321 h 10092"/>
                <a:gd name="T14" fmla="*/ 1401434486 w 10569"/>
                <a:gd name="T15" fmla="*/ 61371189 h 10092"/>
                <a:gd name="T16" fmla="*/ 704917667 w 10569"/>
                <a:gd name="T17" fmla="*/ 92041467 h 10092"/>
                <a:gd name="T18" fmla="*/ 8448222 w 10569"/>
                <a:gd name="T19" fmla="*/ 122706788 h 10092"/>
                <a:gd name="T20" fmla="*/ 357065685 w 10569"/>
                <a:gd name="T21" fmla="*/ 164160932 h 10092"/>
                <a:gd name="T22" fmla="*/ 1012965140 w 10569"/>
                <a:gd name="T23" fmla="*/ 220119984 h 10092"/>
                <a:gd name="T24" fmla="*/ 1750099564 w 10569"/>
                <a:gd name="T25" fmla="*/ 306784830 h 10092"/>
                <a:gd name="T26" fmla="*/ 2097951320 w 10569"/>
                <a:gd name="T27" fmla="*/ 337490632 h 10092"/>
                <a:gd name="T28" fmla="*/ 2147483647 w 10569"/>
                <a:gd name="T29" fmla="*/ 371544855 h 10092"/>
                <a:gd name="T30" fmla="*/ 2147483647 w 10569"/>
                <a:gd name="T31" fmla="*/ 367936564 h 10092"/>
                <a:gd name="T32" fmla="*/ 2147483647 w 10569"/>
                <a:gd name="T33" fmla="*/ 337230696 h 10092"/>
                <a:gd name="T34" fmla="*/ 2147483647 w 10569"/>
                <a:gd name="T35" fmla="*/ 346435062 h 10092"/>
                <a:gd name="T36" fmla="*/ 2147483647 w 10569"/>
                <a:gd name="T37" fmla="*/ 347321125 h 10092"/>
                <a:gd name="T38" fmla="*/ 2147483647 w 10569"/>
                <a:gd name="T39" fmla="*/ 353615522 h 10092"/>
                <a:gd name="T40" fmla="*/ 2147483647 w 10569"/>
                <a:gd name="T41" fmla="*/ 369740943 h 10092"/>
                <a:gd name="T42" fmla="*/ 2147483647 w 10569"/>
                <a:gd name="T43" fmla="*/ 344411753 h 10092"/>
                <a:gd name="T44" fmla="*/ 2147483647 w 10569"/>
                <a:gd name="T45" fmla="*/ 359211597 h 100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569" h="10092">
                  <a:moveTo>
                    <a:pt x="10569" y="5925"/>
                  </a:moveTo>
                  <a:cubicBezTo>
                    <a:pt x="10249" y="5077"/>
                    <a:pt x="8682" y="4197"/>
                    <a:pt x="7738" y="3333"/>
                  </a:cubicBezTo>
                  <a:lnTo>
                    <a:pt x="5920" y="1667"/>
                  </a:lnTo>
                  <a:lnTo>
                    <a:pt x="4102" y="0"/>
                  </a:lnTo>
                  <a:lnTo>
                    <a:pt x="4102" y="833"/>
                  </a:lnTo>
                  <a:lnTo>
                    <a:pt x="3193" y="0"/>
                  </a:lnTo>
                  <a:lnTo>
                    <a:pt x="2738" y="833"/>
                  </a:lnTo>
                  <a:lnTo>
                    <a:pt x="1829" y="1667"/>
                  </a:lnTo>
                  <a:lnTo>
                    <a:pt x="920" y="2500"/>
                  </a:lnTo>
                  <a:cubicBezTo>
                    <a:pt x="617" y="2778"/>
                    <a:pt x="87" y="3007"/>
                    <a:pt x="11" y="3333"/>
                  </a:cubicBezTo>
                  <a:cubicBezTo>
                    <a:pt x="-65" y="3659"/>
                    <a:pt x="248" y="4018"/>
                    <a:pt x="466" y="4459"/>
                  </a:cubicBezTo>
                  <a:cubicBezTo>
                    <a:pt x="684" y="4900"/>
                    <a:pt x="1019" y="5333"/>
                    <a:pt x="1322" y="5979"/>
                  </a:cubicBezTo>
                  <a:cubicBezTo>
                    <a:pt x="1625" y="6625"/>
                    <a:pt x="2048" y="7802"/>
                    <a:pt x="2284" y="8333"/>
                  </a:cubicBezTo>
                  <a:cubicBezTo>
                    <a:pt x="2520" y="8864"/>
                    <a:pt x="2583" y="8874"/>
                    <a:pt x="2738" y="9167"/>
                  </a:cubicBezTo>
                  <a:cubicBezTo>
                    <a:pt x="2893" y="9460"/>
                    <a:pt x="3217" y="10092"/>
                    <a:pt x="3217" y="10092"/>
                  </a:cubicBezTo>
                  <a:cubicBezTo>
                    <a:pt x="4581" y="10092"/>
                    <a:pt x="4900" y="9994"/>
                    <a:pt x="4900" y="9994"/>
                  </a:cubicBezTo>
                  <a:cubicBezTo>
                    <a:pt x="4785" y="9440"/>
                    <a:pt x="5654" y="9714"/>
                    <a:pt x="5539" y="9160"/>
                  </a:cubicBezTo>
                  <a:cubicBezTo>
                    <a:pt x="5853" y="9260"/>
                    <a:pt x="6250" y="9364"/>
                    <a:pt x="6402" y="9410"/>
                  </a:cubicBezTo>
                  <a:cubicBezTo>
                    <a:pt x="6554" y="9456"/>
                    <a:pt x="6377" y="9434"/>
                    <a:pt x="6453" y="9434"/>
                  </a:cubicBezTo>
                  <a:cubicBezTo>
                    <a:pt x="6529" y="9434"/>
                    <a:pt x="6505" y="9504"/>
                    <a:pt x="6723" y="9605"/>
                  </a:cubicBezTo>
                  <a:cubicBezTo>
                    <a:pt x="6941" y="9707"/>
                    <a:pt x="7421" y="10085"/>
                    <a:pt x="7759" y="10043"/>
                  </a:cubicBezTo>
                  <a:cubicBezTo>
                    <a:pt x="8097" y="10001"/>
                    <a:pt x="8436" y="9626"/>
                    <a:pt x="8753" y="9355"/>
                  </a:cubicBezTo>
                  <a:cubicBezTo>
                    <a:pt x="9070" y="9084"/>
                    <a:pt x="8347" y="9964"/>
                    <a:pt x="10391" y="9757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10960DF7-74CB-5B40-9A67-30BA81C27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311" y="2887099"/>
              <a:ext cx="165451" cy="113733"/>
            </a:xfrm>
            <a:custGeom>
              <a:avLst/>
              <a:gdLst>
                <a:gd name="T0" fmla="*/ 2147483647 w 9980"/>
                <a:gd name="T1" fmla="*/ 0 h 10000"/>
                <a:gd name="T2" fmla="*/ 2147483647 w 9980"/>
                <a:gd name="T3" fmla="*/ 120347451 h 10000"/>
                <a:gd name="T4" fmla="*/ 2048295641 w 9980"/>
                <a:gd name="T5" fmla="*/ 174854502 h 10000"/>
                <a:gd name="T6" fmla="*/ 1295790420 w 9980"/>
                <a:gd name="T7" fmla="*/ 229369258 h 10000"/>
                <a:gd name="T8" fmla="*/ 794318046 w 9980"/>
                <a:gd name="T9" fmla="*/ 209556601 h 10000"/>
                <a:gd name="T10" fmla="*/ 543839063 w 9980"/>
                <a:gd name="T11" fmla="*/ 174854502 h 10000"/>
                <a:gd name="T12" fmla="*/ 292843180 w 9980"/>
                <a:gd name="T13" fmla="*/ 283793289 h 10000"/>
                <a:gd name="T14" fmla="*/ 41849789 w 9980"/>
                <a:gd name="T15" fmla="*/ 447321156 h 10000"/>
                <a:gd name="T16" fmla="*/ 11224449 w 9980"/>
                <a:gd name="T17" fmla="*/ 470376980 h 10000"/>
                <a:gd name="T18" fmla="*/ 159185930 w 9980"/>
                <a:gd name="T19" fmla="*/ 536612402 h 10000"/>
                <a:gd name="T20" fmla="*/ 838699122 w 9980"/>
                <a:gd name="T21" fmla="*/ 744424260 h 10000"/>
                <a:gd name="T22" fmla="*/ 1841683506 w 9980"/>
                <a:gd name="T23" fmla="*/ 792279756 h 10000"/>
                <a:gd name="T24" fmla="*/ 2147483647 w 9980"/>
                <a:gd name="T25" fmla="*/ 746169002 h 10000"/>
                <a:gd name="T26" fmla="*/ 2147483647 w 9980"/>
                <a:gd name="T27" fmla="*/ 678509460 h 10000"/>
                <a:gd name="T28" fmla="*/ 2147483647 w 9980"/>
                <a:gd name="T29" fmla="*/ 678509460 h 10000"/>
                <a:gd name="T30" fmla="*/ 2147483647 w 9980"/>
                <a:gd name="T31" fmla="*/ 610766908 h 10000"/>
                <a:gd name="T32" fmla="*/ 2147483647 w 9980"/>
                <a:gd name="T33" fmla="*/ 392815010 h 10000"/>
                <a:gd name="T34" fmla="*/ 2147483647 w 9980"/>
                <a:gd name="T35" fmla="*/ 120347451 h 10000"/>
                <a:gd name="T36" fmla="*/ 2147483647 w 9980"/>
                <a:gd name="T37" fmla="*/ 9902428 h 10000"/>
                <a:gd name="T38" fmla="*/ 2147483647 w 9980"/>
                <a:gd name="T39" fmla="*/ 26306802 h 10000"/>
                <a:gd name="T40" fmla="*/ 2147483647 w 9980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980" h="10000">
                  <a:moveTo>
                    <a:pt x="7338" y="0"/>
                  </a:moveTo>
                  <a:cubicBezTo>
                    <a:pt x="6885" y="506"/>
                    <a:pt x="6535" y="1151"/>
                    <a:pt x="5980" y="1519"/>
                  </a:cubicBezTo>
                  <a:cubicBezTo>
                    <a:pt x="5426" y="1887"/>
                    <a:pt x="4670" y="1978"/>
                    <a:pt x="4015" y="2207"/>
                  </a:cubicBezTo>
                  <a:cubicBezTo>
                    <a:pt x="2540" y="2895"/>
                    <a:pt x="2950" y="2822"/>
                    <a:pt x="2540" y="2895"/>
                  </a:cubicBezTo>
                  <a:cubicBezTo>
                    <a:pt x="2130" y="2968"/>
                    <a:pt x="1557" y="2645"/>
                    <a:pt x="1557" y="2645"/>
                  </a:cubicBezTo>
                  <a:cubicBezTo>
                    <a:pt x="1066" y="1958"/>
                    <a:pt x="1230" y="2051"/>
                    <a:pt x="1066" y="2207"/>
                  </a:cubicBezTo>
                  <a:cubicBezTo>
                    <a:pt x="902" y="2363"/>
                    <a:pt x="574" y="3582"/>
                    <a:pt x="574" y="3582"/>
                  </a:cubicBezTo>
                  <a:cubicBezTo>
                    <a:pt x="409" y="4270"/>
                    <a:pt x="174" y="5254"/>
                    <a:pt x="82" y="5646"/>
                  </a:cubicBezTo>
                  <a:cubicBezTo>
                    <a:pt x="-10" y="6038"/>
                    <a:pt x="-16" y="5749"/>
                    <a:pt x="22" y="5937"/>
                  </a:cubicBezTo>
                  <a:cubicBezTo>
                    <a:pt x="60" y="6125"/>
                    <a:pt x="42" y="6197"/>
                    <a:pt x="312" y="6773"/>
                  </a:cubicBezTo>
                  <a:cubicBezTo>
                    <a:pt x="583" y="7349"/>
                    <a:pt x="1094" y="8858"/>
                    <a:pt x="1644" y="9396"/>
                  </a:cubicBezTo>
                  <a:cubicBezTo>
                    <a:pt x="2194" y="9934"/>
                    <a:pt x="3153" y="9997"/>
                    <a:pt x="3610" y="10000"/>
                  </a:cubicBezTo>
                  <a:cubicBezTo>
                    <a:pt x="4068" y="10003"/>
                    <a:pt x="3989" y="9657"/>
                    <a:pt x="4389" y="9418"/>
                  </a:cubicBezTo>
                  <a:cubicBezTo>
                    <a:pt x="4788" y="9179"/>
                    <a:pt x="5720" y="8707"/>
                    <a:pt x="6009" y="8564"/>
                  </a:cubicBezTo>
                  <a:cubicBezTo>
                    <a:pt x="6298" y="8421"/>
                    <a:pt x="5883" y="8706"/>
                    <a:pt x="6124" y="8564"/>
                  </a:cubicBezTo>
                  <a:cubicBezTo>
                    <a:pt x="6364" y="8422"/>
                    <a:pt x="7069" y="8310"/>
                    <a:pt x="7455" y="7709"/>
                  </a:cubicBezTo>
                  <a:cubicBezTo>
                    <a:pt x="7841" y="7109"/>
                    <a:pt x="8111" y="5875"/>
                    <a:pt x="8438" y="4958"/>
                  </a:cubicBezTo>
                  <a:cubicBezTo>
                    <a:pt x="8929" y="3812"/>
                    <a:pt x="9701" y="2324"/>
                    <a:pt x="9913" y="1519"/>
                  </a:cubicBezTo>
                  <a:cubicBezTo>
                    <a:pt x="10125" y="713"/>
                    <a:pt x="9778" y="589"/>
                    <a:pt x="9710" y="125"/>
                  </a:cubicBezTo>
                  <a:lnTo>
                    <a:pt x="9128" y="332"/>
                  </a:lnTo>
                  <a:lnTo>
                    <a:pt x="7338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B3E410AF-88FF-A642-A573-1B7508419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017" y="2839710"/>
              <a:ext cx="159745" cy="83404"/>
            </a:xfrm>
            <a:custGeom>
              <a:avLst/>
              <a:gdLst>
                <a:gd name="T0" fmla="*/ 2147483647 w 10000"/>
                <a:gd name="T1" fmla="*/ 11717197 h 9595"/>
                <a:gd name="T2" fmla="*/ 2117831042 w 10000"/>
                <a:gd name="T3" fmla="*/ 1864984 h 9595"/>
                <a:gd name="T4" fmla="*/ 1670018673 w 10000"/>
                <a:gd name="T5" fmla="*/ 1985706 h 9595"/>
                <a:gd name="T6" fmla="*/ 1192608324 w 10000"/>
                <a:gd name="T7" fmla="*/ 11717197 h 9595"/>
                <a:gd name="T8" fmla="*/ 954346452 w 10000"/>
                <a:gd name="T9" fmla="*/ 56295023 h 9595"/>
                <a:gd name="T10" fmla="*/ 0 w 10000"/>
                <a:gd name="T11" fmla="*/ 100895271 h 9595"/>
                <a:gd name="T12" fmla="*/ 238705181 w 10000"/>
                <a:gd name="T13" fmla="*/ 145472777 h 9595"/>
                <a:gd name="T14" fmla="*/ 413599734 w 10000"/>
                <a:gd name="T15" fmla="*/ 172255509 h 9595"/>
                <a:gd name="T16" fmla="*/ 852527046 w 10000"/>
                <a:gd name="T17" fmla="*/ 192499706 h 9595"/>
                <a:gd name="T18" fmla="*/ 1872358309 w 10000"/>
                <a:gd name="T19" fmla="*/ 165736637 h 9595"/>
                <a:gd name="T20" fmla="*/ 2147483647 w 10000"/>
                <a:gd name="T21" fmla="*/ 153539079 h 9595"/>
                <a:gd name="T22" fmla="*/ 2147483647 w 10000"/>
                <a:gd name="T23" fmla="*/ 109902201 h 9595"/>
                <a:gd name="T24" fmla="*/ 2147483647 w 10000"/>
                <a:gd name="T25" fmla="*/ 118909553 h 9595"/>
                <a:gd name="T26" fmla="*/ 2147483647 w 10000"/>
                <a:gd name="T27" fmla="*/ 99771804 h 9595"/>
                <a:gd name="T28" fmla="*/ 2147483647 w 10000"/>
                <a:gd name="T29" fmla="*/ 78603679 h 9595"/>
                <a:gd name="T30" fmla="*/ 2147483647 w 10000"/>
                <a:gd name="T31" fmla="*/ 43215616 h 9595"/>
                <a:gd name="T32" fmla="*/ 2147483647 w 10000"/>
                <a:gd name="T33" fmla="*/ 24356051 h 9595"/>
                <a:gd name="T34" fmla="*/ 2147483647 w 10000"/>
                <a:gd name="T35" fmla="*/ 11717197 h 9595"/>
                <a:gd name="T36" fmla="*/ 2147483647 w 10000"/>
                <a:gd name="T37" fmla="*/ 11717197 h 95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000" h="9595">
                  <a:moveTo>
                    <a:pt x="6210" y="584"/>
                  </a:moveTo>
                  <a:cubicBezTo>
                    <a:pt x="5554" y="325"/>
                    <a:pt x="5389" y="258"/>
                    <a:pt x="5013" y="93"/>
                  </a:cubicBezTo>
                  <a:cubicBezTo>
                    <a:pt x="4637" y="-72"/>
                    <a:pt x="4318" y="17"/>
                    <a:pt x="3953" y="99"/>
                  </a:cubicBezTo>
                  <a:lnTo>
                    <a:pt x="2823" y="584"/>
                  </a:lnTo>
                  <a:lnTo>
                    <a:pt x="2259" y="2806"/>
                  </a:lnTo>
                  <a:lnTo>
                    <a:pt x="0" y="5029"/>
                  </a:lnTo>
                  <a:lnTo>
                    <a:pt x="565" y="7251"/>
                  </a:lnTo>
                  <a:lnTo>
                    <a:pt x="979" y="8586"/>
                  </a:lnTo>
                  <a:lnTo>
                    <a:pt x="2018" y="9595"/>
                  </a:lnTo>
                  <a:lnTo>
                    <a:pt x="4432" y="8261"/>
                  </a:lnTo>
                  <a:lnTo>
                    <a:pt x="6240" y="7653"/>
                  </a:lnTo>
                  <a:lnTo>
                    <a:pt x="7130" y="5478"/>
                  </a:lnTo>
                  <a:lnTo>
                    <a:pt x="9214" y="5927"/>
                  </a:lnTo>
                  <a:lnTo>
                    <a:pt x="9803" y="4973"/>
                  </a:lnTo>
                  <a:cubicBezTo>
                    <a:pt x="9735" y="4622"/>
                    <a:pt x="9905" y="4270"/>
                    <a:pt x="9837" y="3918"/>
                  </a:cubicBezTo>
                  <a:cubicBezTo>
                    <a:pt x="9758" y="2807"/>
                    <a:pt x="10067" y="3265"/>
                    <a:pt x="9987" y="2154"/>
                  </a:cubicBezTo>
                  <a:cubicBezTo>
                    <a:pt x="9527" y="1653"/>
                    <a:pt x="9037" y="1714"/>
                    <a:pt x="8578" y="1214"/>
                  </a:cubicBezTo>
                  <a:cubicBezTo>
                    <a:pt x="8542" y="1004"/>
                    <a:pt x="8505" y="794"/>
                    <a:pt x="8469" y="584"/>
                  </a:cubicBezTo>
                  <a:lnTo>
                    <a:pt x="6210" y="58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1F98E93-DB5B-1F4B-96E9-227ECF7A8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7779" y="3055802"/>
              <a:ext cx="218698" cy="168705"/>
            </a:xfrm>
            <a:custGeom>
              <a:avLst/>
              <a:gdLst>
                <a:gd name="T0" fmla="*/ 2147483647 w 10000"/>
                <a:gd name="T1" fmla="*/ 293810106 h 10000"/>
                <a:gd name="T2" fmla="*/ 1846282842 w 10000"/>
                <a:gd name="T3" fmla="*/ 293810106 h 10000"/>
                <a:gd name="T4" fmla="*/ 0 w 10000"/>
                <a:gd name="T5" fmla="*/ 0 h 10000"/>
                <a:gd name="T6" fmla="*/ 0 w 10000"/>
                <a:gd name="T7" fmla="*/ 587019553 h 10000"/>
                <a:gd name="T8" fmla="*/ 924200281 w 10000"/>
                <a:gd name="T9" fmla="*/ 1468447271 h 10000"/>
                <a:gd name="T10" fmla="*/ 1379187541 w 10000"/>
                <a:gd name="T11" fmla="*/ 2147483647 h 10000"/>
                <a:gd name="T12" fmla="*/ 924200281 w 10000"/>
                <a:gd name="T13" fmla="*/ 2147483647 h 10000"/>
                <a:gd name="T14" fmla="*/ 1846282842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2147483647 h 10000"/>
                <a:gd name="T24" fmla="*/ 2147483647 w 10000"/>
                <a:gd name="T25" fmla="*/ 2147483647 h 10000"/>
                <a:gd name="T26" fmla="*/ 2147483647 w 10000"/>
                <a:gd name="T27" fmla="*/ 2147483647 h 10000"/>
                <a:gd name="T28" fmla="*/ 2147483647 w 10000"/>
                <a:gd name="T29" fmla="*/ 2147483647 h 10000"/>
                <a:gd name="T30" fmla="*/ 2147483647 w 10000"/>
                <a:gd name="T31" fmla="*/ 2147483647 h 10000"/>
                <a:gd name="T32" fmla="*/ 2147483647 w 10000"/>
                <a:gd name="T33" fmla="*/ 2147483647 h 10000"/>
                <a:gd name="T34" fmla="*/ 2147483647 w 10000"/>
                <a:gd name="T35" fmla="*/ 2147483647 h 10000"/>
                <a:gd name="T36" fmla="*/ 2147483647 w 10000"/>
                <a:gd name="T37" fmla="*/ 2147483647 h 10000"/>
                <a:gd name="T38" fmla="*/ 2147483647 w 10000"/>
                <a:gd name="T39" fmla="*/ 2147483647 h 10000"/>
                <a:gd name="T40" fmla="*/ 2147483647 w 10000"/>
                <a:gd name="T41" fmla="*/ 1761659502 h 10000"/>
                <a:gd name="T42" fmla="*/ 2147483647 w 10000"/>
                <a:gd name="T43" fmla="*/ 587019553 h 10000"/>
                <a:gd name="T44" fmla="*/ 2147483647 w 10000"/>
                <a:gd name="T45" fmla="*/ 0 h 10000"/>
                <a:gd name="T46" fmla="*/ 2147483647 w 10000"/>
                <a:gd name="T47" fmla="*/ 293810106 h 100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000" h="10000">
                  <a:moveTo>
                    <a:pt x="3636" y="522"/>
                  </a:moveTo>
                  <a:lnTo>
                    <a:pt x="909" y="522"/>
                  </a:lnTo>
                  <a:lnTo>
                    <a:pt x="0" y="0"/>
                  </a:lnTo>
                  <a:lnTo>
                    <a:pt x="0" y="1043"/>
                  </a:lnTo>
                  <a:lnTo>
                    <a:pt x="455" y="2609"/>
                  </a:lnTo>
                  <a:cubicBezTo>
                    <a:pt x="530" y="3171"/>
                    <a:pt x="604" y="3733"/>
                    <a:pt x="679" y="4295"/>
                  </a:cubicBezTo>
                  <a:cubicBezTo>
                    <a:pt x="604" y="4631"/>
                    <a:pt x="530" y="4968"/>
                    <a:pt x="455" y="5304"/>
                  </a:cubicBezTo>
                  <a:lnTo>
                    <a:pt x="909" y="6348"/>
                  </a:lnTo>
                  <a:lnTo>
                    <a:pt x="1598" y="7682"/>
                  </a:lnTo>
                  <a:cubicBezTo>
                    <a:pt x="2779" y="7328"/>
                    <a:pt x="2976" y="7157"/>
                    <a:pt x="4110" y="6712"/>
                  </a:cubicBezTo>
                  <a:lnTo>
                    <a:pt x="4448" y="7069"/>
                  </a:lnTo>
                  <a:lnTo>
                    <a:pt x="5010" y="7076"/>
                  </a:lnTo>
                  <a:cubicBezTo>
                    <a:pt x="5007" y="7181"/>
                    <a:pt x="5003" y="7286"/>
                    <a:pt x="5000" y="7391"/>
                  </a:cubicBezTo>
                  <a:lnTo>
                    <a:pt x="4545" y="7913"/>
                  </a:lnTo>
                  <a:lnTo>
                    <a:pt x="5000" y="10000"/>
                  </a:lnTo>
                  <a:lnTo>
                    <a:pt x="6818" y="8435"/>
                  </a:lnTo>
                  <a:lnTo>
                    <a:pt x="8636" y="8435"/>
                  </a:lnTo>
                  <a:lnTo>
                    <a:pt x="9545" y="6870"/>
                  </a:lnTo>
                  <a:lnTo>
                    <a:pt x="10000" y="6870"/>
                  </a:lnTo>
                  <a:lnTo>
                    <a:pt x="7273" y="5826"/>
                  </a:lnTo>
                  <a:cubicBezTo>
                    <a:pt x="7121" y="4927"/>
                    <a:pt x="6970" y="4029"/>
                    <a:pt x="6818" y="3130"/>
                  </a:cubicBezTo>
                  <a:lnTo>
                    <a:pt x="8636" y="1043"/>
                  </a:lnTo>
                  <a:lnTo>
                    <a:pt x="5909" y="0"/>
                  </a:lnTo>
                  <a:lnTo>
                    <a:pt x="3636" y="52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8561D1F-608A-FA46-8738-748095626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37" y="2919323"/>
              <a:ext cx="136924" cy="77718"/>
            </a:xfrm>
            <a:custGeom>
              <a:avLst/>
              <a:gdLst>
                <a:gd name="T0" fmla="*/ 1523412940 w 10000"/>
                <a:gd name="T1" fmla="*/ 20703172 h 11466"/>
                <a:gd name="T2" fmla="*/ 1384973249 w 10000"/>
                <a:gd name="T3" fmla="*/ 13260037 h 11466"/>
                <a:gd name="T4" fmla="*/ 1107889269 w 10000"/>
                <a:gd name="T5" fmla="*/ 5816929 h 11466"/>
                <a:gd name="T6" fmla="*/ 705952907 w 10000"/>
                <a:gd name="T7" fmla="*/ 11598732 h 11466"/>
                <a:gd name="T8" fmla="*/ 629180878 w 10000"/>
                <a:gd name="T9" fmla="*/ 0 h 11466"/>
                <a:gd name="T10" fmla="*/ 415505657 w 10000"/>
                <a:gd name="T11" fmla="*/ 11182239 h 11466"/>
                <a:gd name="T12" fmla="*/ 0 w 10000"/>
                <a:gd name="T13" fmla="*/ 35589387 h 11466"/>
                <a:gd name="T14" fmla="*/ 0 w 10000"/>
                <a:gd name="T15" fmla="*/ 50474506 h 11466"/>
                <a:gd name="T16" fmla="*/ 277065955 w 10000"/>
                <a:gd name="T17" fmla="*/ 50474506 h 11466"/>
                <a:gd name="T18" fmla="*/ 408729233 w 10000"/>
                <a:gd name="T19" fmla="*/ 68272305 h 11466"/>
                <a:gd name="T20" fmla="*/ 553945349 w 10000"/>
                <a:gd name="T21" fmla="*/ 65360750 h 11466"/>
                <a:gd name="T22" fmla="*/ 860112323 w 10000"/>
                <a:gd name="T23" fmla="*/ 53797304 h 11466"/>
                <a:gd name="T24" fmla="*/ 1019100903 w 10000"/>
                <a:gd name="T25" fmla="*/ 60412870 h 11466"/>
                <a:gd name="T26" fmla="*/ 1523412940 w 10000"/>
                <a:gd name="T27" fmla="*/ 50474506 h 11466"/>
                <a:gd name="T28" fmla="*/ 1800478906 w 10000"/>
                <a:gd name="T29" fmla="*/ 43031399 h 11466"/>
                <a:gd name="T30" fmla="*/ 1938918597 w 10000"/>
                <a:gd name="T31" fmla="*/ 43031399 h 11466"/>
                <a:gd name="T32" fmla="*/ 1800478906 w 10000"/>
                <a:gd name="T33" fmla="*/ 35589387 h 11466"/>
                <a:gd name="T34" fmla="*/ 1523412940 w 10000"/>
                <a:gd name="T35" fmla="*/ 20703172 h 114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000" h="11466">
                  <a:moveTo>
                    <a:pt x="7857" y="3477"/>
                  </a:moveTo>
                  <a:lnTo>
                    <a:pt x="7143" y="2227"/>
                  </a:lnTo>
                  <a:lnTo>
                    <a:pt x="5714" y="977"/>
                  </a:lnTo>
                  <a:lnTo>
                    <a:pt x="3641" y="1948"/>
                  </a:lnTo>
                  <a:cubicBezTo>
                    <a:pt x="3532" y="1206"/>
                    <a:pt x="3354" y="742"/>
                    <a:pt x="3245" y="0"/>
                  </a:cubicBezTo>
                  <a:lnTo>
                    <a:pt x="2143" y="1878"/>
                  </a:lnTo>
                  <a:lnTo>
                    <a:pt x="0" y="5977"/>
                  </a:lnTo>
                  <a:lnTo>
                    <a:pt x="0" y="8477"/>
                  </a:lnTo>
                  <a:lnTo>
                    <a:pt x="1429" y="8477"/>
                  </a:lnTo>
                  <a:lnTo>
                    <a:pt x="2108" y="11466"/>
                  </a:lnTo>
                  <a:lnTo>
                    <a:pt x="2857" y="10977"/>
                  </a:lnTo>
                  <a:lnTo>
                    <a:pt x="4436" y="9035"/>
                  </a:lnTo>
                  <a:lnTo>
                    <a:pt x="5256" y="10146"/>
                  </a:lnTo>
                  <a:lnTo>
                    <a:pt x="7857" y="8477"/>
                  </a:lnTo>
                  <a:lnTo>
                    <a:pt x="9286" y="7227"/>
                  </a:lnTo>
                  <a:lnTo>
                    <a:pt x="10000" y="7227"/>
                  </a:lnTo>
                  <a:lnTo>
                    <a:pt x="9286" y="5977"/>
                  </a:lnTo>
                  <a:lnTo>
                    <a:pt x="7857" y="347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A45236BA-8BB2-6C4D-B251-B16EF7BCA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2475" y="2744932"/>
              <a:ext cx="85577" cy="89091"/>
            </a:xfrm>
            <a:custGeom>
              <a:avLst/>
              <a:gdLst>
                <a:gd name="T0" fmla="*/ 43091458 w 10056"/>
                <a:gd name="T1" fmla="*/ 105833347 h 10000"/>
                <a:gd name="T2" fmla="*/ 60516545 w 10056"/>
                <a:gd name="T3" fmla="*/ 148181948 h 10000"/>
                <a:gd name="T4" fmla="*/ 95382098 w 10056"/>
                <a:gd name="T5" fmla="*/ 169343381 h 10000"/>
                <a:gd name="T6" fmla="*/ 127165973 w 10056"/>
                <a:gd name="T7" fmla="*/ 196710131 h 10000"/>
                <a:gd name="T8" fmla="*/ 159904912 w 10056"/>
                <a:gd name="T9" fmla="*/ 231533339 h 10000"/>
                <a:gd name="T10" fmla="*/ 180375846 w 10056"/>
                <a:gd name="T11" fmla="*/ 174299266 h 10000"/>
                <a:gd name="T12" fmla="*/ 168237950 w 10056"/>
                <a:gd name="T13" fmla="*/ 131951061 h 10000"/>
                <a:gd name="T14" fmla="*/ 181386826 w 10056"/>
                <a:gd name="T15" fmla="*/ 75990916 h 10000"/>
                <a:gd name="T16" fmla="*/ 155827284 w 10056"/>
                <a:gd name="T17" fmla="*/ 54825744 h 10000"/>
                <a:gd name="T18" fmla="*/ 130232265 w 10056"/>
                <a:gd name="T19" fmla="*/ 42323709 h 10000"/>
                <a:gd name="T20" fmla="*/ 95382098 w 10056"/>
                <a:gd name="T21" fmla="*/ 21161829 h 10000"/>
                <a:gd name="T22" fmla="*/ 60516545 w 10056"/>
                <a:gd name="T23" fmla="*/ 21161829 h 10000"/>
                <a:gd name="T24" fmla="*/ 43091458 w 10056"/>
                <a:gd name="T25" fmla="*/ 0 h 10000"/>
                <a:gd name="T26" fmla="*/ 8243820 w 10056"/>
                <a:gd name="T27" fmla="*/ 21161829 h 10000"/>
                <a:gd name="T28" fmla="*/ 0 w 10056"/>
                <a:gd name="T29" fmla="*/ 22481897 h 10000"/>
                <a:gd name="T30" fmla="*/ 16414107 w 10056"/>
                <a:gd name="T31" fmla="*/ 79716022 h 10000"/>
                <a:gd name="T32" fmla="*/ 43091458 w 10056"/>
                <a:gd name="T33" fmla="*/ 105833347 h 1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56" h="10000">
                  <a:moveTo>
                    <a:pt x="2389" y="4571"/>
                  </a:moveTo>
                  <a:lnTo>
                    <a:pt x="3355" y="6400"/>
                  </a:lnTo>
                  <a:lnTo>
                    <a:pt x="5288" y="7314"/>
                  </a:lnTo>
                  <a:lnTo>
                    <a:pt x="7050" y="8496"/>
                  </a:lnTo>
                  <a:lnTo>
                    <a:pt x="8865" y="10000"/>
                  </a:lnTo>
                  <a:cubicBezTo>
                    <a:pt x="8961" y="9105"/>
                    <a:pt x="9904" y="8423"/>
                    <a:pt x="10000" y="7528"/>
                  </a:cubicBezTo>
                  <a:lnTo>
                    <a:pt x="9327" y="5699"/>
                  </a:lnTo>
                  <a:cubicBezTo>
                    <a:pt x="9382" y="4965"/>
                    <a:pt x="10001" y="4016"/>
                    <a:pt x="10056" y="3282"/>
                  </a:cubicBezTo>
                  <a:lnTo>
                    <a:pt x="8639" y="2368"/>
                  </a:lnTo>
                  <a:lnTo>
                    <a:pt x="7220" y="1828"/>
                  </a:lnTo>
                  <a:lnTo>
                    <a:pt x="5288" y="914"/>
                  </a:lnTo>
                  <a:lnTo>
                    <a:pt x="3355" y="914"/>
                  </a:lnTo>
                  <a:lnTo>
                    <a:pt x="2389" y="0"/>
                  </a:lnTo>
                  <a:lnTo>
                    <a:pt x="457" y="914"/>
                  </a:lnTo>
                  <a:lnTo>
                    <a:pt x="0" y="971"/>
                  </a:lnTo>
                  <a:cubicBezTo>
                    <a:pt x="152" y="1866"/>
                    <a:pt x="757" y="2548"/>
                    <a:pt x="910" y="3443"/>
                  </a:cubicBezTo>
                  <a:lnTo>
                    <a:pt x="2389" y="457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62ABC44-92E7-1748-BEC8-930178D0690F}"/>
                </a:ext>
              </a:extLst>
            </p:cNvPr>
            <p:cNvSpPr>
              <a:spLocks/>
            </p:cNvSpPr>
            <p:nvPr/>
          </p:nvSpPr>
          <p:spPr bwMode="auto">
            <a:xfrm rot="21133526">
              <a:off x="5830127" y="2955339"/>
              <a:ext cx="106497" cy="56867"/>
            </a:xfrm>
            <a:custGeom>
              <a:avLst/>
              <a:gdLst>
                <a:gd name="T0" fmla="*/ 0 w 1912593"/>
                <a:gd name="T1" fmla="*/ 0 h 1229193"/>
                <a:gd name="T2" fmla="*/ 0 w 1912593"/>
                <a:gd name="T3" fmla="*/ 0 h 1229193"/>
                <a:gd name="T4" fmla="*/ 0 w 1912593"/>
                <a:gd name="T5" fmla="*/ 0 h 1229193"/>
                <a:gd name="T6" fmla="*/ 0 w 1912593"/>
                <a:gd name="T7" fmla="*/ 0 h 1229193"/>
                <a:gd name="T8" fmla="*/ 0 w 1912593"/>
                <a:gd name="T9" fmla="*/ 0 h 1229193"/>
                <a:gd name="T10" fmla="*/ 0 w 1912593"/>
                <a:gd name="T11" fmla="*/ 0 h 1229193"/>
                <a:gd name="T12" fmla="*/ 0 w 1912593"/>
                <a:gd name="T13" fmla="*/ 0 h 1229193"/>
                <a:gd name="T14" fmla="*/ 0 w 1912593"/>
                <a:gd name="T15" fmla="*/ 0 h 1229193"/>
                <a:gd name="T16" fmla="*/ 0 w 1912593"/>
                <a:gd name="T17" fmla="*/ 0 h 12291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2593" h="1229193">
                  <a:moveTo>
                    <a:pt x="0" y="233280"/>
                  </a:moveTo>
                  <a:lnTo>
                    <a:pt x="83793" y="1154242"/>
                  </a:lnTo>
                  <a:lnTo>
                    <a:pt x="1103124" y="1229193"/>
                  </a:lnTo>
                  <a:lnTo>
                    <a:pt x="1912593" y="314793"/>
                  </a:lnTo>
                  <a:lnTo>
                    <a:pt x="1792672" y="0"/>
                  </a:lnTo>
                  <a:lnTo>
                    <a:pt x="1124055" y="252554"/>
                  </a:lnTo>
                  <a:cubicBezTo>
                    <a:pt x="892871" y="224853"/>
                    <a:pt x="379360" y="273001"/>
                    <a:pt x="148176" y="245300"/>
                  </a:cubicBezTo>
                  <a:lnTo>
                    <a:pt x="128763" y="242675"/>
                  </a:lnTo>
                  <a:lnTo>
                    <a:pt x="0" y="23328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E01F4688-C7DE-4443-8907-1B300B237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832" y="2966712"/>
              <a:ext cx="171155" cy="178182"/>
            </a:xfrm>
            <a:custGeom>
              <a:avLst/>
              <a:gdLst>
                <a:gd name="T0" fmla="*/ 0 w 3644175"/>
                <a:gd name="T1" fmla="*/ 0 h 3780713"/>
                <a:gd name="T2" fmla="*/ 0 w 3644175"/>
                <a:gd name="T3" fmla="*/ 0 h 3780713"/>
                <a:gd name="T4" fmla="*/ 0 w 3644175"/>
                <a:gd name="T5" fmla="*/ 0 h 3780713"/>
                <a:gd name="T6" fmla="*/ 0 w 3644175"/>
                <a:gd name="T7" fmla="*/ 0 h 3780713"/>
                <a:gd name="T8" fmla="*/ 0 w 3644175"/>
                <a:gd name="T9" fmla="*/ 0 h 3780713"/>
                <a:gd name="T10" fmla="*/ 0 w 3644175"/>
                <a:gd name="T11" fmla="*/ 0 h 3780713"/>
                <a:gd name="T12" fmla="*/ 0 w 3644175"/>
                <a:gd name="T13" fmla="*/ 0 h 3780713"/>
                <a:gd name="T14" fmla="*/ 0 w 3644175"/>
                <a:gd name="T15" fmla="*/ 0 h 3780713"/>
                <a:gd name="T16" fmla="*/ 0 w 3644175"/>
                <a:gd name="T17" fmla="*/ 0 h 3780713"/>
                <a:gd name="T18" fmla="*/ 0 w 3644175"/>
                <a:gd name="T19" fmla="*/ 0 h 3780713"/>
                <a:gd name="T20" fmla="*/ 0 w 3644175"/>
                <a:gd name="T21" fmla="*/ 0 h 3780713"/>
                <a:gd name="T22" fmla="*/ 0 w 3644175"/>
                <a:gd name="T23" fmla="*/ 0 h 3780713"/>
                <a:gd name="T24" fmla="*/ 0 w 3644175"/>
                <a:gd name="T25" fmla="*/ 0 h 3780713"/>
                <a:gd name="T26" fmla="*/ 0 w 3644175"/>
                <a:gd name="T27" fmla="*/ 0 h 3780713"/>
                <a:gd name="T28" fmla="*/ 0 w 3644175"/>
                <a:gd name="T29" fmla="*/ 0 h 3780713"/>
                <a:gd name="T30" fmla="*/ 0 w 3644175"/>
                <a:gd name="T31" fmla="*/ 0 h 3780713"/>
                <a:gd name="T32" fmla="*/ 0 w 3644175"/>
                <a:gd name="T33" fmla="*/ 0 h 3780713"/>
                <a:gd name="T34" fmla="*/ 0 w 3644175"/>
                <a:gd name="T35" fmla="*/ 0 h 3780713"/>
                <a:gd name="T36" fmla="*/ 0 w 3644175"/>
                <a:gd name="T37" fmla="*/ 0 h 3780713"/>
                <a:gd name="T38" fmla="*/ 0 w 3644175"/>
                <a:gd name="T39" fmla="*/ 0 h 37807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44175" h="3780713">
                  <a:moveTo>
                    <a:pt x="2018109" y="0"/>
                  </a:moveTo>
                  <a:lnTo>
                    <a:pt x="1131347" y="970851"/>
                  </a:lnTo>
                  <a:lnTo>
                    <a:pt x="106496" y="992543"/>
                  </a:lnTo>
                  <a:lnTo>
                    <a:pt x="0" y="1285960"/>
                  </a:lnTo>
                  <a:lnTo>
                    <a:pt x="250657" y="1838746"/>
                  </a:lnTo>
                  <a:lnTo>
                    <a:pt x="476240" y="1522355"/>
                  </a:lnTo>
                  <a:lnTo>
                    <a:pt x="637449" y="1360281"/>
                  </a:lnTo>
                  <a:lnTo>
                    <a:pt x="900975" y="1622129"/>
                  </a:lnTo>
                  <a:lnTo>
                    <a:pt x="1125827" y="2401618"/>
                  </a:lnTo>
                  <a:lnTo>
                    <a:pt x="1614428" y="2951232"/>
                  </a:lnTo>
                  <a:cubicBezTo>
                    <a:pt x="2156362" y="3074631"/>
                    <a:pt x="2677783" y="3504219"/>
                    <a:pt x="3209460" y="3780713"/>
                  </a:cubicBezTo>
                  <a:lnTo>
                    <a:pt x="1455611" y="1667100"/>
                  </a:lnTo>
                  <a:lnTo>
                    <a:pt x="1543203" y="1366330"/>
                  </a:lnTo>
                  <a:lnTo>
                    <a:pt x="1755414" y="1517198"/>
                  </a:lnTo>
                  <a:lnTo>
                    <a:pt x="3644175" y="1622129"/>
                  </a:lnTo>
                  <a:lnTo>
                    <a:pt x="3394079" y="610450"/>
                  </a:lnTo>
                  <a:lnTo>
                    <a:pt x="3170007" y="750786"/>
                  </a:lnTo>
                  <a:lnTo>
                    <a:pt x="2480463" y="641709"/>
                  </a:lnTo>
                  <a:lnTo>
                    <a:pt x="2078068" y="137463"/>
                  </a:lnTo>
                  <a:lnTo>
                    <a:pt x="2018109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65964E89-BC47-E149-B920-47A3ED063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196" y="3029265"/>
              <a:ext cx="117907" cy="117524"/>
            </a:xfrm>
            <a:custGeom>
              <a:avLst/>
              <a:gdLst>
                <a:gd name="T0" fmla="*/ 0 w 2398426"/>
                <a:gd name="T1" fmla="*/ 0 h 2488994"/>
                <a:gd name="T2" fmla="*/ 0 w 2398426"/>
                <a:gd name="T3" fmla="*/ 0 h 2488994"/>
                <a:gd name="T4" fmla="*/ 0 w 2398426"/>
                <a:gd name="T5" fmla="*/ 0 h 2488994"/>
                <a:gd name="T6" fmla="*/ 0 w 2398426"/>
                <a:gd name="T7" fmla="*/ 0 h 2488994"/>
                <a:gd name="T8" fmla="*/ 0 w 2398426"/>
                <a:gd name="T9" fmla="*/ 0 h 2488994"/>
                <a:gd name="T10" fmla="*/ 0 w 2398426"/>
                <a:gd name="T11" fmla="*/ 0 h 2488994"/>
                <a:gd name="T12" fmla="*/ 0 w 2398426"/>
                <a:gd name="T13" fmla="*/ 0 h 2488994"/>
                <a:gd name="T14" fmla="*/ 0 w 2398426"/>
                <a:gd name="T15" fmla="*/ 0 h 24889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98426" h="2488994">
                  <a:moveTo>
                    <a:pt x="2113613" y="269822"/>
                  </a:moveTo>
                  <a:lnTo>
                    <a:pt x="254833" y="149901"/>
                  </a:lnTo>
                  <a:lnTo>
                    <a:pt x="74951" y="0"/>
                  </a:lnTo>
                  <a:lnTo>
                    <a:pt x="0" y="329783"/>
                  </a:lnTo>
                  <a:lnTo>
                    <a:pt x="1691048" y="2488994"/>
                  </a:lnTo>
                  <a:lnTo>
                    <a:pt x="2177788" y="1556144"/>
                  </a:lnTo>
                  <a:lnTo>
                    <a:pt x="2398426" y="1439055"/>
                  </a:lnTo>
                  <a:lnTo>
                    <a:pt x="2113613" y="26982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47295587-87EF-E341-ACE2-303C62410377}"/>
                </a:ext>
              </a:extLst>
            </p:cNvPr>
            <p:cNvSpPr>
              <a:spLocks/>
            </p:cNvSpPr>
            <p:nvPr/>
          </p:nvSpPr>
          <p:spPr bwMode="auto">
            <a:xfrm rot="286500">
              <a:off x="5991773" y="3101296"/>
              <a:ext cx="53248" cy="70136"/>
            </a:xfrm>
            <a:custGeom>
              <a:avLst/>
              <a:gdLst>
                <a:gd name="T0" fmla="*/ 0 w 1259245"/>
                <a:gd name="T1" fmla="*/ 0 h 1506961"/>
                <a:gd name="T2" fmla="*/ 0 w 1259245"/>
                <a:gd name="T3" fmla="*/ 0 h 1506961"/>
                <a:gd name="T4" fmla="*/ 0 w 1259245"/>
                <a:gd name="T5" fmla="*/ 0 h 1506961"/>
                <a:gd name="T6" fmla="*/ 0 w 1259245"/>
                <a:gd name="T7" fmla="*/ 0 h 1506961"/>
                <a:gd name="T8" fmla="*/ 0 w 1259245"/>
                <a:gd name="T9" fmla="*/ 0 h 1506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9245" h="1506961">
                  <a:moveTo>
                    <a:pt x="459998" y="0"/>
                  </a:moveTo>
                  <a:lnTo>
                    <a:pt x="0" y="967315"/>
                  </a:lnTo>
                  <a:lnTo>
                    <a:pt x="599606" y="1506961"/>
                  </a:lnTo>
                  <a:lnTo>
                    <a:pt x="1259243" y="571259"/>
                  </a:lnTo>
                  <a:lnTo>
                    <a:pt x="459998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767B828E-5B7C-C14C-B5D6-07D9BB044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675" y="2979980"/>
              <a:ext cx="85577" cy="68240"/>
            </a:xfrm>
            <a:custGeom>
              <a:avLst/>
              <a:gdLst>
                <a:gd name="T0" fmla="*/ 0 w 1678899"/>
                <a:gd name="T1" fmla="*/ 0 h 1259174"/>
                <a:gd name="T2" fmla="*/ 0 w 1678899"/>
                <a:gd name="T3" fmla="*/ 0 h 1259174"/>
                <a:gd name="T4" fmla="*/ 0 w 1678899"/>
                <a:gd name="T5" fmla="*/ 0 h 1259174"/>
                <a:gd name="T6" fmla="*/ 0 w 1678899"/>
                <a:gd name="T7" fmla="*/ 0 h 1259174"/>
                <a:gd name="T8" fmla="*/ 0 w 1678899"/>
                <a:gd name="T9" fmla="*/ 0 h 1259174"/>
                <a:gd name="T10" fmla="*/ 0 w 1678899"/>
                <a:gd name="T11" fmla="*/ 0 h 1259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8899" h="1259174">
                  <a:moveTo>
                    <a:pt x="209862" y="1154242"/>
                  </a:moveTo>
                  <a:lnTo>
                    <a:pt x="1678899" y="1259174"/>
                  </a:lnTo>
                  <a:lnTo>
                    <a:pt x="1663908" y="899410"/>
                  </a:lnTo>
                  <a:lnTo>
                    <a:pt x="854439" y="0"/>
                  </a:lnTo>
                  <a:lnTo>
                    <a:pt x="0" y="269823"/>
                  </a:lnTo>
                  <a:lnTo>
                    <a:pt x="209862" y="115424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A1B0ABF6-9C4F-0F48-A2B4-F30507F60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8889" y="3042534"/>
              <a:ext cx="119808" cy="115628"/>
            </a:xfrm>
            <a:custGeom>
              <a:avLst/>
              <a:gdLst>
                <a:gd name="T0" fmla="*/ 0 w 2578308"/>
                <a:gd name="T1" fmla="*/ 0 h 2368446"/>
                <a:gd name="T2" fmla="*/ 0 w 2578308"/>
                <a:gd name="T3" fmla="*/ 0 h 2368446"/>
                <a:gd name="T4" fmla="*/ 0 w 2578308"/>
                <a:gd name="T5" fmla="*/ 0 h 2368446"/>
                <a:gd name="T6" fmla="*/ 0 w 2578308"/>
                <a:gd name="T7" fmla="*/ 0 h 2368446"/>
                <a:gd name="T8" fmla="*/ 0 w 2578308"/>
                <a:gd name="T9" fmla="*/ 0 h 2368446"/>
                <a:gd name="T10" fmla="*/ 0 w 2578308"/>
                <a:gd name="T11" fmla="*/ 0 h 2368446"/>
                <a:gd name="T12" fmla="*/ 0 w 2578308"/>
                <a:gd name="T13" fmla="*/ 0 h 2368446"/>
                <a:gd name="T14" fmla="*/ 0 w 2578308"/>
                <a:gd name="T15" fmla="*/ 0 h 2368446"/>
                <a:gd name="T16" fmla="*/ 0 w 2578308"/>
                <a:gd name="T17" fmla="*/ 0 h 2368446"/>
                <a:gd name="T18" fmla="*/ 0 w 2578308"/>
                <a:gd name="T19" fmla="*/ 0 h 2368446"/>
                <a:gd name="T20" fmla="*/ 0 w 2578308"/>
                <a:gd name="T21" fmla="*/ 0 h 2368446"/>
                <a:gd name="T22" fmla="*/ 0 w 2578308"/>
                <a:gd name="T23" fmla="*/ 0 h 23684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78308" h="2368446">
                  <a:moveTo>
                    <a:pt x="0" y="0"/>
                  </a:moveTo>
                  <a:lnTo>
                    <a:pt x="254833" y="1154242"/>
                  </a:lnTo>
                  <a:lnTo>
                    <a:pt x="104931" y="1259173"/>
                  </a:lnTo>
                  <a:lnTo>
                    <a:pt x="855821" y="1873287"/>
                  </a:lnTo>
                  <a:lnTo>
                    <a:pt x="1111621" y="1524299"/>
                  </a:lnTo>
                  <a:lnTo>
                    <a:pt x="1734645" y="2033965"/>
                  </a:lnTo>
                  <a:lnTo>
                    <a:pt x="1633928" y="2368446"/>
                  </a:lnTo>
                  <a:lnTo>
                    <a:pt x="2338465" y="2263514"/>
                  </a:lnTo>
                  <a:lnTo>
                    <a:pt x="2578308" y="1514006"/>
                  </a:lnTo>
                  <a:lnTo>
                    <a:pt x="2113613" y="224852"/>
                  </a:lnTo>
                  <a:lnTo>
                    <a:pt x="1439056" y="149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0E7960F6-6BC7-2C4C-A2B1-DBB856FEC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218" y="3114565"/>
              <a:ext cx="47544" cy="58761"/>
            </a:xfrm>
            <a:custGeom>
              <a:avLst/>
              <a:gdLst>
                <a:gd name="T0" fmla="*/ 0 w 1097536"/>
                <a:gd name="T1" fmla="*/ 0 h 1184223"/>
                <a:gd name="T2" fmla="*/ 0 w 1097536"/>
                <a:gd name="T3" fmla="*/ 0 h 1184223"/>
                <a:gd name="T4" fmla="*/ 0 w 1097536"/>
                <a:gd name="T5" fmla="*/ 0 h 1184223"/>
                <a:gd name="T6" fmla="*/ 0 w 1097536"/>
                <a:gd name="T7" fmla="*/ 0 h 1184223"/>
                <a:gd name="T8" fmla="*/ 0 w 1097536"/>
                <a:gd name="T9" fmla="*/ 0 h 1184223"/>
                <a:gd name="T10" fmla="*/ 0 w 1097536"/>
                <a:gd name="T11" fmla="*/ 0 h 11842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7536" h="1184223">
                  <a:moveTo>
                    <a:pt x="482939" y="0"/>
                  </a:moveTo>
                  <a:lnTo>
                    <a:pt x="0" y="416160"/>
                  </a:lnTo>
                  <a:lnTo>
                    <a:pt x="452959" y="1184223"/>
                  </a:lnTo>
                  <a:lnTo>
                    <a:pt x="1067555" y="824459"/>
                  </a:lnTo>
                  <a:lnTo>
                    <a:pt x="1097536" y="509666"/>
                  </a:lnTo>
                  <a:lnTo>
                    <a:pt x="482939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43F5D409-ED19-3747-85FB-E059AE661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137" y="3146789"/>
              <a:ext cx="77970" cy="72031"/>
            </a:xfrm>
            <a:custGeom>
              <a:avLst/>
              <a:gdLst>
                <a:gd name="T0" fmla="*/ 0 w 1852882"/>
                <a:gd name="T1" fmla="*/ 0 h 1521018"/>
                <a:gd name="T2" fmla="*/ 0 w 1852882"/>
                <a:gd name="T3" fmla="*/ 0 h 1521018"/>
                <a:gd name="T4" fmla="*/ 0 w 1852882"/>
                <a:gd name="T5" fmla="*/ 0 h 1521018"/>
                <a:gd name="T6" fmla="*/ 0 w 1852882"/>
                <a:gd name="T7" fmla="*/ 0 h 1521018"/>
                <a:gd name="T8" fmla="*/ 0 w 1852882"/>
                <a:gd name="T9" fmla="*/ 0 h 1521018"/>
                <a:gd name="T10" fmla="*/ 0 w 1852882"/>
                <a:gd name="T11" fmla="*/ 0 h 1521018"/>
                <a:gd name="T12" fmla="*/ 0 w 1852882"/>
                <a:gd name="T13" fmla="*/ 0 h 1521018"/>
                <a:gd name="T14" fmla="*/ 0 w 1852882"/>
                <a:gd name="T15" fmla="*/ 0 h 1521018"/>
                <a:gd name="T16" fmla="*/ 0 w 1852882"/>
                <a:gd name="T17" fmla="*/ 0 h 1521018"/>
                <a:gd name="T18" fmla="*/ 0 w 1852882"/>
                <a:gd name="T19" fmla="*/ 0 h 1521018"/>
                <a:gd name="T20" fmla="*/ 0 w 1852882"/>
                <a:gd name="T21" fmla="*/ 0 h 15210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52882" h="1521018">
                  <a:moveTo>
                    <a:pt x="0" y="507061"/>
                  </a:moveTo>
                  <a:lnTo>
                    <a:pt x="0" y="1211599"/>
                  </a:lnTo>
                  <a:lnTo>
                    <a:pt x="435424" y="1521018"/>
                  </a:lnTo>
                  <a:lnTo>
                    <a:pt x="839449" y="1391481"/>
                  </a:lnTo>
                  <a:lnTo>
                    <a:pt x="1763339" y="952692"/>
                  </a:lnTo>
                  <a:lnTo>
                    <a:pt x="1852882" y="743963"/>
                  </a:lnTo>
                  <a:lnTo>
                    <a:pt x="1756379" y="372784"/>
                  </a:lnTo>
                  <a:lnTo>
                    <a:pt x="1563372" y="307281"/>
                  </a:lnTo>
                  <a:lnTo>
                    <a:pt x="1370668" y="0"/>
                  </a:lnTo>
                  <a:lnTo>
                    <a:pt x="644577" y="177278"/>
                  </a:lnTo>
                  <a:lnTo>
                    <a:pt x="0" y="50706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4FC32DD5-4EEA-E447-BCE1-E20D6EF90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4594" y="3135416"/>
              <a:ext cx="64659" cy="130794"/>
            </a:xfrm>
            <a:custGeom>
              <a:avLst/>
              <a:gdLst>
                <a:gd name="T0" fmla="*/ 0 w 444747"/>
                <a:gd name="T1" fmla="*/ 6 h 900169"/>
                <a:gd name="T2" fmla="*/ 3 w 444747"/>
                <a:gd name="T3" fmla="*/ 8 h 900169"/>
                <a:gd name="T4" fmla="*/ 3 w 444747"/>
                <a:gd name="T5" fmla="*/ 19 h 900169"/>
                <a:gd name="T6" fmla="*/ 7 w 444747"/>
                <a:gd name="T7" fmla="*/ 24 h 900169"/>
                <a:gd name="T8" fmla="*/ 8 w 444747"/>
                <a:gd name="T9" fmla="*/ 22 h 900169"/>
                <a:gd name="T10" fmla="*/ 10 w 444747"/>
                <a:gd name="T11" fmla="*/ 18 h 900169"/>
                <a:gd name="T12" fmla="*/ 9 w 444747"/>
                <a:gd name="T13" fmla="*/ 16 h 900169"/>
                <a:gd name="T14" fmla="*/ 12 w 444747"/>
                <a:gd name="T15" fmla="*/ 15 h 900169"/>
                <a:gd name="T16" fmla="*/ 8 w 444747"/>
                <a:gd name="T17" fmla="*/ 13 h 900169"/>
                <a:gd name="T18" fmla="*/ 8 w 444747"/>
                <a:gd name="T19" fmla="*/ 7 h 900169"/>
                <a:gd name="T20" fmla="*/ 5 w 444747"/>
                <a:gd name="T21" fmla="*/ 0 h 900169"/>
                <a:gd name="T22" fmla="*/ 0 w 444747"/>
                <a:gd name="T23" fmla="*/ 6 h 9001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4747" h="900169">
                  <a:moveTo>
                    <a:pt x="0" y="238385"/>
                  </a:moveTo>
                  <a:lnTo>
                    <a:pt x="99623" y="298870"/>
                  </a:lnTo>
                  <a:lnTo>
                    <a:pt x="99623" y="715154"/>
                  </a:lnTo>
                  <a:lnTo>
                    <a:pt x="263290" y="900169"/>
                  </a:lnTo>
                  <a:lnTo>
                    <a:pt x="327333" y="836125"/>
                  </a:lnTo>
                  <a:lnTo>
                    <a:pt x="384261" y="683132"/>
                  </a:lnTo>
                  <a:lnTo>
                    <a:pt x="362913" y="608414"/>
                  </a:lnTo>
                  <a:lnTo>
                    <a:pt x="444747" y="576393"/>
                  </a:lnTo>
                  <a:lnTo>
                    <a:pt x="327333" y="476769"/>
                  </a:lnTo>
                  <a:lnTo>
                    <a:pt x="327333" y="266849"/>
                  </a:lnTo>
                  <a:lnTo>
                    <a:pt x="185014" y="0"/>
                  </a:lnTo>
                  <a:lnTo>
                    <a:pt x="0" y="23838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F6D8D5B9-F4D0-2548-AC14-607AEBD44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062" y="2555377"/>
              <a:ext cx="131218" cy="195242"/>
            </a:xfrm>
            <a:custGeom>
              <a:avLst/>
              <a:gdLst>
                <a:gd name="T0" fmla="*/ 2147483647 w 84"/>
                <a:gd name="T1" fmla="*/ 2147483647 h 126"/>
                <a:gd name="T2" fmla="*/ 0 w 84"/>
                <a:gd name="T3" fmla="*/ 2147483647 h 126"/>
                <a:gd name="T4" fmla="*/ 0 w 84"/>
                <a:gd name="T5" fmla="*/ 2147483647 h 126"/>
                <a:gd name="T6" fmla="*/ 2147483647 w 84"/>
                <a:gd name="T7" fmla="*/ 2147483647 h 126"/>
                <a:gd name="T8" fmla="*/ 2147483647 w 84"/>
                <a:gd name="T9" fmla="*/ 2147483647 h 126"/>
                <a:gd name="T10" fmla="*/ 2147483647 w 84"/>
                <a:gd name="T11" fmla="*/ 2147483647 h 126"/>
                <a:gd name="T12" fmla="*/ 2147483647 w 84"/>
                <a:gd name="T13" fmla="*/ 2147483647 h 126"/>
                <a:gd name="T14" fmla="*/ 2147483647 w 84"/>
                <a:gd name="T15" fmla="*/ 2147483647 h 126"/>
                <a:gd name="T16" fmla="*/ 2147483647 w 84"/>
                <a:gd name="T17" fmla="*/ 2147483647 h 126"/>
                <a:gd name="T18" fmla="*/ 2147483647 w 84"/>
                <a:gd name="T19" fmla="*/ 2147483647 h 126"/>
                <a:gd name="T20" fmla="*/ 2147483647 w 84"/>
                <a:gd name="T21" fmla="*/ 2147483647 h 126"/>
                <a:gd name="T22" fmla="*/ 2147483647 w 84"/>
                <a:gd name="T23" fmla="*/ 0 h 126"/>
                <a:gd name="T24" fmla="*/ 2147483647 w 84"/>
                <a:gd name="T25" fmla="*/ 2147483647 h 126"/>
                <a:gd name="T26" fmla="*/ 2147483647 w 84"/>
                <a:gd name="T27" fmla="*/ 2147483647 h 126"/>
                <a:gd name="T28" fmla="*/ 2147483647 w 84"/>
                <a:gd name="T29" fmla="*/ 2147483647 h 126"/>
                <a:gd name="T30" fmla="*/ 2147483647 w 84"/>
                <a:gd name="T31" fmla="*/ 2147483647 h 126"/>
                <a:gd name="T32" fmla="*/ 2147483647 w 84"/>
                <a:gd name="T33" fmla="*/ 2147483647 h 126"/>
                <a:gd name="T34" fmla="*/ 2147483647 w 84"/>
                <a:gd name="T35" fmla="*/ 2147483647 h 126"/>
                <a:gd name="T36" fmla="*/ 2147483647 w 84"/>
                <a:gd name="T37" fmla="*/ 2147483647 h 126"/>
                <a:gd name="T38" fmla="*/ 2147483647 w 84"/>
                <a:gd name="T39" fmla="*/ 2147483647 h 126"/>
                <a:gd name="T40" fmla="*/ 2147483647 w 84"/>
                <a:gd name="T41" fmla="*/ 2147483647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126">
                  <a:moveTo>
                    <a:pt x="18" y="126"/>
                  </a:moveTo>
                  <a:lnTo>
                    <a:pt x="0" y="114"/>
                  </a:lnTo>
                  <a:lnTo>
                    <a:pt x="0" y="102"/>
                  </a:lnTo>
                  <a:lnTo>
                    <a:pt x="6" y="96"/>
                  </a:lnTo>
                  <a:lnTo>
                    <a:pt x="12" y="84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12" y="54"/>
                  </a:lnTo>
                  <a:lnTo>
                    <a:pt x="6" y="36"/>
                  </a:lnTo>
                  <a:lnTo>
                    <a:pt x="30" y="30"/>
                  </a:lnTo>
                  <a:lnTo>
                    <a:pt x="30" y="18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18"/>
                  </a:lnTo>
                  <a:lnTo>
                    <a:pt x="84" y="30"/>
                  </a:lnTo>
                  <a:lnTo>
                    <a:pt x="72" y="42"/>
                  </a:lnTo>
                  <a:lnTo>
                    <a:pt x="78" y="66"/>
                  </a:lnTo>
                  <a:lnTo>
                    <a:pt x="72" y="96"/>
                  </a:lnTo>
                  <a:lnTo>
                    <a:pt x="54" y="102"/>
                  </a:lnTo>
                  <a:lnTo>
                    <a:pt x="18" y="12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55C9E99B-A80D-994B-8FD2-A3EFE6D17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375" y="961220"/>
              <a:ext cx="522973" cy="665338"/>
            </a:xfrm>
            <a:custGeom>
              <a:avLst/>
              <a:gdLst>
                <a:gd name="T0" fmla="*/ 2147483647 w 336"/>
                <a:gd name="T1" fmla="*/ 2147483647 h 427"/>
                <a:gd name="T2" fmla="*/ 2147483647 w 336"/>
                <a:gd name="T3" fmla="*/ 2147483647 h 427"/>
                <a:gd name="T4" fmla="*/ 2147483647 w 336"/>
                <a:gd name="T5" fmla="*/ 2147483647 h 427"/>
                <a:gd name="T6" fmla="*/ 2147483647 w 336"/>
                <a:gd name="T7" fmla="*/ 2147483647 h 427"/>
                <a:gd name="T8" fmla="*/ 2147483647 w 336"/>
                <a:gd name="T9" fmla="*/ 2147483647 h 427"/>
                <a:gd name="T10" fmla="*/ 2147483647 w 336"/>
                <a:gd name="T11" fmla="*/ 2147483647 h 427"/>
                <a:gd name="T12" fmla="*/ 2147483647 w 336"/>
                <a:gd name="T13" fmla="*/ 2147483647 h 427"/>
                <a:gd name="T14" fmla="*/ 2147483647 w 336"/>
                <a:gd name="T15" fmla="*/ 2147483647 h 427"/>
                <a:gd name="T16" fmla="*/ 2147483647 w 336"/>
                <a:gd name="T17" fmla="*/ 2147483647 h 427"/>
                <a:gd name="T18" fmla="*/ 2147483647 w 336"/>
                <a:gd name="T19" fmla="*/ 2147483647 h 427"/>
                <a:gd name="T20" fmla="*/ 2147483647 w 336"/>
                <a:gd name="T21" fmla="*/ 2147483647 h 427"/>
                <a:gd name="T22" fmla="*/ 2147483647 w 336"/>
                <a:gd name="T23" fmla="*/ 0 h 427"/>
                <a:gd name="T24" fmla="*/ 2147483647 w 336"/>
                <a:gd name="T25" fmla="*/ 2147483647 h 427"/>
                <a:gd name="T26" fmla="*/ 2147483647 w 336"/>
                <a:gd name="T27" fmla="*/ 2147483647 h 427"/>
                <a:gd name="T28" fmla="*/ 2147483647 w 336"/>
                <a:gd name="T29" fmla="*/ 2147483647 h 427"/>
                <a:gd name="T30" fmla="*/ 2147483647 w 336"/>
                <a:gd name="T31" fmla="*/ 2147483647 h 427"/>
                <a:gd name="T32" fmla="*/ 2147483647 w 336"/>
                <a:gd name="T33" fmla="*/ 2147483647 h 427"/>
                <a:gd name="T34" fmla="*/ 2147483647 w 336"/>
                <a:gd name="T35" fmla="*/ 2147483647 h 427"/>
                <a:gd name="T36" fmla="*/ 2147483647 w 336"/>
                <a:gd name="T37" fmla="*/ 2147483647 h 427"/>
                <a:gd name="T38" fmla="*/ 2147483647 w 336"/>
                <a:gd name="T39" fmla="*/ 2147483647 h 427"/>
                <a:gd name="T40" fmla="*/ 2147483647 w 336"/>
                <a:gd name="T41" fmla="*/ 2147483647 h 427"/>
                <a:gd name="T42" fmla="*/ 2147483647 w 336"/>
                <a:gd name="T43" fmla="*/ 2147483647 h 427"/>
                <a:gd name="T44" fmla="*/ 2147483647 w 336"/>
                <a:gd name="T45" fmla="*/ 2147483647 h 427"/>
                <a:gd name="T46" fmla="*/ 2147483647 w 336"/>
                <a:gd name="T47" fmla="*/ 2147483647 h 427"/>
                <a:gd name="T48" fmla="*/ 2147483647 w 336"/>
                <a:gd name="T49" fmla="*/ 2147483647 h 427"/>
                <a:gd name="T50" fmla="*/ 2147483647 w 336"/>
                <a:gd name="T51" fmla="*/ 2147483647 h 427"/>
                <a:gd name="T52" fmla="*/ 2147483647 w 336"/>
                <a:gd name="T53" fmla="*/ 2147483647 h 427"/>
                <a:gd name="T54" fmla="*/ 0 w 336"/>
                <a:gd name="T55" fmla="*/ 2147483647 h 427"/>
                <a:gd name="T56" fmla="*/ 2147483647 w 336"/>
                <a:gd name="T57" fmla="*/ 2147483647 h 427"/>
                <a:gd name="T58" fmla="*/ 2147483647 w 336"/>
                <a:gd name="T59" fmla="*/ 2147483647 h 427"/>
                <a:gd name="T60" fmla="*/ 2147483647 w 336"/>
                <a:gd name="T61" fmla="*/ 2147483647 h 427"/>
                <a:gd name="T62" fmla="*/ 2147483647 w 336"/>
                <a:gd name="T63" fmla="*/ 2147483647 h 427"/>
                <a:gd name="T64" fmla="*/ 2147483647 w 336"/>
                <a:gd name="T65" fmla="*/ 2147483647 h 4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6" h="427">
                  <a:moveTo>
                    <a:pt x="120" y="427"/>
                  </a:moveTo>
                  <a:lnTo>
                    <a:pt x="96" y="397"/>
                  </a:lnTo>
                  <a:lnTo>
                    <a:pt x="78" y="325"/>
                  </a:lnTo>
                  <a:lnTo>
                    <a:pt x="96" y="282"/>
                  </a:lnTo>
                  <a:lnTo>
                    <a:pt x="144" y="180"/>
                  </a:lnTo>
                  <a:lnTo>
                    <a:pt x="192" y="150"/>
                  </a:lnTo>
                  <a:lnTo>
                    <a:pt x="222" y="114"/>
                  </a:lnTo>
                  <a:lnTo>
                    <a:pt x="252" y="96"/>
                  </a:lnTo>
                  <a:lnTo>
                    <a:pt x="294" y="72"/>
                  </a:lnTo>
                  <a:lnTo>
                    <a:pt x="336" y="30"/>
                  </a:lnTo>
                  <a:lnTo>
                    <a:pt x="330" y="6"/>
                  </a:lnTo>
                  <a:lnTo>
                    <a:pt x="294" y="0"/>
                  </a:lnTo>
                  <a:lnTo>
                    <a:pt x="270" y="24"/>
                  </a:lnTo>
                  <a:lnTo>
                    <a:pt x="252" y="42"/>
                  </a:lnTo>
                  <a:lnTo>
                    <a:pt x="222" y="48"/>
                  </a:lnTo>
                  <a:lnTo>
                    <a:pt x="186" y="48"/>
                  </a:lnTo>
                  <a:lnTo>
                    <a:pt x="174" y="60"/>
                  </a:lnTo>
                  <a:lnTo>
                    <a:pt x="162" y="78"/>
                  </a:lnTo>
                  <a:lnTo>
                    <a:pt x="114" y="126"/>
                  </a:lnTo>
                  <a:lnTo>
                    <a:pt x="90" y="138"/>
                  </a:lnTo>
                  <a:lnTo>
                    <a:pt x="84" y="168"/>
                  </a:lnTo>
                  <a:lnTo>
                    <a:pt x="66" y="186"/>
                  </a:lnTo>
                  <a:lnTo>
                    <a:pt x="42" y="216"/>
                  </a:lnTo>
                  <a:lnTo>
                    <a:pt x="42" y="240"/>
                  </a:lnTo>
                  <a:lnTo>
                    <a:pt x="30" y="270"/>
                  </a:lnTo>
                  <a:lnTo>
                    <a:pt x="12" y="295"/>
                  </a:lnTo>
                  <a:lnTo>
                    <a:pt x="18" y="325"/>
                  </a:lnTo>
                  <a:lnTo>
                    <a:pt x="0" y="349"/>
                  </a:lnTo>
                  <a:lnTo>
                    <a:pt x="18" y="391"/>
                  </a:lnTo>
                  <a:lnTo>
                    <a:pt x="48" y="403"/>
                  </a:lnTo>
                  <a:lnTo>
                    <a:pt x="54" y="415"/>
                  </a:lnTo>
                  <a:lnTo>
                    <a:pt x="72" y="421"/>
                  </a:lnTo>
                  <a:lnTo>
                    <a:pt x="120" y="42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177D54DB-457C-A741-802B-36691F1A1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6394" y="4875531"/>
              <a:ext cx="199682" cy="413230"/>
            </a:xfrm>
            <a:custGeom>
              <a:avLst/>
              <a:gdLst>
                <a:gd name="T0" fmla="*/ 2147483647 w 126"/>
                <a:gd name="T1" fmla="*/ 2147483647 h 265"/>
                <a:gd name="T2" fmla="*/ 0 w 126"/>
                <a:gd name="T3" fmla="*/ 2147483647 h 265"/>
                <a:gd name="T4" fmla="*/ 2147483647 w 126"/>
                <a:gd name="T5" fmla="*/ 2147483647 h 265"/>
                <a:gd name="T6" fmla="*/ 2147483647 w 126"/>
                <a:gd name="T7" fmla="*/ 2147483647 h 265"/>
                <a:gd name="T8" fmla="*/ 2147483647 w 126"/>
                <a:gd name="T9" fmla="*/ 2147483647 h 265"/>
                <a:gd name="T10" fmla="*/ 2147483647 w 126"/>
                <a:gd name="T11" fmla="*/ 2147483647 h 265"/>
                <a:gd name="T12" fmla="*/ 2147483647 w 126"/>
                <a:gd name="T13" fmla="*/ 2147483647 h 265"/>
                <a:gd name="T14" fmla="*/ 2147483647 w 126"/>
                <a:gd name="T15" fmla="*/ 2147483647 h 265"/>
                <a:gd name="T16" fmla="*/ 2147483647 w 126"/>
                <a:gd name="T17" fmla="*/ 0 h 265"/>
                <a:gd name="T18" fmla="*/ 2147483647 w 126"/>
                <a:gd name="T19" fmla="*/ 2147483647 h 265"/>
                <a:gd name="T20" fmla="*/ 2147483647 w 126"/>
                <a:gd name="T21" fmla="*/ 2147483647 h 265"/>
                <a:gd name="T22" fmla="*/ 2147483647 w 126"/>
                <a:gd name="T23" fmla="*/ 2147483647 h 265"/>
                <a:gd name="T24" fmla="*/ 2147483647 w 126"/>
                <a:gd name="T25" fmla="*/ 2147483647 h 265"/>
                <a:gd name="T26" fmla="*/ 2147483647 w 126"/>
                <a:gd name="T27" fmla="*/ 2147483647 h 265"/>
                <a:gd name="T28" fmla="*/ 2147483647 w 126"/>
                <a:gd name="T29" fmla="*/ 2147483647 h 265"/>
                <a:gd name="T30" fmla="*/ 2147483647 w 126"/>
                <a:gd name="T31" fmla="*/ 2147483647 h 265"/>
                <a:gd name="T32" fmla="*/ 2147483647 w 126"/>
                <a:gd name="T33" fmla="*/ 2147483647 h 2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6" h="265">
                  <a:moveTo>
                    <a:pt x="6" y="217"/>
                  </a:moveTo>
                  <a:lnTo>
                    <a:pt x="0" y="193"/>
                  </a:lnTo>
                  <a:lnTo>
                    <a:pt x="12" y="169"/>
                  </a:lnTo>
                  <a:lnTo>
                    <a:pt x="24" y="139"/>
                  </a:lnTo>
                  <a:lnTo>
                    <a:pt x="12" y="91"/>
                  </a:lnTo>
                  <a:lnTo>
                    <a:pt x="30" y="78"/>
                  </a:lnTo>
                  <a:lnTo>
                    <a:pt x="54" y="60"/>
                  </a:lnTo>
                  <a:lnTo>
                    <a:pt x="78" y="24"/>
                  </a:lnTo>
                  <a:lnTo>
                    <a:pt x="108" y="0"/>
                  </a:lnTo>
                  <a:lnTo>
                    <a:pt x="126" y="24"/>
                  </a:lnTo>
                  <a:lnTo>
                    <a:pt x="126" y="66"/>
                  </a:lnTo>
                  <a:lnTo>
                    <a:pt x="126" y="91"/>
                  </a:lnTo>
                  <a:lnTo>
                    <a:pt x="78" y="253"/>
                  </a:lnTo>
                  <a:lnTo>
                    <a:pt x="54" y="259"/>
                  </a:lnTo>
                  <a:lnTo>
                    <a:pt x="30" y="265"/>
                  </a:lnTo>
                  <a:lnTo>
                    <a:pt x="6" y="247"/>
                  </a:lnTo>
                  <a:lnTo>
                    <a:pt x="6" y="21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61BE6E6C-B6B5-1348-ACE3-610C27941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3837" y="5827097"/>
              <a:ext cx="214894" cy="244527"/>
            </a:xfrm>
            <a:custGeom>
              <a:avLst/>
              <a:gdLst>
                <a:gd name="T0" fmla="*/ 0 w 138"/>
                <a:gd name="T1" fmla="*/ 2147483647 h 157"/>
                <a:gd name="T2" fmla="*/ 2147483647 w 138"/>
                <a:gd name="T3" fmla="*/ 2147483647 h 157"/>
                <a:gd name="T4" fmla="*/ 2147483647 w 138"/>
                <a:gd name="T5" fmla="*/ 2147483647 h 157"/>
                <a:gd name="T6" fmla="*/ 2147483647 w 138"/>
                <a:gd name="T7" fmla="*/ 2147483647 h 157"/>
                <a:gd name="T8" fmla="*/ 2147483647 w 138"/>
                <a:gd name="T9" fmla="*/ 2147483647 h 157"/>
                <a:gd name="T10" fmla="*/ 2147483647 w 138"/>
                <a:gd name="T11" fmla="*/ 2147483647 h 157"/>
                <a:gd name="T12" fmla="*/ 2147483647 w 138"/>
                <a:gd name="T13" fmla="*/ 0 h 157"/>
                <a:gd name="T14" fmla="*/ 2147483647 w 138"/>
                <a:gd name="T15" fmla="*/ 2147483647 h 157"/>
                <a:gd name="T16" fmla="*/ 2147483647 w 138"/>
                <a:gd name="T17" fmla="*/ 2147483647 h 157"/>
                <a:gd name="T18" fmla="*/ 2147483647 w 138"/>
                <a:gd name="T19" fmla="*/ 2147483647 h 157"/>
                <a:gd name="T20" fmla="*/ 2147483647 w 138"/>
                <a:gd name="T21" fmla="*/ 2147483647 h 157"/>
                <a:gd name="T22" fmla="*/ 2147483647 w 138"/>
                <a:gd name="T23" fmla="*/ 2147483647 h 157"/>
                <a:gd name="T24" fmla="*/ 2147483647 w 138"/>
                <a:gd name="T25" fmla="*/ 2147483647 h 157"/>
                <a:gd name="T26" fmla="*/ 2147483647 w 138"/>
                <a:gd name="T27" fmla="*/ 2147483647 h 157"/>
                <a:gd name="T28" fmla="*/ 2147483647 w 138"/>
                <a:gd name="T29" fmla="*/ 2147483647 h 157"/>
                <a:gd name="T30" fmla="*/ 2147483647 w 138"/>
                <a:gd name="T31" fmla="*/ 2147483647 h 157"/>
                <a:gd name="T32" fmla="*/ 2147483647 w 138"/>
                <a:gd name="T33" fmla="*/ 2147483647 h 157"/>
                <a:gd name="T34" fmla="*/ 0 w 138"/>
                <a:gd name="T35" fmla="*/ 2147483647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8" h="157">
                  <a:moveTo>
                    <a:pt x="0" y="133"/>
                  </a:moveTo>
                  <a:lnTo>
                    <a:pt x="18" y="97"/>
                  </a:lnTo>
                  <a:lnTo>
                    <a:pt x="30" y="79"/>
                  </a:lnTo>
                  <a:lnTo>
                    <a:pt x="66" y="60"/>
                  </a:lnTo>
                  <a:lnTo>
                    <a:pt x="78" y="54"/>
                  </a:lnTo>
                  <a:lnTo>
                    <a:pt x="90" y="30"/>
                  </a:lnTo>
                  <a:lnTo>
                    <a:pt x="102" y="0"/>
                  </a:lnTo>
                  <a:lnTo>
                    <a:pt x="114" y="12"/>
                  </a:lnTo>
                  <a:lnTo>
                    <a:pt x="138" y="18"/>
                  </a:lnTo>
                  <a:lnTo>
                    <a:pt x="138" y="36"/>
                  </a:lnTo>
                  <a:lnTo>
                    <a:pt x="114" y="54"/>
                  </a:lnTo>
                  <a:lnTo>
                    <a:pt x="102" y="67"/>
                  </a:lnTo>
                  <a:lnTo>
                    <a:pt x="78" y="91"/>
                  </a:lnTo>
                  <a:lnTo>
                    <a:pt x="72" y="115"/>
                  </a:lnTo>
                  <a:lnTo>
                    <a:pt x="66" y="151"/>
                  </a:lnTo>
                  <a:lnTo>
                    <a:pt x="36" y="157"/>
                  </a:lnTo>
                  <a:lnTo>
                    <a:pt x="18" y="151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72EEE73C-0BD0-8045-9E60-C815B3926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0206" y="5607213"/>
              <a:ext cx="150236" cy="240735"/>
            </a:xfrm>
            <a:custGeom>
              <a:avLst/>
              <a:gdLst>
                <a:gd name="T0" fmla="*/ 2147483647 w 96"/>
                <a:gd name="T1" fmla="*/ 2147483647 h 156"/>
                <a:gd name="T2" fmla="*/ 2147483647 w 96"/>
                <a:gd name="T3" fmla="*/ 2147483647 h 156"/>
                <a:gd name="T4" fmla="*/ 2147483647 w 96"/>
                <a:gd name="T5" fmla="*/ 2147483647 h 156"/>
                <a:gd name="T6" fmla="*/ 0 w 96"/>
                <a:gd name="T7" fmla="*/ 0 h 156"/>
                <a:gd name="T8" fmla="*/ 2147483647 w 96"/>
                <a:gd name="T9" fmla="*/ 2147483647 h 156"/>
                <a:gd name="T10" fmla="*/ 2147483647 w 96"/>
                <a:gd name="T11" fmla="*/ 2147483647 h 156"/>
                <a:gd name="T12" fmla="*/ 2147483647 w 96"/>
                <a:gd name="T13" fmla="*/ 2147483647 h 156"/>
                <a:gd name="T14" fmla="*/ 2147483647 w 96"/>
                <a:gd name="T15" fmla="*/ 2147483647 h 156"/>
                <a:gd name="T16" fmla="*/ 2147483647 w 96"/>
                <a:gd name="T17" fmla="*/ 2147483647 h 156"/>
                <a:gd name="T18" fmla="*/ 2147483647 w 96"/>
                <a:gd name="T19" fmla="*/ 2147483647 h 156"/>
                <a:gd name="T20" fmla="*/ 2147483647 w 96"/>
                <a:gd name="T21" fmla="*/ 2147483647 h 156"/>
                <a:gd name="T22" fmla="*/ 2147483647 w 96"/>
                <a:gd name="T23" fmla="*/ 2147483647 h 156"/>
                <a:gd name="T24" fmla="*/ 2147483647 w 96"/>
                <a:gd name="T25" fmla="*/ 2147483647 h 156"/>
                <a:gd name="T26" fmla="*/ 2147483647 w 96"/>
                <a:gd name="T27" fmla="*/ 2147483647 h 156"/>
                <a:gd name="T28" fmla="*/ 2147483647 w 96"/>
                <a:gd name="T29" fmla="*/ 2147483647 h 156"/>
                <a:gd name="T30" fmla="*/ 2147483647 w 96"/>
                <a:gd name="T31" fmla="*/ 2147483647 h 156"/>
                <a:gd name="T32" fmla="*/ 2147483647 w 96"/>
                <a:gd name="T33" fmla="*/ 2147483647 h 156"/>
                <a:gd name="T34" fmla="*/ 2147483647 w 96"/>
                <a:gd name="T35" fmla="*/ 2147483647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6" h="156">
                  <a:moveTo>
                    <a:pt x="6" y="108"/>
                  </a:moveTo>
                  <a:lnTo>
                    <a:pt x="24" y="78"/>
                  </a:lnTo>
                  <a:lnTo>
                    <a:pt x="24" y="54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30" y="42"/>
                  </a:lnTo>
                  <a:lnTo>
                    <a:pt x="42" y="60"/>
                  </a:lnTo>
                  <a:lnTo>
                    <a:pt x="60" y="78"/>
                  </a:lnTo>
                  <a:lnTo>
                    <a:pt x="84" y="66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78" y="102"/>
                  </a:lnTo>
                  <a:lnTo>
                    <a:pt x="66" y="114"/>
                  </a:lnTo>
                  <a:lnTo>
                    <a:pt x="60" y="132"/>
                  </a:lnTo>
                  <a:lnTo>
                    <a:pt x="42" y="156"/>
                  </a:lnTo>
                  <a:lnTo>
                    <a:pt x="24" y="144"/>
                  </a:lnTo>
                  <a:lnTo>
                    <a:pt x="30" y="126"/>
                  </a:lnTo>
                  <a:lnTo>
                    <a:pt x="6" y="10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EE47DC4C-3183-904B-BF16-8E591FA22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3996" y="4858471"/>
              <a:ext cx="1184773" cy="896595"/>
            </a:xfrm>
            <a:custGeom>
              <a:avLst/>
              <a:gdLst>
                <a:gd name="T0" fmla="*/ 2147483647 w 757"/>
                <a:gd name="T1" fmla="*/ 2147483647 h 577"/>
                <a:gd name="T2" fmla="*/ 2147483647 w 757"/>
                <a:gd name="T3" fmla="*/ 2147483647 h 577"/>
                <a:gd name="T4" fmla="*/ 0 w 757"/>
                <a:gd name="T5" fmla="*/ 2147483647 h 577"/>
                <a:gd name="T6" fmla="*/ 2147483647 w 757"/>
                <a:gd name="T7" fmla="*/ 2147483647 h 577"/>
                <a:gd name="T8" fmla="*/ 2147483647 w 757"/>
                <a:gd name="T9" fmla="*/ 2147483647 h 577"/>
                <a:gd name="T10" fmla="*/ 2147483647 w 757"/>
                <a:gd name="T11" fmla="*/ 2147483647 h 577"/>
                <a:gd name="T12" fmla="*/ 2147483647 w 757"/>
                <a:gd name="T13" fmla="*/ 2147483647 h 577"/>
                <a:gd name="T14" fmla="*/ 2147483647 w 757"/>
                <a:gd name="T15" fmla="*/ 2147483647 h 577"/>
                <a:gd name="T16" fmla="*/ 2147483647 w 757"/>
                <a:gd name="T17" fmla="*/ 2147483647 h 577"/>
                <a:gd name="T18" fmla="*/ 2147483647 w 757"/>
                <a:gd name="T19" fmla="*/ 2147483647 h 577"/>
                <a:gd name="T20" fmla="*/ 2147483647 w 757"/>
                <a:gd name="T21" fmla="*/ 0 h 577"/>
                <a:gd name="T22" fmla="*/ 2147483647 w 757"/>
                <a:gd name="T23" fmla="*/ 2147483647 h 577"/>
                <a:gd name="T24" fmla="*/ 2147483647 w 757"/>
                <a:gd name="T25" fmla="*/ 2147483647 h 577"/>
                <a:gd name="T26" fmla="*/ 2147483647 w 757"/>
                <a:gd name="T27" fmla="*/ 2147483647 h 577"/>
                <a:gd name="T28" fmla="*/ 2147483647 w 757"/>
                <a:gd name="T29" fmla="*/ 2147483647 h 577"/>
                <a:gd name="T30" fmla="*/ 2147483647 w 757"/>
                <a:gd name="T31" fmla="*/ 2147483647 h 577"/>
                <a:gd name="T32" fmla="*/ 2147483647 w 757"/>
                <a:gd name="T33" fmla="*/ 2147483647 h 577"/>
                <a:gd name="T34" fmla="*/ 2147483647 w 757"/>
                <a:gd name="T35" fmla="*/ 2147483647 h 577"/>
                <a:gd name="T36" fmla="*/ 2147483647 w 757"/>
                <a:gd name="T37" fmla="*/ 2147483647 h 577"/>
                <a:gd name="T38" fmla="*/ 2147483647 w 757"/>
                <a:gd name="T39" fmla="*/ 2147483647 h 577"/>
                <a:gd name="T40" fmla="*/ 2147483647 w 757"/>
                <a:gd name="T41" fmla="*/ 2147483647 h 577"/>
                <a:gd name="T42" fmla="*/ 2147483647 w 757"/>
                <a:gd name="T43" fmla="*/ 2147483647 h 577"/>
                <a:gd name="T44" fmla="*/ 2147483647 w 757"/>
                <a:gd name="T45" fmla="*/ 2147483647 h 577"/>
                <a:gd name="T46" fmla="*/ 2147483647 w 757"/>
                <a:gd name="T47" fmla="*/ 2147483647 h 577"/>
                <a:gd name="T48" fmla="*/ 2147483647 w 757"/>
                <a:gd name="T49" fmla="*/ 2147483647 h 577"/>
                <a:gd name="T50" fmla="*/ 2147483647 w 757"/>
                <a:gd name="T51" fmla="*/ 2147483647 h 577"/>
                <a:gd name="T52" fmla="*/ 2147483647 w 757"/>
                <a:gd name="T53" fmla="*/ 2147483647 h 577"/>
                <a:gd name="T54" fmla="*/ 2147483647 w 757"/>
                <a:gd name="T55" fmla="*/ 2147483647 h 577"/>
                <a:gd name="T56" fmla="*/ 2147483647 w 757"/>
                <a:gd name="T57" fmla="*/ 2147483647 h 577"/>
                <a:gd name="T58" fmla="*/ 2147483647 w 757"/>
                <a:gd name="T59" fmla="*/ 2147483647 h 577"/>
                <a:gd name="T60" fmla="*/ 2147483647 w 757"/>
                <a:gd name="T61" fmla="*/ 2147483647 h 577"/>
                <a:gd name="T62" fmla="*/ 2147483647 w 757"/>
                <a:gd name="T63" fmla="*/ 2147483647 h 577"/>
                <a:gd name="T64" fmla="*/ 2147483647 w 757"/>
                <a:gd name="T65" fmla="*/ 2147483647 h 577"/>
                <a:gd name="T66" fmla="*/ 2147483647 w 757"/>
                <a:gd name="T67" fmla="*/ 2147483647 h 577"/>
                <a:gd name="T68" fmla="*/ 2147483647 w 757"/>
                <a:gd name="T69" fmla="*/ 2147483647 h 577"/>
                <a:gd name="T70" fmla="*/ 2147483647 w 757"/>
                <a:gd name="T71" fmla="*/ 2147483647 h 5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57" h="577">
                  <a:moveTo>
                    <a:pt x="30" y="463"/>
                  </a:moveTo>
                  <a:lnTo>
                    <a:pt x="36" y="415"/>
                  </a:lnTo>
                  <a:lnTo>
                    <a:pt x="30" y="385"/>
                  </a:lnTo>
                  <a:lnTo>
                    <a:pt x="6" y="307"/>
                  </a:lnTo>
                  <a:lnTo>
                    <a:pt x="6" y="283"/>
                  </a:lnTo>
                  <a:lnTo>
                    <a:pt x="0" y="247"/>
                  </a:lnTo>
                  <a:lnTo>
                    <a:pt x="6" y="217"/>
                  </a:lnTo>
                  <a:lnTo>
                    <a:pt x="30" y="193"/>
                  </a:lnTo>
                  <a:lnTo>
                    <a:pt x="78" y="175"/>
                  </a:lnTo>
                  <a:lnTo>
                    <a:pt x="114" y="151"/>
                  </a:lnTo>
                  <a:lnTo>
                    <a:pt x="144" y="145"/>
                  </a:lnTo>
                  <a:lnTo>
                    <a:pt x="156" y="109"/>
                  </a:lnTo>
                  <a:lnTo>
                    <a:pt x="180" y="97"/>
                  </a:lnTo>
                  <a:lnTo>
                    <a:pt x="204" y="90"/>
                  </a:lnTo>
                  <a:lnTo>
                    <a:pt x="240" y="60"/>
                  </a:lnTo>
                  <a:lnTo>
                    <a:pt x="264" y="48"/>
                  </a:lnTo>
                  <a:lnTo>
                    <a:pt x="282" y="60"/>
                  </a:lnTo>
                  <a:lnTo>
                    <a:pt x="300" y="66"/>
                  </a:lnTo>
                  <a:lnTo>
                    <a:pt x="312" y="42"/>
                  </a:lnTo>
                  <a:lnTo>
                    <a:pt x="330" y="24"/>
                  </a:lnTo>
                  <a:lnTo>
                    <a:pt x="360" y="18"/>
                  </a:lnTo>
                  <a:lnTo>
                    <a:pt x="372" y="0"/>
                  </a:lnTo>
                  <a:lnTo>
                    <a:pt x="396" y="6"/>
                  </a:lnTo>
                  <a:lnTo>
                    <a:pt x="438" y="12"/>
                  </a:lnTo>
                  <a:lnTo>
                    <a:pt x="432" y="36"/>
                  </a:lnTo>
                  <a:lnTo>
                    <a:pt x="420" y="66"/>
                  </a:lnTo>
                  <a:lnTo>
                    <a:pt x="438" y="78"/>
                  </a:lnTo>
                  <a:lnTo>
                    <a:pt x="468" y="78"/>
                  </a:lnTo>
                  <a:lnTo>
                    <a:pt x="492" y="115"/>
                  </a:lnTo>
                  <a:lnTo>
                    <a:pt x="510" y="109"/>
                  </a:lnTo>
                  <a:lnTo>
                    <a:pt x="540" y="90"/>
                  </a:lnTo>
                  <a:lnTo>
                    <a:pt x="540" y="30"/>
                  </a:lnTo>
                  <a:lnTo>
                    <a:pt x="564" y="0"/>
                  </a:lnTo>
                  <a:lnTo>
                    <a:pt x="576" y="42"/>
                  </a:lnTo>
                  <a:lnTo>
                    <a:pt x="582" y="54"/>
                  </a:lnTo>
                  <a:lnTo>
                    <a:pt x="594" y="60"/>
                  </a:lnTo>
                  <a:lnTo>
                    <a:pt x="612" y="121"/>
                  </a:lnTo>
                  <a:lnTo>
                    <a:pt x="642" y="151"/>
                  </a:lnTo>
                  <a:lnTo>
                    <a:pt x="678" y="163"/>
                  </a:lnTo>
                  <a:lnTo>
                    <a:pt x="690" y="199"/>
                  </a:lnTo>
                  <a:lnTo>
                    <a:pt x="708" y="211"/>
                  </a:lnTo>
                  <a:lnTo>
                    <a:pt x="714" y="241"/>
                  </a:lnTo>
                  <a:lnTo>
                    <a:pt x="751" y="265"/>
                  </a:lnTo>
                  <a:lnTo>
                    <a:pt x="751" y="289"/>
                  </a:lnTo>
                  <a:lnTo>
                    <a:pt x="757" y="325"/>
                  </a:lnTo>
                  <a:lnTo>
                    <a:pt x="757" y="379"/>
                  </a:lnTo>
                  <a:lnTo>
                    <a:pt x="714" y="469"/>
                  </a:lnTo>
                  <a:lnTo>
                    <a:pt x="696" y="523"/>
                  </a:lnTo>
                  <a:lnTo>
                    <a:pt x="696" y="547"/>
                  </a:lnTo>
                  <a:lnTo>
                    <a:pt x="684" y="547"/>
                  </a:lnTo>
                  <a:lnTo>
                    <a:pt x="660" y="559"/>
                  </a:lnTo>
                  <a:lnTo>
                    <a:pt x="636" y="577"/>
                  </a:lnTo>
                  <a:lnTo>
                    <a:pt x="618" y="577"/>
                  </a:lnTo>
                  <a:lnTo>
                    <a:pt x="594" y="559"/>
                  </a:lnTo>
                  <a:lnTo>
                    <a:pt x="576" y="571"/>
                  </a:lnTo>
                  <a:lnTo>
                    <a:pt x="534" y="553"/>
                  </a:lnTo>
                  <a:lnTo>
                    <a:pt x="498" y="535"/>
                  </a:lnTo>
                  <a:lnTo>
                    <a:pt x="480" y="505"/>
                  </a:lnTo>
                  <a:lnTo>
                    <a:pt x="468" y="481"/>
                  </a:lnTo>
                  <a:lnTo>
                    <a:pt x="444" y="487"/>
                  </a:lnTo>
                  <a:lnTo>
                    <a:pt x="420" y="463"/>
                  </a:lnTo>
                  <a:lnTo>
                    <a:pt x="378" y="421"/>
                  </a:lnTo>
                  <a:lnTo>
                    <a:pt x="312" y="409"/>
                  </a:lnTo>
                  <a:lnTo>
                    <a:pt x="264" y="415"/>
                  </a:lnTo>
                  <a:lnTo>
                    <a:pt x="204" y="433"/>
                  </a:lnTo>
                  <a:lnTo>
                    <a:pt x="198" y="451"/>
                  </a:lnTo>
                  <a:lnTo>
                    <a:pt x="162" y="457"/>
                  </a:lnTo>
                  <a:lnTo>
                    <a:pt x="138" y="457"/>
                  </a:lnTo>
                  <a:lnTo>
                    <a:pt x="120" y="475"/>
                  </a:lnTo>
                  <a:lnTo>
                    <a:pt x="84" y="487"/>
                  </a:lnTo>
                  <a:lnTo>
                    <a:pt x="60" y="487"/>
                  </a:lnTo>
                  <a:lnTo>
                    <a:pt x="30" y="463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B60F7812-8689-6A4B-B1F8-B3E6ABF66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3938" y="5808141"/>
              <a:ext cx="104595" cy="142167"/>
            </a:xfrm>
            <a:custGeom>
              <a:avLst/>
              <a:gdLst>
                <a:gd name="T0" fmla="*/ 0 w 66"/>
                <a:gd name="T1" fmla="*/ 2147483647 h 91"/>
                <a:gd name="T2" fmla="*/ 2147483647 w 66"/>
                <a:gd name="T3" fmla="*/ 2147483647 h 91"/>
                <a:gd name="T4" fmla="*/ 2147483647 w 66"/>
                <a:gd name="T5" fmla="*/ 2147483647 h 91"/>
                <a:gd name="T6" fmla="*/ 2147483647 w 66"/>
                <a:gd name="T7" fmla="*/ 2147483647 h 91"/>
                <a:gd name="T8" fmla="*/ 2147483647 w 66"/>
                <a:gd name="T9" fmla="*/ 2147483647 h 91"/>
                <a:gd name="T10" fmla="*/ 2147483647 w 66"/>
                <a:gd name="T11" fmla="*/ 2147483647 h 91"/>
                <a:gd name="T12" fmla="*/ 2147483647 w 66"/>
                <a:gd name="T13" fmla="*/ 0 h 91"/>
                <a:gd name="T14" fmla="*/ 2147483647 w 66"/>
                <a:gd name="T15" fmla="*/ 2147483647 h 91"/>
                <a:gd name="T16" fmla="*/ 0 w 66"/>
                <a:gd name="T17" fmla="*/ 2147483647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91">
                  <a:moveTo>
                    <a:pt x="0" y="18"/>
                  </a:moveTo>
                  <a:lnTo>
                    <a:pt x="12" y="48"/>
                  </a:lnTo>
                  <a:lnTo>
                    <a:pt x="18" y="72"/>
                  </a:lnTo>
                  <a:lnTo>
                    <a:pt x="36" y="91"/>
                  </a:lnTo>
                  <a:lnTo>
                    <a:pt x="48" y="66"/>
                  </a:lnTo>
                  <a:lnTo>
                    <a:pt x="66" y="30"/>
                  </a:lnTo>
                  <a:lnTo>
                    <a:pt x="66" y="0"/>
                  </a:lnTo>
                  <a:lnTo>
                    <a:pt x="42" y="12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9D992A88-B1DD-F440-A420-0BEAA01F9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27" y="4318239"/>
              <a:ext cx="271946" cy="316557"/>
            </a:xfrm>
            <a:custGeom>
              <a:avLst/>
              <a:gdLst>
                <a:gd name="T0" fmla="*/ 2147483647 w 174"/>
                <a:gd name="T1" fmla="*/ 2147483647 h 204"/>
                <a:gd name="T2" fmla="*/ 0 w 174"/>
                <a:gd name="T3" fmla="*/ 2147483647 h 204"/>
                <a:gd name="T4" fmla="*/ 0 w 174"/>
                <a:gd name="T5" fmla="*/ 2147483647 h 204"/>
                <a:gd name="T6" fmla="*/ 2147483647 w 174"/>
                <a:gd name="T7" fmla="*/ 2147483647 h 204"/>
                <a:gd name="T8" fmla="*/ 2147483647 w 174"/>
                <a:gd name="T9" fmla="*/ 2147483647 h 204"/>
                <a:gd name="T10" fmla="*/ 2147483647 w 174"/>
                <a:gd name="T11" fmla="*/ 2147483647 h 204"/>
                <a:gd name="T12" fmla="*/ 2147483647 w 174"/>
                <a:gd name="T13" fmla="*/ 2147483647 h 204"/>
                <a:gd name="T14" fmla="*/ 2147483647 w 174"/>
                <a:gd name="T15" fmla="*/ 0 h 204"/>
                <a:gd name="T16" fmla="*/ 2147483647 w 174"/>
                <a:gd name="T17" fmla="*/ 2147483647 h 204"/>
                <a:gd name="T18" fmla="*/ 2147483647 w 174"/>
                <a:gd name="T19" fmla="*/ 2147483647 h 204"/>
                <a:gd name="T20" fmla="*/ 2147483647 w 174"/>
                <a:gd name="T21" fmla="*/ 2147483647 h 204"/>
                <a:gd name="T22" fmla="*/ 2147483647 w 174"/>
                <a:gd name="T23" fmla="*/ 2147483647 h 204"/>
                <a:gd name="T24" fmla="*/ 2147483647 w 174"/>
                <a:gd name="T25" fmla="*/ 2147483647 h 204"/>
                <a:gd name="T26" fmla="*/ 2147483647 w 174"/>
                <a:gd name="T27" fmla="*/ 2147483647 h 204"/>
                <a:gd name="T28" fmla="*/ 2147483647 w 174"/>
                <a:gd name="T29" fmla="*/ 2147483647 h 204"/>
                <a:gd name="T30" fmla="*/ 2147483647 w 174"/>
                <a:gd name="T31" fmla="*/ 2147483647 h 204"/>
                <a:gd name="T32" fmla="*/ 2147483647 w 174"/>
                <a:gd name="T33" fmla="*/ 2147483647 h 204"/>
                <a:gd name="T34" fmla="*/ 2147483647 w 174"/>
                <a:gd name="T35" fmla="*/ 2147483647 h 204"/>
                <a:gd name="T36" fmla="*/ 2147483647 w 174"/>
                <a:gd name="T37" fmla="*/ 2147483647 h 204"/>
                <a:gd name="T38" fmla="*/ 2147483647 w 174"/>
                <a:gd name="T39" fmla="*/ 2147483647 h 204"/>
                <a:gd name="T40" fmla="*/ 2147483647 w 174"/>
                <a:gd name="T41" fmla="*/ 2147483647 h 204"/>
                <a:gd name="T42" fmla="*/ 2147483647 w 174"/>
                <a:gd name="T43" fmla="*/ 2147483647 h 204"/>
                <a:gd name="T44" fmla="*/ 2147483647 w 174"/>
                <a:gd name="T45" fmla="*/ 2147483647 h 204"/>
                <a:gd name="T46" fmla="*/ 2147483647 w 174"/>
                <a:gd name="T47" fmla="*/ 2147483647 h 2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4" h="204">
                  <a:moveTo>
                    <a:pt x="12" y="168"/>
                  </a:moveTo>
                  <a:lnTo>
                    <a:pt x="0" y="144"/>
                  </a:lnTo>
                  <a:lnTo>
                    <a:pt x="0" y="108"/>
                  </a:lnTo>
                  <a:lnTo>
                    <a:pt x="12" y="90"/>
                  </a:lnTo>
                  <a:lnTo>
                    <a:pt x="36" y="84"/>
                  </a:lnTo>
                  <a:lnTo>
                    <a:pt x="60" y="66"/>
                  </a:lnTo>
                  <a:lnTo>
                    <a:pt x="96" y="24"/>
                  </a:lnTo>
                  <a:lnTo>
                    <a:pt x="138" y="0"/>
                  </a:lnTo>
                  <a:lnTo>
                    <a:pt x="162" y="12"/>
                  </a:lnTo>
                  <a:lnTo>
                    <a:pt x="174" y="30"/>
                  </a:lnTo>
                  <a:lnTo>
                    <a:pt x="156" y="48"/>
                  </a:lnTo>
                  <a:lnTo>
                    <a:pt x="150" y="66"/>
                  </a:lnTo>
                  <a:lnTo>
                    <a:pt x="156" y="90"/>
                  </a:lnTo>
                  <a:lnTo>
                    <a:pt x="174" y="108"/>
                  </a:lnTo>
                  <a:lnTo>
                    <a:pt x="156" y="120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6" y="168"/>
                  </a:lnTo>
                  <a:lnTo>
                    <a:pt x="114" y="198"/>
                  </a:lnTo>
                  <a:lnTo>
                    <a:pt x="90" y="204"/>
                  </a:lnTo>
                  <a:lnTo>
                    <a:pt x="72" y="192"/>
                  </a:lnTo>
                  <a:lnTo>
                    <a:pt x="42" y="192"/>
                  </a:lnTo>
                  <a:lnTo>
                    <a:pt x="24" y="192"/>
                  </a:lnTo>
                  <a:lnTo>
                    <a:pt x="12" y="16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B4EDDA0C-936A-4F43-BDB4-A70AE2AE9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3740" y="4475570"/>
              <a:ext cx="169253" cy="206614"/>
            </a:xfrm>
            <a:custGeom>
              <a:avLst/>
              <a:gdLst>
                <a:gd name="T0" fmla="*/ 2147483647 w 108"/>
                <a:gd name="T1" fmla="*/ 2147483647 h 132"/>
                <a:gd name="T2" fmla="*/ 2147483647 w 108"/>
                <a:gd name="T3" fmla="*/ 2147483647 h 132"/>
                <a:gd name="T4" fmla="*/ 0 w 108"/>
                <a:gd name="T5" fmla="*/ 2147483647 h 132"/>
                <a:gd name="T6" fmla="*/ 2147483647 w 108"/>
                <a:gd name="T7" fmla="*/ 2147483647 h 132"/>
                <a:gd name="T8" fmla="*/ 2147483647 w 108"/>
                <a:gd name="T9" fmla="*/ 2147483647 h 132"/>
                <a:gd name="T10" fmla="*/ 2147483647 w 108"/>
                <a:gd name="T11" fmla="*/ 2147483647 h 132"/>
                <a:gd name="T12" fmla="*/ 2147483647 w 108"/>
                <a:gd name="T13" fmla="*/ 2147483647 h 132"/>
                <a:gd name="T14" fmla="*/ 2147483647 w 108"/>
                <a:gd name="T15" fmla="*/ 0 h 132"/>
                <a:gd name="T16" fmla="*/ 2147483647 w 108"/>
                <a:gd name="T17" fmla="*/ 2147483647 h 132"/>
                <a:gd name="T18" fmla="*/ 2147483647 w 108"/>
                <a:gd name="T19" fmla="*/ 2147483647 h 132"/>
                <a:gd name="T20" fmla="*/ 2147483647 w 108"/>
                <a:gd name="T21" fmla="*/ 2147483647 h 132"/>
                <a:gd name="T22" fmla="*/ 2147483647 w 108"/>
                <a:gd name="T23" fmla="*/ 2147483647 h 132"/>
                <a:gd name="T24" fmla="*/ 2147483647 w 108"/>
                <a:gd name="T25" fmla="*/ 2147483647 h 132"/>
                <a:gd name="T26" fmla="*/ 2147483647 w 108"/>
                <a:gd name="T27" fmla="*/ 2147483647 h 132"/>
                <a:gd name="T28" fmla="*/ 2147483647 w 108"/>
                <a:gd name="T29" fmla="*/ 2147483647 h 132"/>
                <a:gd name="T30" fmla="*/ 2147483647 w 108"/>
                <a:gd name="T31" fmla="*/ 2147483647 h 132"/>
                <a:gd name="T32" fmla="*/ 2147483647 w 108"/>
                <a:gd name="T33" fmla="*/ 2147483647 h 132"/>
                <a:gd name="T34" fmla="*/ 2147483647 w 108"/>
                <a:gd name="T35" fmla="*/ 2147483647 h 132"/>
                <a:gd name="T36" fmla="*/ 2147483647 w 108"/>
                <a:gd name="T37" fmla="*/ 2147483647 h 132"/>
                <a:gd name="T38" fmla="*/ 2147483647 w 108"/>
                <a:gd name="T39" fmla="*/ 2147483647 h 132"/>
                <a:gd name="T40" fmla="*/ 2147483647 w 108"/>
                <a:gd name="T41" fmla="*/ 2147483647 h 132"/>
                <a:gd name="T42" fmla="*/ 2147483647 w 108"/>
                <a:gd name="T43" fmla="*/ 2147483647 h 132"/>
                <a:gd name="T44" fmla="*/ 2147483647 w 108"/>
                <a:gd name="T45" fmla="*/ 2147483647 h 132"/>
                <a:gd name="T46" fmla="*/ 2147483647 w 108"/>
                <a:gd name="T47" fmla="*/ 2147483647 h 1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8" h="132">
                  <a:moveTo>
                    <a:pt x="12" y="126"/>
                  </a:moveTo>
                  <a:lnTo>
                    <a:pt x="12" y="108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24" y="24"/>
                  </a:lnTo>
                  <a:lnTo>
                    <a:pt x="36" y="12"/>
                  </a:lnTo>
                  <a:lnTo>
                    <a:pt x="66" y="6"/>
                  </a:lnTo>
                  <a:lnTo>
                    <a:pt x="108" y="0"/>
                  </a:lnTo>
                  <a:lnTo>
                    <a:pt x="108" y="12"/>
                  </a:lnTo>
                  <a:lnTo>
                    <a:pt x="90" y="12"/>
                  </a:lnTo>
                  <a:lnTo>
                    <a:pt x="54" y="24"/>
                  </a:lnTo>
                  <a:lnTo>
                    <a:pt x="42" y="42"/>
                  </a:lnTo>
                  <a:lnTo>
                    <a:pt x="84" y="42"/>
                  </a:lnTo>
                  <a:lnTo>
                    <a:pt x="90" y="60"/>
                  </a:lnTo>
                  <a:lnTo>
                    <a:pt x="78" y="66"/>
                  </a:lnTo>
                  <a:lnTo>
                    <a:pt x="66" y="78"/>
                  </a:lnTo>
                  <a:lnTo>
                    <a:pt x="90" y="102"/>
                  </a:lnTo>
                  <a:lnTo>
                    <a:pt x="96" y="126"/>
                  </a:lnTo>
                  <a:lnTo>
                    <a:pt x="72" y="126"/>
                  </a:lnTo>
                  <a:lnTo>
                    <a:pt x="54" y="108"/>
                  </a:lnTo>
                  <a:lnTo>
                    <a:pt x="36" y="84"/>
                  </a:lnTo>
                  <a:lnTo>
                    <a:pt x="36" y="114"/>
                  </a:lnTo>
                  <a:lnTo>
                    <a:pt x="36" y="132"/>
                  </a:lnTo>
                  <a:lnTo>
                    <a:pt x="12" y="12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C57E51CB-1529-304B-ABF2-39BEC41D5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9592" y="4710618"/>
              <a:ext cx="317587" cy="72031"/>
            </a:xfrm>
            <a:custGeom>
              <a:avLst/>
              <a:gdLst>
                <a:gd name="T0" fmla="*/ 0 w 34"/>
                <a:gd name="T1" fmla="*/ 2147483647 h 8"/>
                <a:gd name="T2" fmla="*/ 2147483647 w 34"/>
                <a:gd name="T3" fmla="*/ 0 h 8"/>
                <a:gd name="T4" fmla="*/ 2147483647 w 34"/>
                <a:gd name="T5" fmla="*/ 0 h 8"/>
                <a:gd name="T6" fmla="*/ 2147483647 w 34"/>
                <a:gd name="T7" fmla="*/ 2147483647 h 8"/>
                <a:gd name="T8" fmla="*/ 2147483647 w 34"/>
                <a:gd name="T9" fmla="*/ 2147483647 h 8"/>
                <a:gd name="T10" fmla="*/ 2147483647 w 34"/>
                <a:gd name="T11" fmla="*/ 2147483647 h 8"/>
                <a:gd name="T12" fmla="*/ 2147483647 w 34"/>
                <a:gd name="T13" fmla="*/ 2147483647 h 8"/>
                <a:gd name="T14" fmla="*/ 2147483647 w 34"/>
                <a:gd name="T15" fmla="*/ 2147483647 h 8"/>
                <a:gd name="T16" fmla="*/ 2147483647 w 34"/>
                <a:gd name="T17" fmla="*/ 2147483647 h 8"/>
                <a:gd name="T18" fmla="*/ 2147483647 w 34"/>
                <a:gd name="T19" fmla="*/ 2147483647 h 8"/>
                <a:gd name="T20" fmla="*/ 0 w 34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" h="8">
                  <a:moveTo>
                    <a:pt x="0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0" y="4"/>
                    <a:pt x="8" y="4"/>
                  </a:cubicBezTo>
                  <a:cubicBezTo>
                    <a:pt x="7" y="3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316EDFAE-6ACC-F644-B3A9-FBDB8B8F0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024" y="2756305"/>
              <a:ext cx="190172" cy="214198"/>
            </a:xfrm>
            <a:custGeom>
              <a:avLst/>
              <a:gdLst>
                <a:gd name="T0" fmla="*/ 0 w 120"/>
                <a:gd name="T1" fmla="*/ 2147483647 h 138"/>
                <a:gd name="T2" fmla="*/ 0 w 120"/>
                <a:gd name="T3" fmla="*/ 2147483647 h 138"/>
                <a:gd name="T4" fmla="*/ 2147483647 w 120"/>
                <a:gd name="T5" fmla="*/ 2147483647 h 138"/>
                <a:gd name="T6" fmla="*/ 2147483647 w 120"/>
                <a:gd name="T7" fmla="*/ 2147483647 h 138"/>
                <a:gd name="T8" fmla="*/ 2147483647 w 120"/>
                <a:gd name="T9" fmla="*/ 0 h 138"/>
                <a:gd name="T10" fmla="*/ 2147483647 w 120"/>
                <a:gd name="T11" fmla="*/ 2147483647 h 138"/>
                <a:gd name="T12" fmla="*/ 2147483647 w 120"/>
                <a:gd name="T13" fmla="*/ 2147483647 h 138"/>
                <a:gd name="T14" fmla="*/ 2147483647 w 120"/>
                <a:gd name="T15" fmla="*/ 2147483647 h 138"/>
                <a:gd name="T16" fmla="*/ 2147483647 w 120"/>
                <a:gd name="T17" fmla="*/ 2147483647 h 138"/>
                <a:gd name="T18" fmla="*/ 2147483647 w 120"/>
                <a:gd name="T19" fmla="*/ 2147483647 h 138"/>
                <a:gd name="T20" fmla="*/ 2147483647 w 120"/>
                <a:gd name="T21" fmla="*/ 2147483647 h 138"/>
                <a:gd name="T22" fmla="*/ 2147483647 w 120"/>
                <a:gd name="T23" fmla="*/ 2147483647 h 138"/>
                <a:gd name="T24" fmla="*/ 2147483647 w 120"/>
                <a:gd name="T25" fmla="*/ 2147483647 h 138"/>
                <a:gd name="T26" fmla="*/ 2147483647 w 120"/>
                <a:gd name="T27" fmla="*/ 2147483647 h 138"/>
                <a:gd name="T28" fmla="*/ 2147483647 w 120"/>
                <a:gd name="T29" fmla="*/ 2147483647 h 138"/>
                <a:gd name="T30" fmla="*/ 2147483647 w 120"/>
                <a:gd name="T31" fmla="*/ 2147483647 h 138"/>
                <a:gd name="T32" fmla="*/ 0 w 120"/>
                <a:gd name="T33" fmla="*/ 2147483647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0" h="138">
                  <a:moveTo>
                    <a:pt x="0" y="114"/>
                  </a:moveTo>
                  <a:lnTo>
                    <a:pt x="0" y="90"/>
                  </a:lnTo>
                  <a:lnTo>
                    <a:pt x="6" y="72"/>
                  </a:lnTo>
                  <a:lnTo>
                    <a:pt x="36" y="24"/>
                  </a:lnTo>
                  <a:lnTo>
                    <a:pt x="66" y="0"/>
                  </a:lnTo>
                  <a:lnTo>
                    <a:pt x="66" y="18"/>
                  </a:lnTo>
                  <a:lnTo>
                    <a:pt x="54" y="42"/>
                  </a:lnTo>
                  <a:lnTo>
                    <a:pt x="60" y="54"/>
                  </a:lnTo>
                  <a:lnTo>
                    <a:pt x="108" y="78"/>
                  </a:lnTo>
                  <a:lnTo>
                    <a:pt x="120" y="108"/>
                  </a:lnTo>
                  <a:lnTo>
                    <a:pt x="120" y="132"/>
                  </a:lnTo>
                  <a:lnTo>
                    <a:pt x="96" y="138"/>
                  </a:lnTo>
                  <a:lnTo>
                    <a:pt x="84" y="120"/>
                  </a:lnTo>
                  <a:lnTo>
                    <a:pt x="66" y="126"/>
                  </a:lnTo>
                  <a:lnTo>
                    <a:pt x="48" y="114"/>
                  </a:lnTo>
                  <a:lnTo>
                    <a:pt x="18" y="108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80D2A119-99FC-CF40-A1D1-07BF0BCDE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415" y="3838665"/>
              <a:ext cx="330900" cy="92881"/>
            </a:xfrm>
            <a:custGeom>
              <a:avLst/>
              <a:gdLst>
                <a:gd name="T0" fmla="*/ 2147483647 w 35"/>
                <a:gd name="T1" fmla="*/ 2147483647 h 10"/>
                <a:gd name="T2" fmla="*/ 2147483647 w 35"/>
                <a:gd name="T3" fmla="*/ 0 h 10"/>
                <a:gd name="T4" fmla="*/ 2147483647 w 35"/>
                <a:gd name="T5" fmla="*/ 0 h 10"/>
                <a:gd name="T6" fmla="*/ 2147483647 w 35"/>
                <a:gd name="T7" fmla="*/ 2147483647 h 10"/>
                <a:gd name="T8" fmla="*/ 2147483647 w 35"/>
                <a:gd name="T9" fmla="*/ 2147483647 h 10"/>
                <a:gd name="T10" fmla="*/ 2147483647 w 35"/>
                <a:gd name="T11" fmla="*/ 2147483647 h 10"/>
                <a:gd name="T12" fmla="*/ 2147483647 w 35"/>
                <a:gd name="T13" fmla="*/ 2147483647 h 10"/>
                <a:gd name="T14" fmla="*/ 2147483647 w 35"/>
                <a:gd name="T15" fmla="*/ 2147483647 h 10"/>
                <a:gd name="T16" fmla="*/ 2147483647 w 35"/>
                <a:gd name="T17" fmla="*/ 2147483647 h 10"/>
                <a:gd name="T18" fmla="*/ 2147483647 w 35"/>
                <a:gd name="T19" fmla="*/ 2147483647 h 10"/>
                <a:gd name="T20" fmla="*/ 2147483647 w 35"/>
                <a:gd name="T21" fmla="*/ 2147483647 h 10"/>
                <a:gd name="T22" fmla="*/ 2147483647 w 35"/>
                <a:gd name="T23" fmla="*/ 2147483647 h 10"/>
                <a:gd name="T24" fmla="*/ 2147483647 w 35"/>
                <a:gd name="T25" fmla="*/ 2147483647 h 10"/>
                <a:gd name="T26" fmla="*/ 2147483647 w 35"/>
                <a:gd name="T27" fmla="*/ 2147483647 h 10"/>
                <a:gd name="T28" fmla="*/ 0 w 35"/>
                <a:gd name="T29" fmla="*/ 2147483647 h 10"/>
                <a:gd name="T30" fmla="*/ 2147483647 w 35"/>
                <a:gd name="T31" fmla="*/ 2147483647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10">
                  <a:moveTo>
                    <a:pt x="2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5"/>
                    <a:pt x="28" y="6"/>
                  </a:cubicBezTo>
                  <a:cubicBezTo>
                    <a:pt x="30" y="7"/>
                    <a:pt x="33" y="7"/>
                    <a:pt x="33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10"/>
                    <a:pt x="33" y="10"/>
                  </a:cubicBezTo>
                  <a:cubicBezTo>
                    <a:pt x="31" y="10"/>
                    <a:pt x="25" y="10"/>
                    <a:pt x="25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4B745D78-570E-8441-84BF-F38E25776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315" y="3941025"/>
              <a:ext cx="205386" cy="56867"/>
            </a:xfrm>
            <a:custGeom>
              <a:avLst/>
              <a:gdLst>
                <a:gd name="T0" fmla="*/ 2147483647 w 132"/>
                <a:gd name="T1" fmla="*/ 0 h 36"/>
                <a:gd name="T2" fmla="*/ 2147483647 w 132"/>
                <a:gd name="T3" fmla="*/ 2147483647 h 36"/>
                <a:gd name="T4" fmla="*/ 0 w 132"/>
                <a:gd name="T5" fmla="*/ 2147483647 h 36"/>
                <a:gd name="T6" fmla="*/ 2147483647 w 132"/>
                <a:gd name="T7" fmla="*/ 2147483647 h 36"/>
                <a:gd name="T8" fmla="*/ 2147483647 w 132"/>
                <a:gd name="T9" fmla="*/ 2147483647 h 36"/>
                <a:gd name="T10" fmla="*/ 2147483647 w 132"/>
                <a:gd name="T11" fmla="*/ 2147483647 h 36"/>
                <a:gd name="T12" fmla="*/ 2147483647 w 132"/>
                <a:gd name="T13" fmla="*/ 2147483647 h 36"/>
                <a:gd name="T14" fmla="*/ 2147483647 w 132"/>
                <a:gd name="T15" fmla="*/ 2147483647 h 36"/>
                <a:gd name="T16" fmla="*/ 2147483647 w 132"/>
                <a:gd name="T17" fmla="*/ 2147483647 h 36"/>
                <a:gd name="T18" fmla="*/ 2147483647 w 132"/>
                <a:gd name="T19" fmla="*/ 0 h 36"/>
                <a:gd name="T20" fmla="*/ 2147483647 w 132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" h="36">
                  <a:moveTo>
                    <a:pt x="24" y="0"/>
                  </a:moveTo>
                  <a:lnTo>
                    <a:pt x="24" y="12"/>
                  </a:lnTo>
                  <a:lnTo>
                    <a:pt x="0" y="18"/>
                  </a:lnTo>
                  <a:lnTo>
                    <a:pt x="30" y="30"/>
                  </a:lnTo>
                  <a:lnTo>
                    <a:pt x="42" y="36"/>
                  </a:lnTo>
                  <a:lnTo>
                    <a:pt x="66" y="36"/>
                  </a:lnTo>
                  <a:lnTo>
                    <a:pt x="84" y="24"/>
                  </a:lnTo>
                  <a:lnTo>
                    <a:pt x="132" y="30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AD11B2F6-7F87-CD46-A3E3-830D32F3B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9272" y="3311702"/>
              <a:ext cx="93184" cy="54970"/>
            </a:xfrm>
            <a:custGeom>
              <a:avLst/>
              <a:gdLst>
                <a:gd name="T0" fmla="*/ 0 w 60"/>
                <a:gd name="T1" fmla="*/ 2147483647 h 36"/>
                <a:gd name="T2" fmla="*/ 2147483647 w 60"/>
                <a:gd name="T3" fmla="*/ 0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2147483647 h 36"/>
                <a:gd name="T10" fmla="*/ 2147483647 w 60"/>
                <a:gd name="T11" fmla="*/ 2147483647 h 36"/>
                <a:gd name="T12" fmla="*/ 0 w 60"/>
                <a:gd name="T13" fmla="*/ 214748364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36">
                  <a:moveTo>
                    <a:pt x="0" y="12"/>
                  </a:moveTo>
                  <a:lnTo>
                    <a:pt x="36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54" y="36"/>
                  </a:lnTo>
                  <a:lnTo>
                    <a:pt x="3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1D391273-13DD-9E4E-9270-DA781807E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676" y="3205551"/>
              <a:ext cx="38034" cy="73926"/>
            </a:xfrm>
            <a:custGeom>
              <a:avLst/>
              <a:gdLst>
                <a:gd name="T0" fmla="*/ 0 w 24"/>
                <a:gd name="T1" fmla="*/ 2147483647 h 48"/>
                <a:gd name="T2" fmla="*/ 2147483647 w 24"/>
                <a:gd name="T3" fmla="*/ 2147483647 h 48"/>
                <a:gd name="T4" fmla="*/ 2147483647 w 24"/>
                <a:gd name="T5" fmla="*/ 0 h 48"/>
                <a:gd name="T6" fmla="*/ 2147483647 w 24"/>
                <a:gd name="T7" fmla="*/ 2147483647 h 48"/>
                <a:gd name="T8" fmla="*/ 2147483647 w 24"/>
                <a:gd name="T9" fmla="*/ 2147483647 h 48"/>
                <a:gd name="T10" fmla="*/ 0 w 24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48">
                  <a:moveTo>
                    <a:pt x="0" y="48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4E005B52-73A4-B040-BFC7-643A8C419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5168" y="3129729"/>
              <a:ext cx="47542" cy="56867"/>
            </a:xfrm>
            <a:custGeom>
              <a:avLst/>
              <a:gdLst>
                <a:gd name="T0" fmla="*/ 0 w 30"/>
                <a:gd name="T1" fmla="*/ 2147483647 h 37"/>
                <a:gd name="T2" fmla="*/ 2147483647 w 30"/>
                <a:gd name="T3" fmla="*/ 0 h 37"/>
                <a:gd name="T4" fmla="*/ 2147483647 w 30"/>
                <a:gd name="T5" fmla="*/ 2147483647 h 37"/>
                <a:gd name="T6" fmla="*/ 2147483647 w 30"/>
                <a:gd name="T7" fmla="*/ 2147483647 h 37"/>
                <a:gd name="T8" fmla="*/ 0 w 30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7">
                  <a:moveTo>
                    <a:pt x="0" y="12"/>
                  </a:moveTo>
                  <a:lnTo>
                    <a:pt x="24" y="0"/>
                  </a:lnTo>
                  <a:lnTo>
                    <a:pt x="30" y="24"/>
                  </a:lnTo>
                  <a:lnTo>
                    <a:pt x="24" y="37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3D894711-02C3-8C44-9208-B201F5258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735" y="3340135"/>
              <a:ext cx="47544" cy="9478"/>
            </a:xfrm>
            <a:custGeom>
              <a:avLst/>
              <a:gdLst>
                <a:gd name="T0" fmla="*/ 2147483647 w 30"/>
                <a:gd name="T1" fmla="*/ 0 h 6"/>
                <a:gd name="T2" fmla="*/ 2147483647 w 30"/>
                <a:gd name="T3" fmla="*/ 0 h 6"/>
                <a:gd name="T4" fmla="*/ 0 w 30"/>
                <a:gd name="T5" fmla="*/ 2147483647 h 6"/>
                <a:gd name="T6" fmla="*/ 2147483647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6">
                  <a:moveTo>
                    <a:pt x="24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6191D05-8A32-F546-9573-E0773ED09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4383" y="3616885"/>
              <a:ext cx="0" cy="3791"/>
            </a:xfrm>
            <a:prstGeom prst="rect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15000"/>
                </a:spcBef>
              </a:pPr>
              <a:endParaRPr lang="en-US" sz="1050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804CA880-4C59-0542-B756-B3407CF2C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4403" y="3161953"/>
              <a:ext cx="589534" cy="214198"/>
            </a:xfrm>
            <a:custGeom>
              <a:avLst/>
              <a:gdLst>
                <a:gd name="T0" fmla="*/ 2147483647 w 10616"/>
                <a:gd name="T1" fmla="*/ 2147483647 h 10000"/>
                <a:gd name="T2" fmla="*/ 2147483647 w 10616"/>
                <a:gd name="T3" fmla="*/ 2147483647 h 10000"/>
                <a:gd name="T4" fmla="*/ 2147483647 w 10616"/>
                <a:gd name="T5" fmla="*/ 2147483647 h 10000"/>
                <a:gd name="T6" fmla="*/ 2147483647 w 10616"/>
                <a:gd name="T7" fmla="*/ 2147483647 h 10000"/>
                <a:gd name="T8" fmla="*/ 2147483647 w 10616"/>
                <a:gd name="T9" fmla="*/ 2147483647 h 10000"/>
                <a:gd name="T10" fmla="*/ 2147483647 w 10616"/>
                <a:gd name="T11" fmla="*/ 2147483647 h 10000"/>
                <a:gd name="T12" fmla="*/ 2147483647 w 10616"/>
                <a:gd name="T13" fmla="*/ 2147483647 h 10000"/>
                <a:gd name="T14" fmla="*/ 2147483647 w 10616"/>
                <a:gd name="T15" fmla="*/ 2147483647 h 10000"/>
                <a:gd name="T16" fmla="*/ 2147483647 w 10616"/>
                <a:gd name="T17" fmla="*/ 2147483647 h 10000"/>
                <a:gd name="T18" fmla="*/ 2147483647 w 10616"/>
                <a:gd name="T19" fmla="*/ 2147483647 h 10000"/>
                <a:gd name="T20" fmla="*/ 2147483647 w 10616"/>
                <a:gd name="T21" fmla="*/ 808041496 h 10000"/>
                <a:gd name="T22" fmla="*/ 2147483647 w 10616"/>
                <a:gd name="T23" fmla="*/ 808041496 h 10000"/>
                <a:gd name="T24" fmla="*/ 2147483647 w 10616"/>
                <a:gd name="T25" fmla="*/ 0 h 10000"/>
                <a:gd name="T26" fmla="*/ 2147483647 w 10616"/>
                <a:gd name="T27" fmla="*/ 0 h 10000"/>
                <a:gd name="T28" fmla="*/ 2147483647 w 10616"/>
                <a:gd name="T29" fmla="*/ 2147483647 h 10000"/>
                <a:gd name="T30" fmla="*/ 2147483647 w 10616"/>
                <a:gd name="T31" fmla="*/ 2147483647 h 10000"/>
                <a:gd name="T32" fmla="*/ 2147483647 w 10616"/>
                <a:gd name="T33" fmla="*/ 2147483647 h 10000"/>
                <a:gd name="T34" fmla="*/ 2147483647 w 10616"/>
                <a:gd name="T35" fmla="*/ 2147483647 h 10000"/>
                <a:gd name="T36" fmla="*/ 2147483647 w 10616"/>
                <a:gd name="T37" fmla="*/ 808041496 h 10000"/>
                <a:gd name="T38" fmla="*/ 2147483647 w 10616"/>
                <a:gd name="T39" fmla="*/ 0 h 10000"/>
                <a:gd name="T40" fmla="*/ 2147483647 w 10616"/>
                <a:gd name="T41" fmla="*/ 0 h 10000"/>
                <a:gd name="T42" fmla="*/ 2147483647 w 10616"/>
                <a:gd name="T43" fmla="*/ 0 h 10000"/>
                <a:gd name="T44" fmla="*/ 2147483647 w 10616"/>
                <a:gd name="T45" fmla="*/ 808041496 h 10000"/>
                <a:gd name="T46" fmla="*/ 2147483647 w 10616"/>
                <a:gd name="T47" fmla="*/ 2147483647 h 10000"/>
                <a:gd name="T48" fmla="*/ 2147483647 w 10616"/>
                <a:gd name="T49" fmla="*/ 2147483647 h 10000"/>
                <a:gd name="T50" fmla="*/ 2147483647 w 10616"/>
                <a:gd name="T51" fmla="*/ 2147483647 h 10000"/>
                <a:gd name="T52" fmla="*/ 2147483647 w 10616"/>
                <a:gd name="T53" fmla="*/ 2147483647 h 10000"/>
                <a:gd name="T54" fmla="*/ 2147483647 w 10616"/>
                <a:gd name="T55" fmla="*/ 2147483647 h 10000"/>
                <a:gd name="T56" fmla="*/ 2147483647 w 10616"/>
                <a:gd name="T57" fmla="*/ 2147483647 h 10000"/>
                <a:gd name="T58" fmla="*/ 2147483647 w 10616"/>
                <a:gd name="T59" fmla="*/ 2147483647 h 10000"/>
                <a:gd name="T60" fmla="*/ 2147483647 w 10616"/>
                <a:gd name="T61" fmla="*/ 2147483647 h 10000"/>
                <a:gd name="T62" fmla="*/ 0 w 10616"/>
                <a:gd name="T63" fmla="*/ 2147483647 h 10000"/>
                <a:gd name="T64" fmla="*/ 2147483647 w 10616"/>
                <a:gd name="T65" fmla="*/ 2147483647 h 10000"/>
                <a:gd name="T66" fmla="*/ 2147483647 w 10616"/>
                <a:gd name="T67" fmla="*/ 2147483647 h 10000"/>
                <a:gd name="T68" fmla="*/ 2147483647 w 10616"/>
                <a:gd name="T69" fmla="*/ 2147483647 h 10000"/>
                <a:gd name="T70" fmla="*/ 2147483647 w 10616"/>
                <a:gd name="T71" fmla="*/ 2147483647 h 10000"/>
                <a:gd name="T72" fmla="*/ 2147483647 w 10616"/>
                <a:gd name="T73" fmla="*/ 2147483647 h 10000"/>
                <a:gd name="T74" fmla="*/ 2147483647 w 10616"/>
                <a:gd name="T75" fmla="*/ 2147483647 h 10000"/>
                <a:gd name="T76" fmla="*/ 2147483647 w 10616"/>
                <a:gd name="T77" fmla="*/ 2147483647 h 10000"/>
                <a:gd name="T78" fmla="*/ 2147483647 w 10616"/>
                <a:gd name="T79" fmla="*/ 2147483647 h 10000"/>
                <a:gd name="T80" fmla="*/ 2147483647 w 10616"/>
                <a:gd name="T81" fmla="*/ 2147483647 h 10000"/>
                <a:gd name="T82" fmla="*/ 2147483647 w 10616"/>
                <a:gd name="T83" fmla="*/ 2147483647 h 10000"/>
                <a:gd name="T84" fmla="*/ 2147483647 w 10616"/>
                <a:gd name="T85" fmla="*/ 2147483647 h 1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616" h="10000">
                  <a:moveTo>
                    <a:pt x="6379" y="8696"/>
                  </a:moveTo>
                  <a:lnTo>
                    <a:pt x="6718" y="9130"/>
                  </a:lnTo>
                  <a:lnTo>
                    <a:pt x="8582" y="8696"/>
                  </a:lnTo>
                  <a:lnTo>
                    <a:pt x="9430" y="8261"/>
                  </a:lnTo>
                  <a:lnTo>
                    <a:pt x="10277" y="7826"/>
                  </a:lnTo>
                  <a:lnTo>
                    <a:pt x="10616" y="8261"/>
                  </a:lnTo>
                  <a:cubicBezTo>
                    <a:pt x="10560" y="7826"/>
                    <a:pt x="10503" y="7392"/>
                    <a:pt x="10447" y="6957"/>
                  </a:cubicBezTo>
                  <a:lnTo>
                    <a:pt x="10447" y="3913"/>
                  </a:lnTo>
                  <a:cubicBezTo>
                    <a:pt x="10503" y="3768"/>
                    <a:pt x="10560" y="3623"/>
                    <a:pt x="10616" y="3478"/>
                  </a:cubicBezTo>
                  <a:lnTo>
                    <a:pt x="9938" y="1304"/>
                  </a:lnTo>
                  <a:lnTo>
                    <a:pt x="9599" y="435"/>
                  </a:lnTo>
                  <a:lnTo>
                    <a:pt x="9091" y="435"/>
                  </a:lnTo>
                  <a:cubicBezTo>
                    <a:pt x="9034" y="290"/>
                    <a:pt x="8978" y="145"/>
                    <a:pt x="8921" y="0"/>
                  </a:cubicBezTo>
                  <a:lnTo>
                    <a:pt x="8243" y="1304"/>
                  </a:lnTo>
                  <a:lnTo>
                    <a:pt x="7396" y="1304"/>
                  </a:lnTo>
                  <a:lnTo>
                    <a:pt x="7226" y="1304"/>
                  </a:lnTo>
                  <a:lnTo>
                    <a:pt x="6548" y="435"/>
                  </a:lnTo>
                  <a:lnTo>
                    <a:pt x="6040" y="0"/>
                  </a:lnTo>
                  <a:lnTo>
                    <a:pt x="4684" y="0"/>
                  </a:lnTo>
                  <a:lnTo>
                    <a:pt x="4345" y="0"/>
                  </a:lnTo>
                  <a:lnTo>
                    <a:pt x="3836" y="435"/>
                  </a:lnTo>
                  <a:lnTo>
                    <a:pt x="3497" y="1304"/>
                  </a:lnTo>
                  <a:lnTo>
                    <a:pt x="2650" y="1739"/>
                  </a:lnTo>
                  <a:cubicBezTo>
                    <a:pt x="2593" y="1594"/>
                    <a:pt x="2537" y="1449"/>
                    <a:pt x="2480" y="1304"/>
                  </a:cubicBezTo>
                  <a:lnTo>
                    <a:pt x="2311" y="1304"/>
                  </a:lnTo>
                  <a:lnTo>
                    <a:pt x="1972" y="2609"/>
                  </a:lnTo>
                  <a:cubicBezTo>
                    <a:pt x="1746" y="2609"/>
                    <a:pt x="1494" y="2631"/>
                    <a:pt x="1294" y="2609"/>
                  </a:cubicBezTo>
                  <a:cubicBezTo>
                    <a:pt x="1094" y="2587"/>
                    <a:pt x="883" y="2261"/>
                    <a:pt x="770" y="2478"/>
                  </a:cubicBezTo>
                  <a:cubicBezTo>
                    <a:pt x="657" y="2695"/>
                    <a:pt x="333" y="2962"/>
                    <a:pt x="205" y="3117"/>
                  </a:cubicBezTo>
                  <a:cubicBezTo>
                    <a:pt x="77" y="3272"/>
                    <a:pt x="0" y="3266"/>
                    <a:pt x="0" y="3407"/>
                  </a:cubicBezTo>
                  <a:cubicBezTo>
                    <a:pt x="113" y="3701"/>
                    <a:pt x="482" y="5084"/>
                    <a:pt x="698" y="5748"/>
                  </a:cubicBezTo>
                  <a:cubicBezTo>
                    <a:pt x="914" y="6412"/>
                    <a:pt x="1138" y="6900"/>
                    <a:pt x="1294" y="7391"/>
                  </a:cubicBezTo>
                  <a:cubicBezTo>
                    <a:pt x="1450" y="7882"/>
                    <a:pt x="1520" y="8261"/>
                    <a:pt x="1633" y="8696"/>
                  </a:cubicBezTo>
                  <a:lnTo>
                    <a:pt x="3158" y="9130"/>
                  </a:lnTo>
                  <a:lnTo>
                    <a:pt x="3328" y="9130"/>
                  </a:lnTo>
                  <a:lnTo>
                    <a:pt x="4514" y="10000"/>
                  </a:lnTo>
                  <a:lnTo>
                    <a:pt x="5192" y="9130"/>
                  </a:lnTo>
                  <a:lnTo>
                    <a:pt x="5870" y="10000"/>
                  </a:lnTo>
                  <a:lnTo>
                    <a:pt x="6379" y="869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F35B550D-6CC4-224D-98FF-791CE4616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1072" y="3340135"/>
              <a:ext cx="216797" cy="174391"/>
            </a:xfrm>
            <a:custGeom>
              <a:avLst/>
              <a:gdLst>
                <a:gd name="T0" fmla="*/ 2147483647 w 139"/>
                <a:gd name="T1" fmla="*/ 2147483647 h 114"/>
                <a:gd name="T2" fmla="*/ 2147483647 w 139"/>
                <a:gd name="T3" fmla="*/ 2147483647 h 114"/>
                <a:gd name="T4" fmla="*/ 2147483647 w 139"/>
                <a:gd name="T5" fmla="*/ 2147483647 h 114"/>
                <a:gd name="T6" fmla="*/ 2147483647 w 139"/>
                <a:gd name="T7" fmla="*/ 2147483647 h 114"/>
                <a:gd name="T8" fmla="*/ 2147483647 w 139"/>
                <a:gd name="T9" fmla="*/ 2147483647 h 114"/>
                <a:gd name="T10" fmla="*/ 2147483647 w 139"/>
                <a:gd name="T11" fmla="*/ 2147483647 h 114"/>
                <a:gd name="T12" fmla="*/ 2147483647 w 139"/>
                <a:gd name="T13" fmla="*/ 0 h 114"/>
                <a:gd name="T14" fmla="*/ 2147483647 w 139"/>
                <a:gd name="T15" fmla="*/ 2147483647 h 114"/>
                <a:gd name="T16" fmla="*/ 2147483647 w 139"/>
                <a:gd name="T17" fmla="*/ 2147483647 h 114"/>
                <a:gd name="T18" fmla="*/ 2147483647 w 139"/>
                <a:gd name="T19" fmla="*/ 2147483647 h 114"/>
                <a:gd name="T20" fmla="*/ 2147483647 w 139"/>
                <a:gd name="T21" fmla="*/ 2147483647 h 114"/>
                <a:gd name="T22" fmla="*/ 2147483647 w 139"/>
                <a:gd name="T23" fmla="*/ 2147483647 h 114"/>
                <a:gd name="T24" fmla="*/ 2147483647 w 139"/>
                <a:gd name="T25" fmla="*/ 2147483647 h 114"/>
                <a:gd name="T26" fmla="*/ 0 w 139"/>
                <a:gd name="T27" fmla="*/ 2147483647 h 114"/>
                <a:gd name="T28" fmla="*/ 2147483647 w 139"/>
                <a:gd name="T29" fmla="*/ 2147483647 h 114"/>
                <a:gd name="T30" fmla="*/ 2147483647 w 139"/>
                <a:gd name="T31" fmla="*/ 2147483647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9" h="114">
                  <a:moveTo>
                    <a:pt x="25" y="114"/>
                  </a:moveTo>
                  <a:lnTo>
                    <a:pt x="61" y="96"/>
                  </a:lnTo>
                  <a:lnTo>
                    <a:pt x="73" y="90"/>
                  </a:lnTo>
                  <a:lnTo>
                    <a:pt x="115" y="66"/>
                  </a:lnTo>
                  <a:lnTo>
                    <a:pt x="127" y="24"/>
                  </a:lnTo>
                  <a:lnTo>
                    <a:pt x="139" y="6"/>
                  </a:lnTo>
                  <a:lnTo>
                    <a:pt x="139" y="0"/>
                  </a:lnTo>
                  <a:lnTo>
                    <a:pt x="115" y="6"/>
                  </a:lnTo>
                  <a:lnTo>
                    <a:pt x="49" y="12"/>
                  </a:lnTo>
                  <a:lnTo>
                    <a:pt x="37" y="6"/>
                  </a:lnTo>
                  <a:lnTo>
                    <a:pt x="19" y="24"/>
                  </a:lnTo>
                  <a:lnTo>
                    <a:pt x="25" y="48"/>
                  </a:lnTo>
                  <a:lnTo>
                    <a:pt x="0" y="102"/>
                  </a:lnTo>
                  <a:lnTo>
                    <a:pt x="13" y="102"/>
                  </a:lnTo>
                  <a:lnTo>
                    <a:pt x="25" y="1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3E2FAF95-2541-3F4B-87BD-E075552D4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545" y="3478511"/>
              <a:ext cx="152138" cy="138375"/>
            </a:xfrm>
            <a:custGeom>
              <a:avLst/>
              <a:gdLst>
                <a:gd name="T0" fmla="*/ 2147483647 w 97"/>
                <a:gd name="T1" fmla="*/ 2147483647 h 90"/>
                <a:gd name="T2" fmla="*/ 2147483647 w 97"/>
                <a:gd name="T3" fmla="*/ 0 h 90"/>
                <a:gd name="T4" fmla="*/ 2147483647 w 97"/>
                <a:gd name="T5" fmla="*/ 2147483647 h 90"/>
                <a:gd name="T6" fmla="*/ 2147483647 w 97"/>
                <a:gd name="T7" fmla="*/ 2147483647 h 90"/>
                <a:gd name="T8" fmla="*/ 2147483647 w 97"/>
                <a:gd name="T9" fmla="*/ 2147483647 h 90"/>
                <a:gd name="T10" fmla="*/ 2147483647 w 97"/>
                <a:gd name="T11" fmla="*/ 2147483647 h 90"/>
                <a:gd name="T12" fmla="*/ 2147483647 w 97"/>
                <a:gd name="T13" fmla="*/ 2147483647 h 90"/>
                <a:gd name="T14" fmla="*/ 0 w 97"/>
                <a:gd name="T15" fmla="*/ 2147483647 h 90"/>
                <a:gd name="T16" fmla="*/ 2147483647 w 97"/>
                <a:gd name="T17" fmla="*/ 2147483647 h 90"/>
                <a:gd name="T18" fmla="*/ 2147483647 w 97"/>
                <a:gd name="T19" fmla="*/ 2147483647 h 90"/>
                <a:gd name="T20" fmla="*/ 2147483647 w 97"/>
                <a:gd name="T21" fmla="*/ 2147483647 h 90"/>
                <a:gd name="T22" fmla="*/ 2147483647 w 97"/>
                <a:gd name="T23" fmla="*/ 2147483647 h 90"/>
                <a:gd name="T24" fmla="*/ 2147483647 w 97"/>
                <a:gd name="T25" fmla="*/ 2147483647 h 90"/>
                <a:gd name="T26" fmla="*/ 2147483647 w 97"/>
                <a:gd name="T27" fmla="*/ 2147483647 h 90"/>
                <a:gd name="T28" fmla="*/ 2147483647 w 97"/>
                <a:gd name="T29" fmla="*/ 2147483647 h 90"/>
                <a:gd name="T30" fmla="*/ 2147483647 w 97"/>
                <a:gd name="T31" fmla="*/ 2147483647 h 90"/>
                <a:gd name="T32" fmla="*/ 2147483647 w 97"/>
                <a:gd name="T33" fmla="*/ 2147483647 h 90"/>
                <a:gd name="T34" fmla="*/ 2147483647 w 97"/>
                <a:gd name="T35" fmla="*/ 2147483647 h 90"/>
                <a:gd name="T36" fmla="*/ 2147483647 w 97"/>
                <a:gd name="T37" fmla="*/ 2147483647 h 90"/>
                <a:gd name="T38" fmla="*/ 2147483647 w 97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0944C817-D158-1042-A163-9BC7839F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545" y="3478511"/>
              <a:ext cx="152138" cy="138375"/>
            </a:xfrm>
            <a:custGeom>
              <a:avLst/>
              <a:gdLst>
                <a:gd name="T0" fmla="*/ 2147483647 w 97"/>
                <a:gd name="T1" fmla="*/ 2147483647 h 90"/>
                <a:gd name="T2" fmla="*/ 2147483647 w 97"/>
                <a:gd name="T3" fmla="*/ 0 h 90"/>
                <a:gd name="T4" fmla="*/ 2147483647 w 97"/>
                <a:gd name="T5" fmla="*/ 2147483647 h 90"/>
                <a:gd name="T6" fmla="*/ 2147483647 w 97"/>
                <a:gd name="T7" fmla="*/ 2147483647 h 90"/>
                <a:gd name="T8" fmla="*/ 2147483647 w 97"/>
                <a:gd name="T9" fmla="*/ 2147483647 h 90"/>
                <a:gd name="T10" fmla="*/ 2147483647 w 97"/>
                <a:gd name="T11" fmla="*/ 2147483647 h 90"/>
                <a:gd name="T12" fmla="*/ 2147483647 w 97"/>
                <a:gd name="T13" fmla="*/ 2147483647 h 90"/>
                <a:gd name="T14" fmla="*/ 0 w 97"/>
                <a:gd name="T15" fmla="*/ 2147483647 h 90"/>
                <a:gd name="T16" fmla="*/ 2147483647 w 97"/>
                <a:gd name="T17" fmla="*/ 2147483647 h 90"/>
                <a:gd name="T18" fmla="*/ 2147483647 w 97"/>
                <a:gd name="T19" fmla="*/ 2147483647 h 90"/>
                <a:gd name="T20" fmla="*/ 2147483647 w 97"/>
                <a:gd name="T21" fmla="*/ 2147483647 h 90"/>
                <a:gd name="T22" fmla="*/ 2147483647 w 97"/>
                <a:gd name="T23" fmla="*/ 2147483647 h 90"/>
                <a:gd name="T24" fmla="*/ 2147483647 w 97"/>
                <a:gd name="T25" fmla="*/ 2147483647 h 90"/>
                <a:gd name="T26" fmla="*/ 2147483647 w 97"/>
                <a:gd name="T27" fmla="*/ 2147483647 h 90"/>
                <a:gd name="T28" fmla="*/ 2147483647 w 97"/>
                <a:gd name="T29" fmla="*/ 2147483647 h 90"/>
                <a:gd name="T30" fmla="*/ 2147483647 w 97"/>
                <a:gd name="T31" fmla="*/ 2147483647 h 90"/>
                <a:gd name="T32" fmla="*/ 2147483647 w 97"/>
                <a:gd name="T33" fmla="*/ 2147483647 h 90"/>
                <a:gd name="T34" fmla="*/ 2147483647 w 97"/>
                <a:gd name="T35" fmla="*/ 2147483647 h 90"/>
                <a:gd name="T36" fmla="*/ 2147483647 w 97"/>
                <a:gd name="T37" fmla="*/ 2147483647 h 90"/>
                <a:gd name="T38" fmla="*/ 2147483647 w 97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6AD7EDD6-09C1-5A46-B31E-684A8118B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323" y="3740097"/>
              <a:ext cx="142629" cy="92881"/>
            </a:xfrm>
            <a:custGeom>
              <a:avLst/>
              <a:gdLst>
                <a:gd name="T0" fmla="*/ 2147483647 w 90"/>
                <a:gd name="T1" fmla="*/ 2147483647 h 60"/>
                <a:gd name="T2" fmla="*/ 2147483647 w 90"/>
                <a:gd name="T3" fmla="*/ 2147483647 h 60"/>
                <a:gd name="T4" fmla="*/ 2147483647 w 90"/>
                <a:gd name="T5" fmla="*/ 2147483647 h 60"/>
                <a:gd name="T6" fmla="*/ 2147483647 w 90"/>
                <a:gd name="T7" fmla="*/ 2147483647 h 60"/>
                <a:gd name="T8" fmla="*/ 2147483647 w 90"/>
                <a:gd name="T9" fmla="*/ 0 h 60"/>
                <a:gd name="T10" fmla="*/ 2147483647 w 90"/>
                <a:gd name="T11" fmla="*/ 2147483647 h 60"/>
                <a:gd name="T12" fmla="*/ 2147483647 w 90"/>
                <a:gd name="T13" fmla="*/ 2147483647 h 60"/>
                <a:gd name="T14" fmla="*/ 0 w 90"/>
                <a:gd name="T15" fmla="*/ 2147483647 h 60"/>
                <a:gd name="T16" fmla="*/ 2147483647 w 90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" h="60">
                  <a:moveTo>
                    <a:pt x="18" y="48"/>
                  </a:moveTo>
                  <a:lnTo>
                    <a:pt x="66" y="60"/>
                  </a:lnTo>
                  <a:lnTo>
                    <a:pt x="78" y="30"/>
                  </a:lnTo>
                  <a:lnTo>
                    <a:pt x="90" y="24"/>
                  </a:lnTo>
                  <a:lnTo>
                    <a:pt x="84" y="0"/>
                  </a:lnTo>
                  <a:lnTo>
                    <a:pt x="30" y="18"/>
                  </a:lnTo>
                  <a:lnTo>
                    <a:pt x="6" y="6"/>
                  </a:lnTo>
                  <a:lnTo>
                    <a:pt x="0" y="24"/>
                  </a:lnTo>
                  <a:lnTo>
                    <a:pt x="18" y="4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D9AA13C8-EF79-BB4E-802D-34048FE19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242" y="3776111"/>
              <a:ext cx="224403" cy="259691"/>
            </a:xfrm>
            <a:custGeom>
              <a:avLst/>
              <a:gdLst>
                <a:gd name="T0" fmla="*/ 2147483647 w 24"/>
                <a:gd name="T1" fmla="*/ 2147483647 h 28"/>
                <a:gd name="T2" fmla="*/ 2147483647 w 24"/>
                <a:gd name="T3" fmla="*/ 2147483647 h 28"/>
                <a:gd name="T4" fmla="*/ 2147483647 w 24"/>
                <a:gd name="T5" fmla="*/ 2147483647 h 28"/>
                <a:gd name="T6" fmla="*/ 2147483647 w 24"/>
                <a:gd name="T7" fmla="*/ 2147483647 h 28"/>
                <a:gd name="T8" fmla="*/ 0 w 24"/>
                <a:gd name="T9" fmla="*/ 2147483647 h 28"/>
                <a:gd name="T10" fmla="*/ 2147483647 w 24"/>
                <a:gd name="T11" fmla="*/ 2147483647 h 28"/>
                <a:gd name="T12" fmla="*/ 2147483647 w 24"/>
                <a:gd name="T13" fmla="*/ 2147483647 h 28"/>
                <a:gd name="T14" fmla="*/ 2147483647 w 24"/>
                <a:gd name="T15" fmla="*/ 2147483647 h 28"/>
                <a:gd name="T16" fmla="*/ 2147483647 w 24"/>
                <a:gd name="T17" fmla="*/ 2147483647 h 28"/>
                <a:gd name="T18" fmla="*/ 2147483647 w 24"/>
                <a:gd name="T19" fmla="*/ 2147483647 h 28"/>
                <a:gd name="T20" fmla="*/ 2147483647 w 24"/>
                <a:gd name="T21" fmla="*/ 2147483647 h 28"/>
                <a:gd name="T22" fmla="*/ 2147483647 w 24"/>
                <a:gd name="T23" fmla="*/ 2147483647 h 28"/>
                <a:gd name="T24" fmla="*/ 2147483647 w 24"/>
                <a:gd name="T25" fmla="*/ 0 h 28"/>
                <a:gd name="T26" fmla="*/ 2147483647 w 24"/>
                <a:gd name="T27" fmla="*/ 0 h 28"/>
                <a:gd name="T28" fmla="*/ 2147483647 w 24"/>
                <a:gd name="T29" fmla="*/ 2147483647 h 28"/>
                <a:gd name="T30" fmla="*/ 2147483647 w 24"/>
                <a:gd name="T31" fmla="*/ 2147483647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" h="28">
                  <a:moveTo>
                    <a:pt x="9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8"/>
                    <a:pt x="0" y="18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9" y="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976F8D17-7B54-5E4C-8403-08FB3BE6C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8787" y="3942920"/>
              <a:ext cx="317588" cy="197137"/>
            </a:xfrm>
            <a:custGeom>
              <a:avLst/>
              <a:gdLst>
                <a:gd name="T0" fmla="*/ 2147483647 w 34"/>
                <a:gd name="T1" fmla="*/ 0 h 21"/>
                <a:gd name="T2" fmla="*/ 2147483647 w 34"/>
                <a:gd name="T3" fmla="*/ 2147483647 h 21"/>
                <a:gd name="T4" fmla="*/ 2147483647 w 34"/>
                <a:gd name="T5" fmla="*/ 2147483647 h 21"/>
                <a:gd name="T6" fmla="*/ 2147483647 w 34"/>
                <a:gd name="T7" fmla="*/ 2147483647 h 21"/>
                <a:gd name="T8" fmla="*/ 0 w 34"/>
                <a:gd name="T9" fmla="*/ 2147483647 h 21"/>
                <a:gd name="T10" fmla="*/ 2147483647 w 34"/>
                <a:gd name="T11" fmla="*/ 2147483647 h 21"/>
                <a:gd name="T12" fmla="*/ 2147483647 w 34"/>
                <a:gd name="T13" fmla="*/ 2147483647 h 21"/>
                <a:gd name="T14" fmla="*/ 2147483647 w 34"/>
                <a:gd name="T15" fmla="*/ 2147483647 h 21"/>
                <a:gd name="T16" fmla="*/ 2147483647 w 34"/>
                <a:gd name="T17" fmla="*/ 2147483647 h 21"/>
                <a:gd name="T18" fmla="*/ 2147483647 w 34"/>
                <a:gd name="T19" fmla="*/ 2147483647 h 21"/>
                <a:gd name="T20" fmla="*/ 2147483647 w 34"/>
                <a:gd name="T21" fmla="*/ 2147483647 h 21"/>
                <a:gd name="T22" fmla="*/ 2147483647 w 34"/>
                <a:gd name="T23" fmla="*/ 2147483647 h 21"/>
                <a:gd name="T24" fmla="*/ 2147483647 w 34"/>
                <a:gd name="T25" fmla="*/ 2147483647 h 21"/>
                <a:gd name="T26" fmla="*/ 2147483647 w 34"/>
                <a:gd name="T27" fmla="*/ 0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21">
                  <a:moveTo>
                    <a:pt x="30" y="0"/>
                  </a:moveTo>
                  <a:cubicBezTo>
                    <a:pt x="25" y="2"/>
                    <a:pt x="18" y="3"/>
                    <a:pt x="18" y="4"/>
                  </a:cubicBezTo>
                  <a:cubicBezTo>
                    <a:pt x="16" y="5"/>
                    <a:pt x="14" y="7"/>
                    <a:pt x="1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83881B69-5C2F-E84B-8B68-43CAF6A20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4383" y="3514526"/>
              <a:ext cx="589534" cy="504216"/>
            </a:xfrm>
            <a:custGeom>
              <a:avLst/>
              <a:gdLst>
                <a:gd name="T0" fmla="*/ 2147483647 w 63"/>
                <a:gd name="T1" fmla="*/ 2147483647 h 54"/>
                <a:gd name="T2" fmla="*/ 2147483647 w 63"/>
                <a:gd name="T3" fmla="*/ 2147483647 h 54"/>
                <a:gd name="T4" fmla="*/ 2147483647 w 63"/>
                <a:gd name="T5" fmla="*/ 2147483647 h 54"/>
                <a:gd name="T6" fmla="*/ 2147483647 w 63"/>
                <a:gd name="T7" fmla="*/ 2147483647 h 54"/>
                <a:gd name="T8" fmla="*/ 2147483647 w 63"/>
                <a:gd name="T9" fmla="*/ 2147483647 h 54"/>
                <a:gd name="T10" fmla="*/ 2147483647 w 63"/>
                <a:gd name="T11" fmla="*/ 2147483647 h 54"/>
                <a:gd name="T12" fmla="*/ 2147483647 w 63"/>
                <a:gd name="T13" fmla="*/ 2147483647 h 54"/>
                <a:gd name="T14" fmla="*/ 2147483647 w 63"/>
                <a:gd name="T15" fmla="*/ 2147483647 h 54"/>
                <a:gd name="T16" fmla="*/ 2147483647 w 63"/>
                <a:gd name="T17" fmla="*/ 2147483647 h 54"/>
                <a:gd name="T18" fmla="*/ 2147483647 w 63"/>
                <a:gd name="T19" fmla="*/ 2147483647 h 54"/>
                <a:gd name="T20" fmla="*/ 2147483647 w 63"/>
                <a:gd name="T21" fmla="*/ 2147483647 h 54"/>
                <a:gd name="T22" fmla="*/ 2147483647 w 63"/>
                <a:gd name="T23" fmla="*/ 2147483647 h 54"/>
                <a:gd name="T24" fmla="*/ 2147483647 w 63"/>
                <a:gd name="T25" fmla="*/ 2147483647 h 54"/>
                <a:gd name="T26" fmla="*/ 2147483647 w 63"/>
                <a:gd name="T27" fmla="*/ 2147483647 h 54"/>
                <a:gd name="T28" fmla="*/ 2147483647 w 63"/>
                <a:gd name="T29" fmla="*/ 0 h 54"/>
                <a:gd name="T30" fmla="*/ 2147483647 w 63"/>
                <a:gd name="T31" fmla="*/ 0 h 54"/>
                <a:gd name="T32" fmla="*/ 2147483647 w 63"/>
                <a:gd name="T33" fmla="*/ 2147483647 h 54"/>
                <a:gd name="T34" fmla="*/ 2147483647 w 63"/>
                <a:gd name="T35" fmla="*/ 2147483647 h 54"/>
                <a:gd name="T36" fmla="*/ 2147483647 w 63"/>
                <a:gd name="T37" fmla="*/ 2147483647 h 54"/>
                <a:gd name="T38" fmla="*/ 2147483647 w 63"/>
                <a:gd name="T39" fmla="*/ 2147483647 h 54"/>
                <a:gd name="T40" fmla="*/ 2147483647 w 63"/>
                <a:gd name="T41" fmla="*/ 2147483647 h 54"/>
                <a:gd name="T42" fmla="*/ 2147483647 w 63"/>
                <a:gd name="T43" fmla="*/ 2147483647 h 54"/>
                <a:gd name="T44" fmla="*/ 0 w 63"/>
                <a:gd name="T45" fmla="*/ 2147483647 h 54"/>
                <a:gd name="T46" fmla="*/ 2147483647 w 63"/>
                <a:gd name="T47" fmla="*/ 2147483647 h 54"/>
                <a:gd name="T48" fmla="*/ 2147483647 w 63"/>
                <a:gd name="T49" fmla="*/ 2147483647 h 54"/>
                <a:gd name="T50" fmla="*/ 2147483647 w 63"/>
                <a:gd name="T51" fmla="*/ 2147483647 h 54"/>
                <a:gd name="T52" fmla="*/ 2147483647 w 63"/>
                <a:gd name="T53" fmla="*/ 2147483647 h 54"/>
                <a:gd name="T54" fmla="*/ 2147483647 w 63"/>
                <a:gd name="T55" fmla="*/ 2147483647 h 54"/>
                <a:gd name="T56" fmla="*/ 2147483647 w 63"/>
                <a:gd name="T57" fmla="*/ 2147483647 h 54"/>
                <a:gd name="T58" fmla="*/ 2147483647 w 63"/>
                <a:gd name="T59" fmla="*/ 2147483647 h 54"/>
                <a:gd name="T60" fmla="*/ 2147483647 w 63"/>
                <a:gd name="T61" fmla="*/ 2147483647 h 54"/>
                <a:gd name="T62" fmla="*/ 2147483647 w 63"/>
                <a:gd name="T63" fmla="*/ 2147483647 h 54"/>
                <a:gd name="T64" fmla="*/ 2147483647 w 63"/>
                <a:gd name="T65" fmla="*/ 2147483647 h 54"/>
                <a:gd name="T66" fmla="*/ 2147483647 w 63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54">
                  <a:moveTo>
                    <a:pt x="63" y="34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40" y="51"/>
                    <a:pt x="42" y="50"/>
                  </a:cubicBezTo>
                  <a:cubicBezTo>
                    <a:pt x="42" y="49"/>
                    <a:pt x="49" y="48"/>
                    <a:pt x="54" y="46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8A61DC46-E106-AA4B-AFDD-B017AF262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242" y="3832978"/>
              <a:ext cx="93185" cy="109942"/>
            </a:xfrm>
            <a:custGeom>
              <a:avLst/>
              <a:gdLst>
                <a:gd name="T0" fmla="*/ 0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0 h 12"/>
                <a:gd name="T8" fmla="*/ 2147483647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3" y="12"/>
                    <a:pt x="4" y="11"/>
                    <a:pt x="4" y="1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E0DA0EA2-A640-0B42-B59E-1B42F07FF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5175" y="3328762"/>
              <a:ext cx="298570" cy="299497"/>
            </a:xfrm>
            <a:custGeom>
              <a:avLst/>
              <a:gdLst>
                <a:gd name="T0" fmla="*/ 2147483647 w 192"/>
                <a:gd name="T1" fmla="*/ 2147483647 h 192"/>
                <a:gd name="T2" fmla="*/ 2147483647 w 192"/>
                <a:gd name="T3" fmla="*/ 2147483647 h 192"/>
                <a:gd name="T4" fmla="*/ 2147483647 w 192"/>
                <a:gd name="T5" fmla="*/ 2147483647 h 192"/>
                <a:gd name="T6" fmla="*/ 2147483647 w 192"/>
                <a:gd name="T7" fmla="*/ 2147483647 h 192"/>
                <a:gd name="T8" fmla="*/ 2147483647 w 192"/>
                <a:gd name="T9" fmla="*/ 2147483647 h 192"/>
                <a:gd name="T10" fmla="*/ 2147483647 w 192"/>
                <a:gd name="T11" fmla="*/ 0 h 192"/>
                <a:gd name="T12" fmla="*/ 2147483647 w 192"/>
                <a:gd name="T13" fmla="*/ 2147483647 h 192"/>
                <a:gd name="T14" fmla="*/ 2147483647 w 192"/>
                <a:gd name="T15" fmla="*/ 2147483647 h 192"/>
                <a:gd name="T16" fmla="*/ 2147483647 w 192"/>
                <a:gd name="T17" fmla="*/ 2147483647 h 192"/>
                <a:gd name="T18" fmla="*/ 2147483647 w 192"/>
                <a:gd name="T19" fmla="*/ 2147483647 h 192"/>
                <a:gd name="T20" fmla="*/ 2147483647 w 192"/>
                <a:gd name="T21" fmla="*/ 2147483647 h 192"/>
                <a:gd name="T22" fmla="*/ 0 w 192"/>
                <a:gd name="T23" fmla="*/ 2147483647 h 192"/>
                <a:gd name="T24" fmla="*/ 0 w 192"/>
                <a:gd name="T25" fmla="*/ 2147483647 h 192"/>
                <a:gd name="T26" fmla="*/ 2147483647 w 192"/>
                <a:gd name="T27" fmla="*/ 2147483647 h 192"/>
                <a:gd name="T28" fmla="*/ 2147483647 w 192"/>
                <a:gd name="T29" fmla="*/ 2147483647 h 192"/>
                <a:gd name="T30" fmla="*/ 2147483647 w 192"/>
                <a:gd name="T31" fmla="*/ 2147483647 h 192"/>
                <a:gd name="T32" fmla="*/ 2147483647 w 192"/>
                <a:gd name="T33" fmla="*/ 2147483647 h 192"/>
                <a:gd name="T34" fmla="*/ 2147483647 w 192"/>
                <a:gd name="T35" fmla="*/ 2147483647 h 192"/>
                <a:gd name="T36" fmla="*/ 2147483647 w 192"/>
                <a:gd name="T37" fmla="*/ 2147483647 h 192"/>
                <a:gd name="T38" fmla="*/ 2147483647 w 192"/>
                <a:gd name="T39" fmla="*/ 2147483647 h 192"/>
                <a:gd name="T40" fmla="*/ 2147483647 w 192"/>
                <a:gd name="T41" fmla="*/ 2147483647 h 192"/>
                <a:gd name="T42" fmla="*/ 2147483647 w 192"/>
                <a:gd name="T43" fmla="*/ 2147483647 h 192"/>
                <a:gd name="T44" fmla="*/ 2147483647 w 192"/>
                <a:gd name="T45" fmla="*/ 2147483647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2" h="192">
                  <a:moveTo>
                    <a:pt x="168" y="120"/>
                  </a:moveTo>
                  <a:lnTo>
                    <a:pt x="132" y="90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14" y="6"/>
                  </a:lnTo>
                  <a:lnTo>
                    <a:pt x="10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54" y="30"/>
                  </a:lnTo>
                  <a:lnTo>
                    <a:pt x="42" y="72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24" y="126"/>
                  </a:lnTo>
                  <a:lnTo>
                    <a:pt x="84" y="156"/>
                  </a:lnTo>
                  <a:lnTo>
                    <a:pt x="102" y="174"/>
                  </a:lnTo>
                  <a:lnTo>
                    <a:pt x="150" y="180"/>
                  </a:lnTo>
                  <a:lnTo>
                    <a:pt x="168" y="192"/>
                  </a:lnTo>
                  <a:lnTo>
                    <a:pt x="186" y="192"/>
                  </a:lnTo>
                  <a:lnTo>
                    <a:pt x="180" y="180"/>
                  </a:lnTo>
                  <a:lnTo>
                    <a:pt x="192" y="174"/>
                  </a:lnTo>
                  <a:lnTo>
                    <a:pt x="180" y="150"/>
                  </a:lnTo>
                  <a:lnTo>
                    <a:pt x="168" y="12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6AD63B1C-614B-4C4F-A6F0-47C04D893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330" y="3247254"/>
              <a:ext cx="562910" cy="509902"/>
            </a:xfrm>
            <a:custGeom>
              <a:avLst/>
              <a:gdLst>
                <a:gd name="T0" fmla="*/ 2147483647 w 60"/>
                <a:gd name="T1" fmla="*/ 2147483647 h 55"/>
                <a:gd name="T2" fmla="*/ 2147483647 w 60"/>
                <a:gd name="T3" fmla="*/ 2147483647 h 55"/>
                <a:gd name="T4" fmla="*/ 2147483647 w 60"/>
                <a:gd name="T5" fmla="*/ 2147483647 h 55"/>
                <a:gd name="T6" fmla="*/ 2147483647 w 60"/>
                <a:gd name="T7" fmla="*/ 2147483647 h 55"/>
                <a:gd name="T8" fmla="*/ 2147483647 w 60"/>
                <a:gd name="T9" fmla="*/ 2147483647 h 55"/>
                <a:gd name="T10" fmla="*/ 2147483647 w 60"/>
                <a:gd name="T11" fmla="*/ 2147483647 h 55"/>
                <a:gd name="T12" fmla="*/ 2147483647 w 60"/>
                <a:gd name="T13" fmla="*/ 2147483647 h 55"/>
                <a:gd name="T14" fmla="*/ 2147483647 w 60"/>
                <a:gd name="T15" fmla="*/ 2147483647 h 55"/>
                <a:gd name="T16" fmla="*/ 2147483647 w 60"/>
                <a:gd name="T17" fmla="*/ 2147483647 h 55"/>
                <a:gd name="T18" fmla="*/ 2147483647 w 60"/>
                <a:gd name="T19" fmla="*/ 2147483647 h 55"/>
                <a:gd name="T20" fmla="*/ 2147483647 w 60"/>
                <a:gd name="T21" fmla="*/ 2147483647 h 55"/>
                <a:gd name="T22" fmla="*/ 2147483647 w 60"/>
                <a:gd name="T23" fmla="*/ 2147483647 h 55"/>
                <a:gd name="T24" fmla="*/ 2147483647 w 60"/>
                <a:gd name="T25" fmla="*/ 2147483647 h 55"/>
                <a:gd name="T26" fmla="*/ 2147483647 w 60"/>
                <a:gd name="T27" fmla="*/ 2147483647 h 55"/>
                <a:gd name="T28" fmla="*/ 2147483647 w 60"/>
                <a:gd name="T29" fmla="*/ 2147483647 h 55"/>
                <a:gd name="T30" fmla="*/ 2147483647 w 60"/>
                <a:gd name="T31" fmla="*/ 2147483647 h 55"/>
                <a:gd name="T32" fmla="*/ 2147483647 w 60"/>
                <a:gd name="T33" fmla="*/ 2147483647 h 55"/>
                <a:gd name="T34" fmla="*/ 2147483647 w 60"/>
                <a:gd name="T35" fmla="*/ 2147483647 h 55"/>
                <a:gd name="T36" fmla="*/ 2147483647 w 60"/>
                <a:gd name="T37" fmla="*/ 2147483647 h 55"/>
                <a:gd name="T38" fmla="*/ 2147483647 w 60"/>
                <a:gd name="T39" fmla="*/ 2147483647 h 55"/>
                <a:gd name="T40" fmla="*/ 2147483647 w 60"/>
                <a:gd name="T41" fmla="*/ 0 h 55"/>
                <a:gd name="T42" fmla="*/ 2147483647 w 60"/>
                <a:gd name="T43" fmla="*/ 2147483647 h 55"/>
                <a:gd name="T44" fmla="*/ 2147483647 w 60"/>
                <a:gd name="T45" fmla="*/ 2147483647 h 55"/>
                <a:gd name="T46" fmla="*/ 0 w 60"/>
                <a:gd name="T47" fmla="*/ 0 h 55"/>
                <a:gd name="T48" fmla="*/ 0 w 60"/>
                <a:gd name="T49" fmla="*/ 0 h 55"/>
                <a:gd name="T50" fmla="*/ 0 w 60"/>
                <a:gd name="T51" fmla="*/ 2147483647 h 55"/>
                <a:gd name="T52" fmla="*/ 2147483647 w 60"/>
                <a:gd name="T53" fmla="*/ 2147483647 h 55"/>
                <a:gd name="T54" fmla="*/ 2147483647 w 60"/>
                <a:gd name="T55" fmla="*/ 2147483647 h 55"/>
                <a:gd name="T56" fmla="*/ 2147483647 w 60"/>
                <a:gd name="T57" fmla="*/ 2147483647 h 55"/>
                <a:gd name="T58" fmla="*/ 2147483647 w 60"/>
                <a:gd name="T59" fmla="*/ 2147483647 h 55"/>
                <a:gd name="T60" fmla="*/ 2147483647 w 60"/>
                <a:gd name="T61" fmla="*/ 2147483647 h 55"/>
                <a:gd name="T62" fmla="*/ 2147483647 w 60"/>
                <a:gd name="T63" fmla="*/ 2147483647 h 55"/>
                <a:gd name="T64" fmla="*/ 2147483647 w 60"/>
                <a:gd name="T65" fmla="*/ 2147483647 h 55"/>
                <a:gd name="T66" fmla="*/ 2147483647 w 60"/>
                <a:gd name="T67" fmla="*/ 2147483647 h 55"/>
                <a:gd name="T68" fmla="*/ 2147483647 w 60"/>
                <a:gd name="T69" fmla="*/ 2147483647 h 55"/>
                <a:gd name="T70" fmla="*/ 2147483647 w 60"/>
                <a:gd name="T71" fmla="*/ 2147483647 h 55"/>
                <a:gd name="T72" fmla="*/ 2147483647 w 60"/>
                <a:gd name="T73" fmla="*/ 2147483647 h 55"/>
                <a:gd name="T74" fmla="*/ 2147483647 w 60"/>
                <a:gd name="T75" fmla="*/ 2147483647 h 55"/>
                <a:gd name="T76" fmla="*/ 2147483647 w 60"/>
                <a:gd name="T77" fmla="*/ 2147483647 h 55"/>
                <a:gd name="T78" fmla="*/ 2147483647 w 60"/>
                <a:gd name="T79" fmla="*/ 2147483647 h 55"/>
                <a:gd name="T80" fmla="*/ 2147483647 w 60"/>
                <a:gd name="T81" fmla="*/ 2147483647 h 55"/>
                <a:gd name="T82" fmla="*/ 2147483647 w 60"/>
                <a:gd name="T83" fmla="*/ 2147483647 h 55"/>
                <a:gd name="T84" fmla="*/ 2147483647 w 60"/>
                <a:gd name="T85" fmla="*/ 2147483647 h 55"/>
                <a:gd name="T86" fmla="*/ 2147483647 w 60"/>
                <a:gd name="T87" fmla="*/ 2147483647 h 55"/>
                <a:gd name="T88" fmla="*/ 2147483647 w 60"/>
                <a:gd name="T89" fmla="*/ 2147483647 h 55"/>
                <a:gd name="T90" fmla="*/ 2147483647 w 60"/>
                <a:gd name="T91" fmla="*/ 2147483647 h 55"/>
                <a:gd name="T92" fmla="*/ 2147483647 w 60"/>
                <a:gd name="T93" fmla="*/ 2147483647 h 55"/>
                <a:gd name="T94" fmla="*/ 2147483647 w 60"/>
                <a:gd name="T95" fmla="*/ 2147483647 h 55"/>
                <a:gd name="T96" fmla="*/ 2147483647 w 60"/>
                <a:gd name="T97" fmla="*/ 2147483647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0" h="55">
                  <a:moveTo>
                    <a:pt x="53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"/>
                    <a:pt x="0" y="7"/>
                  </a:cubicBezTo>
                  <a:cubicBezTo>
                    <a:pt x="0" y="7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8"/>
                    <a:pt x="53" y="38"/>
                    <a:pt x="53" y="38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6BD36FE9-43B3-F143-9F3A-3EA7308B7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987" y="2500407"/>
              <a:ext cx="190172" cy="128897"/>
            </a:xfrm>
            <a:custGeom>
              <a:avLst/>
              <a:gdLst>
                <a:gd name="T0" fmla="*/ 2147483647 w 20"/>
                <a:gd name="T1" fmla="*/ 2147483647 h 14"/>
                <a:gd name="T2" fmla="*/ 2147483647 w 20"/>
                <a:gd name="T3" fmla="*/ 2147483647 h 14"/>
                <a:gd name="T4" fmla="*/ 2147483647 w 20"/>
                <a:gd name="T5" fmla="*/ 0 h 14"/>
                <a:gd name="T6" fmla="*/ 2147483647 w 20"/>
                <a:gd name="T7" fmla="*/ 2147483647 h 14"/>
                <a:gd name="T8" fmla="*/ 2147483647 w 20"/>
                <a:gd name="T9" fmla="*/ 0 h 14"/>
                <a:gd name="T10" fmla="*/ 2147483647 w 20"/>
                <a:gd name="T11" fmla="*/ 0 h 14"/>
                <a:gd name="T12" fmla="*/ 2147483647 w 20"/>
                <a:gd name="T13" fmla="*/ 2147483647 h 14"/>
                <a:gd name="T14" fmla="*/ 2147483647 w 20"/>
                <a:gd name="T15" fmla="*/ 2147483647 h 14"/>
                <a:gd name="T16" fmla="*/ 0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2147483647 h 14"/>
                <a:gd name="T22" fmla="*/ 2147483647 w 20"/>
                <a:gd name="T23" fmla="*/ 2147483647 h 14"/>
                <a:gd name="T24" fmla="*/ 2147483647 w 20"/>
                <a:gd name="T25" fmla="*/ 2147483647 h 14"/>
                <a:gd name="T26" fmla="*/ 2147483647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2147483647 h 14"/>
                <a:gd name="T32" fmla="*/ 2147483647 w 20"/>
                <a:gd name="T33" fmla="*/ 2147483647 h 14"/>
                <a:gd name="T34" fmla="*/ 2147483647 w 20"/>
                <a:gd name="T35" fmla="*/ 2147483647 h 14"/>
                <a:gd name="T36" fmla="*/ 2147483647 w 20"/>
                <a:gd name="T37" fmla="*/ 2147483647 h 14"/>
                <a:gd name="T38" fmla="*/ 2147483647 w 20"/>
                <a:gd name="T39" fmla="*/ 2147483647 h 14"/>
                <a:gd name="T40" fmla="*/ 2147483647 w 20"/>
                <a:gd name="T41" fmla="*/ 2147483647 h 14"/>
                <a:gd name="T42" fmla="*/ 2147483647 w 20"/>
                <a:gd name="T43" fmla="*/ 2147483647 h 14"/>
                <a:gd name="T44" fmla="*/ 2147483647 w 20"/>
                <a:gd name="T45" fmla="*/ 2147483647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" h="14">
                  <a:moveTo>
                    <a:pt x="19" y="4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5" y="12"/>
                    <a:pt x="16" y="12"/>
                  </a:cubicBezTo>
                  <a:cubicBezTo>
                    <a:pt x="17" y="12"/>
                    <a:pt x="16" y="9"/>
                    <a:pt x="16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3E2F0FB0-63BC-6A43-B4DA-A4304F8DB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0663" y="2322225"/>
              <a:ext cx="142630" cy="121315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2147483647 h 78"/>
                <a:gd name="T10" fmla="*/ 2147483647 w 90"/>
                <a:gd name="T11" fmla="*/ 0 h 78"/>
                <a:gd name="T12" fmla="*/ 2147483647 w 90"/>
                <a:gd name="T13" fmla="*/ 0 h 78"/>
                <a:gd name="T14" fmla="*/ 2147483647 w 90"/>
                <a:gd name="T15" fmla="*/ 0 h 78"/>
                <a:gd name="T16" fmla="*/ 0 w 90"/>
                <a:gd name="T17" fmla="*/ 2147483647 h 78"/>
                <a:gd name="T18" fmla="*/ 0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2147483647 w 90"/>
                <a:gd name="T31" fmla="*/ 2147483647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0" h="78">
                  <a:moveTo>
                    <a:pt x="54" y="66"/>
                  </a:moveTo>
                  <a:lnTo>
                    <a:pt x="78" y="78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90" y="6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36" y="54"/>
                  </a:lnTo>
                  <a:lnTo>
                    <a:pt x="54" y="6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A7909906-4997-994D-A4D4-1E61AF482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958" y="2509884"/>
              <a:ext cx="279553" cy="252109"/>
            </a:xfrm>
            <a:custGeom>
              <a:avLst/>
              <a:gdLst>
                <a:gd name="T0" fmla="*/ 2147483647 w 30"/>
                <a:gd name="T1" fmla="*/ 2147483647 h 27"/>
                <a:gd name="T2" fmla="*/ 2147483647 w 30"/>
                <a:gd name="T3" fmla="*/ 2147483647 h 27"/>
                <a:gd name="T4" fmla="*/ 2147483647 w 30"/>
                <a:gd name="T5" fmla="*/ 2147483647 h 27"/>
                <a:gd name="T6" fmla="*/ 2147483647 w 30"/>
                <a:gd name="T7" fmla="*/ 2147483647 h 27"/>
                <a:gd name="T8" fmla="*/ 2147483647 w 30"/>
                <a:gd name="T9" fmla="*/ 0 h 27"/>
                <a:gd name="T10" fmla="*/ 2147483647 w 30"/>
                <a:gd name="T11" fmla="*/ 2147483647 h 27"/>
                <a:gd name="T12" fmla="*/ 2147483647 w 30"/>
                <a:gd name="T13" fmla="*/ 2147483647 h 27"/>
                <a:gd name="T14" fmla="*/ 2147483647 w 30"/>
                <a:gd name="T15" fmla="*/ 2147483647 h 27"/>
                <a:gd name="T16" fmla="*/ 2147483647 w 30"/>
                <a:gd name="T17" fmla="*/ 2147483647 h 27"/>
                <a:gd name="T18" fmla="*/ 2147483647 w 30"/>
                <a:gd name="T19" fmla="*/ 2147483647 h 27"/>
                <a:gd name="T20" fmla="*/ 2147483647 w 30"/>
                <a:gd name="T21" fmla="*/ 2147483647 h 27"/>
                <a:gd name="T22" fmla="*/ 2147483647 w 30"/>
                <a:gd name="T23" fmla="*/ 2147483647 h 27"/>
                <a:gd name="T24" fmla="*/ 2147483647 w 30"/>
                <a:gd name="T25" fmla="*/ 2147483647 h 27"/>
                <a:gd name="T26" fmla="*/ 2147483647 w 30"/>
                <a:gd name="T27" fmla="*/ 2147483647 h 27"/>
                <a:gd name="T28" fmla="*/ 2147483647 w 30"/>
                <a:gd name="T29" fmla="*/ 2147483647 h 27"/>
                <a:gd name="T30" fmla="*/ 2147483647 w 30"/>
                <a:gd name="T31" fmla="*/ 2147483647 h 27"/>
                <a:gd name="T32" fmla="*/ 0 w 30"/>
                <a:gd name="T33" fmla="*/ 2147483647 h 27"/>
                <a:gd name="T34" fmla="*/ 2147483647 w 30"/>
                <a:gd name="T35" fmla="*/ 2147483647 h 27"/>
                <a:gd name="T36" fmla="*/ 2147483647 w 30"/>
                <a:gd name="T37" fmla="*/ 2147483647 h 27"/>
                <a:gd name="T38" fmla="*/ 2147483647 w 30"/>
                <a:gd name="T39" fmla="*/ 2147483647 h 27"/>
                <a:gd name="T40" fmla="*/ 2147483647 w 30"/>
                <a:gd name="T41" fmla="*/ 2147483647 h 27"/>
                <a:gd name="T42" fmla="*/ 2147483647 w 30"/>
                <a:gd name="T43" fmla="*/ 2147483647 h 27"/>
                <a:gd name="T44" fmla="*/ 2147483647 w 30"/>
                <a:gd name="T45" fmla="*/ 2147483647 h 27"/>
                <a:gd name="T46" fmla="*/ 2147483647 w 30"/>
                <a:gd name="T47" fmla="*/ 2147483647 h 27"/>
                <a:gd name="T48" fmla="*/ 2147483647 w 30"/>
                <a:gd name="T49" fmla="*/ 2147483647 h 27"/>
                <a:gd name="T50" fmla="*/ 2147483647 w 30"/>
                <a:gd name="T51" fmla="*/ 2147483647 h 27"/>
                <a:gd name="T52" fmla="*/ 2147483647 w 30"/>
                <a:gd name="T53" fmla="*/ 2147483647 h 27"/>
                <a:gd name="T54" fmla="*/ 2147483647 w 30"/>
                <a:gd name="T55" fmla="*/ 2147483647 h 27"/>
                <a:gd name="T56" fmla="*/ 2147483647 w 30"/>
                <a:gd name="T57" fmla="*/ 214748364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30" y="14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11"/>
                    <a:pt x="8" y="11"/>
                  </a:cubicBezTo>
                  <a:cubicBezTo>
                    <a:pt x="7" y="11"/>
                    <a:pt x="5" y="11"/>
                    <a:pt x="5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9" y="16"/>
                    <a:pt x="29" y="16"/>
                    <a:pt x="29" y="16"/>
                  </a:cubicBezTo>
                  <a:lnTo>
                    <a:pt x="30" y="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93BE5F2B-A8AF-2D4B-A1B9-35159B64C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496" y="2407524"/>
              <a:ext cx="228207" cy="128897"/>
            </a:xfrm>
            <a:custGeom>
              <a:avLst/>
              <a:gdLst>
                <a:gd name="T0" fmla="*/ 2147483647 w 24"/>
                <a:gd name="T1" fmla="*/ 2147483647 h 14"/>
                <a:gd name="T2" fmla="*/ 2147483647 w 24"/>
                <a:gd name="T3" fmla="*/ 2147483647 h 14"/>
                <a:gd name="T4" fmla="*/ 2147483647 w 24"/>
                <a:gd name="T5" fmla="*/ 2147483647 h 14"/>
                <a:gd name="T6" fmla="*/ 2147483647 w 24"/>
                <a:gd name="T7" fmla="*/ 2147483647 h 14"/>
                <a:gd name="T8" fmla="*/ 2147483647 w 24"/>
                <a:gd name="T9" fmla="*/ 2147483647 h 14"/>
                <a:gd name="T10" fmla="*/ 2147483647 w 24"/>
                <a:gd name="T11" fmla="*/ 2147483647 h 14"/>
                <a:gd name="T12" fmla="*/ 2147483647 w 24"/>
                <a:gd name="T13" fmla="*/ 2147483647 h 14"/>
                <a:gd name="T14" fmla="*/ 2147483647 w 24"/>
                <a:gd name="T15" fmla="*/ 2147483647 h 14"/>
                <a:gd name="T16" fmla="*/ 2147483647 w 24"/>
                <a:gd name="T17" fmla="*/ 2147483647 h 14"/>
                <a:gd name="T18" fmla="*/ 2147483647 w 24"/>
                <a:gd name="T19" fmla="*/ 2147483647 h 14"/>
                <a:gd name="T20" fmla="*/ 2147483647 w 24"/>
                <a:gd name="T21" fmla="*/ 2147483647 h 14"/>
                <a:gd name="T22" fmla="*/ 2147483647 w 24"/>
                <a:gd name="T23" fmla="*/ 0 h 14"/>
                <a:gd name="T24" fmla="*/ 2147483647 w 24"/>
                <a:gd name="T25" fmla="*/ 2147483647 h 14"/>
                <a:gd name="T26" fmla="*/ 2147483647 w 24"/>
                <a:gd name="T27" fmla="*/ 2147483647 h 14"/>
                <a:gd name="T28" fmla="*/ 2147483647 w 24"/>
                <a:gd name="T29" fmla="*/ 2147483647 h 14"/>
                <a:gd name="T30" fmla="*/ 2147483647 w 24"/>
                <a:gd name="T31" fmla="*/ 2147483647 h 14"/>
                <a:gd name="T32" fmla="*/ 2147483647 w 24"/>
                <a:gd name="T33" fmla="*/ 2147483647 h 14"/>
                <a:gd name="T34" fmla="*/ 2147483647 w 24"/>
                <a:gd name="T35" fmla="*/ 2147483647 h 14"/>
                <a:gd name="T36" fmla="*/ 0 w 24"/>
                <a:gd name="T37" fmla="*/ 2147483647 h 14"/>
                <a:gd name="T38" fmla="*/ 2147483647 w 24"/>
                <a:gd name="T39" fmla="*/ 2147483647 h 14"/>
                <a:gd name="T40" fmla="*/ 2147483647 w 24"/>
                <a:gd name="T41" fmla="*/ 2147483647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" h="14">
                  <a:moveTo>
                    <a:pt x="8" y="10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8" y="1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AA70A362-4D64-5F41-BA96-30A7553CD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317" y="4140057"/>
              <a:ext cx="226305" cy="168705"/>
            </a:xfrm>
            <a:custGeom>
              <a:avLst/>
              <a:gdLst>
                <a:gd name="T0" fmla="*/ 2147483647 w 24"/>
                <a:gd name="T1" fmla="*/ 2147483647 h 18"/>
                <a:gd name="T2" fmla="*/ 2147483647 w 24"/>
                <a:gd name="T3" fmla="*/ 2147483647 h 18"/>
                <a:gd name="T4" fmla="*/ 2147483647 w 24"/>
                <a:gd name="T5" fmla="*/ 2147483647 h 18"/>
                <a:gd name="T6" fmla="*/ 2147483647 w 24"/>
                <a:gd name="T7" fmla="*/ 2147483647 h 18"/>
                <a:gd name="T8" fmla="*/ 2147483647 w 24"/>
                <a:gd name="T9" fmla="*/ 2147483647 h 18"/>
                <a:gd name="T10" fmla="*/ 2147483647 w 24"/>
                <a:gd name="T11" fmla="*/ 2147483647 h 18"/>
                <a:gd name="T12" fmla="*/ 2147483647 w 24"/>
                <a:gd name="T13" fmla="*/ 2147483647 h 18"/>
                <a:gd name="T14" fmla="*/ 2147483647 w 24"/>
                <a:gd name="T15" fmla="*/ 2147483647 h 18"/>
                <a:gd name="T16" fmla="*/ 2147483647 w 24"/>
                <a:gd name="T17" fmla="*/ 2147483647 h 18"/>
                <a:gd name="T18" fmla="*/ 2147483647 w 24"/>
                <a:gd name="T19" fmla="*/ 2147483647 h 18"/>
                <a:gd name="T20" fmla="*/ 2147483647 w 24"/>
                <a:gd name="T21" fmla="*/ 2147483647 h 18"/>
                <a:gd name="T22" fmla="*/ 2147483647 w 24"/>
                <a:gd name="T23" fmla="*/ 2147483647 h 18"/>
                <a:gd name="T24" fmla="*/ 2147483647 w 24"/>
                <a:gd name="T25" fmla="*/ 2147483647 h 18"/>
                <a:gd name="T26" fmla="*/ 2147483647 w 24"/>
                <a:gd name="T27" fmla="*/ 2147483647 h 18"/>
                <a:gd name="T28" fmla="*/ 2147483647 w 24"/>
                <a:gd name="T29" fmla="*/ 2147483647 h 18"/>
                <a:gd name="T30" fmla="*/ 2147483647 w 24"/>
                <a:gd name="T31" fmla="*/ 2147483647 h 18"/>
                <a:gd name="T32" fmla="*/ 2147483647 w 24"/>
                <a:gd name="T33" fmla="*/ 0 h 18"/>
                <a:gd name="T34" fmla="*/ 2147483647 w 24"/>
                <a:gd name="T35" fmla="*/ 0 h 18"/>
                <a:gd name="T36" fmla="*/ 2147483647 w 24"/>
                <a:gd name="T37" fmla="*/ 2147483647 h 18"/>
                <a:gd name="T38" fmla="*/ 2147483647 w 24"/>
                <a:gd name="T39" fmla="*/ 2147483647 h 18"/>
                <a:gd name="T40" fmla="*/ 2147483647 w 24"/>
                <a:gd name="T41" fmla="*/ 2147483647 h 18"/>
                <a:gd name="T42" fmla="*/ 0 w 24"/>
                <a:gd name="T43" fmla="*/ 2147483647 h 18"/>
                <a:gd name="T44" fmla="*/ 2147483647 w 24"/>
                <a:gd name="T45" fmla="*/ 2147483647 h 18"/>
                <a:gd name="T46" fmla="*/ 2147483647 w 24"/>
                <a:gd name="T47" fmla="*/ 2147483647 h 18"/>
                <a:gd name="T48" fmla="*/ 2147483647 w 24"/>
                <a:gd name="T49" fmla="*/ 2147483647 h 18"/>
                <a:gd name="T50" fmla="*/ 2147483647 w 24"/>
                <a:gd name="T51" fmla="*/ 2147483647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18">
                  <a:moveTo>
                    <a:pt x="9" y="1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9" y="18"/>
                    <a:pt x="20" y="18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7"/>
                    <a:pt x="24" y="16"/>
                    <a:pt x="24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1"/>
                    <a:pt x="20" y="1"/>
                  </a:cubicBezTo>
                  <a:cubicBezTo>
                    <a:pt x="20" y="1"/>
                    <a:pt x="16" y="2"/>
                    <a:pt x="16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9" y="1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0D3968BB-D199-A848-8CF2-79FB2B197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166" y="4018742"/>
              <a:ext cx="176861" cy="132689"/>
            </a:xfrm>
            <a:custGeom>
              <a:avLst/>
              <a:gdLst>
                <a:gd name="T0" fmla="*/ 2147483647 w 114"/>
                <a:gd name="T1" fmla="*/ 2147483647 h 85"/>
                <a:gd name="T2" fmla="*/ 2147483647 w 114"/>
                <a:gd name="T3" fmla="*/ 2147483647 h 85"/>
                <a:gd name="T4" fmla="*/ 2147483647 w 114"/>
                <a:gd name="T5" fmla="*/ 2147483647 h 85"/>
                <a:gd name="T6" fmla="*/ 2147483647 w 114"/>
                <a:gd name="T7" fmla="*/ 2147483647 h 85"/>
                <a:gd name="T8" fmla="*/ 2147483647 w 114"/>
                <a:gd name="T9" fmla="*/ 2147483647 h 85"/>
                <a:gd name="T10" fmla="*/ 2147483647 w 114"/>
                <a:gd name="T11" fmla="*/ 2147483647 h 85"/>
                <a:gd name="T12" fmla="*/ 2147483647 w 114"/>
                <a:gd name="T13" fmla="*/ 2147483647 h 85"/>
                <a:gd name="T14" fmla="*/ 2147483647 w 114"/>
                <a:gd name="T15" fmla="*/ 2147483647 h 85"/>
                <a:gd name="T16" fmla="*/ 2147483647 w 114"/>
                <a:gd name="T17" fmla="*/ 2147483647 h 85"/>
                <a:gd name="T18" fmla="*/ 2147483647 w 114"/>
                <a:gd name="T19" fmla="*/ 2147483647 h 85"/>
                <a:gd name="T20" fmla="*/ 2147483647 w 114"/>
                <a:gd name="T21" fmla="*/ 2147483647 h 85"/>
                <a:gd name="T22" fmla="*/ 2147483647 w 114"/>
                <a:gd name="T23" fmla="*/ 0 h 85"/>
                <a:gd name="T24" fmla="*/ 2147483647 w 114"/>
                <a:gd name="T25" fmla="*/ 2147483647 h 85"/>
                <a:gd name="T26" fmla="*/ 2147483647 w 114"/>
                <a:gd name="T27" fmla="*/ 2147483647 h 85"/>
                <a:gd name="T28" fmla="*/ 0 w 114"/>
                <a:gd name="T29" fmla="*/ 2147483647 h 85"/>
                <a:gd name="T30" fmla="*/ 2147483647 w 114"/>
                <a:gd name="T31" fmla="*/ 2147483647 h 85"/>
                <a:gd name="T32" fmla="*/ 2147483647 w 114"/>
                <a:gd name="T33" fmla="*/ 2147483647 h 85"/>
                <a:gd name="T34" fmla="*/ 2147483647 w 114"/>
                <a:gd name="T35" fmla="*/ 2147483647 h 85"/>
                <a:gd name="T36" fmla="*/ 2147483647 w 114"/>
                <a:gd name="T37" fmla="*/ 2147483647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4" h="85">
                  <a:moveTo>
                    <a:pt x="54" y="79"/>
                  </a:moveTo>
                  <a:lnTo>
                    <a:pt x="66" y="79"/>
                  </a:lnTo>
                  <a:lnTo>
                    <a:pt x="78" y="79"/>
                  </a:lnTo>
                  <a:lnTo>
                    <a:pt x="108" y="85"/>
                  </a:lnTo>
                  <a:lnTo>
                    <a:pt x="114" y="85"/>
                  </a:lnTo>
                  <a:lnTo>
                    <a:pt x="102" y="61"/>
                  </a:lnTo>
                  <a:lnTo>
                    <a:pt x="96" y="43"/>
                  </a:lnTo>
                  <a:lnTo>
                    <a:pt x="96" y="36"/>
                  </a:lnTo>
                  <a:lnTo>
                    <a:pt x="84" y="30"/>
                  </a:lnTo>
                  <a:lnTo>
                    <a:pt x="72" y="18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12" y="6"/>
                  </a:lnTo>
                  <a:lnTo>
                    <a:pt x="0" y="43"/>
                  </a:lnTo>
                  <a:lnTo>
                    <a:pt x="12" y="85"/>
                  </a:lnTo>
                  <a:lnTo>
                    <a:pt x="18" y="85"/>
                  </a:lnTo>
                  <a:lnTo>
                    <a:pt x="24" y="85"/>
                  </a:lnTo>
                  <a:lnTo>
                    <a:pt x="54" y="7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06C4C2E5-2698-D840-A7A2-8B9A59F9B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675" y="3694603"/>
              <a:ext cx="357524" cy="381005"/>
            </a:xfrm>
            <a:custGeom>
              <a:avLst/>
              <a:gdLst>
                <a:gd name="T0" fmla="*/ 2147483647 w 38"/>
                <a:gd name="T1" fmla="*/ 2147483647 h 41"/>
                <a:gd name="T2" fmla="*/ 2147483647 w 38"/>
                <a:gd name="T3" fmla="*/ 2147483647 h 41"/>
                <a:gd name="T4" fmla="*/ 2147483647 w 38"/>
                <a:gd name="T5" fmla="*/ 2147483647 h 41"/>
                <a:gd name="T6" fmla="*/ 2147483647 w 38"/>
                <a:gd name="T7" fmla="*/ 2147483647 h 41"/>
                <a:gd name="T8" fmla="*/ 2147483647 w 38"/>
                <a:gd name="T9" fmla="*/ 2147483647 h 41"/>
                <a:gd name="T10" fmla="*/ 2147483647 w 38"/>
                <a:gd name="T11" fmla="*/ 2147483647 h 41"/>
                <a:gd name="T12" fmla="*/ 2147483647 w 38"/>
                <a:gd name="T13" fmla="*/ 2147483647 h 41"/>
                <a:gd name="T14" fmla="*/ 2147483647 w 38"/>
                <a:gd name="T15" fmla="*/ 2147483647 h 41"/>
                <a:gd name="T16" fmla="*/ 2147483647 w 38"/>
                <a:gd name="T17" fmla="*/ 2147483647 h 41"/>
                <a:gd name="T18" fmla="*/ 2147483647 w 38"/>
                <a:gd name="T19" fmla="*/ 2147483647 h 41"/>
                <a:gd name="T20" fmla="*/ 2147483647 w 38"/>
                <a:gd name="T21" fmla="*/ 2147483647 h 41"/>
                <a:gd name="T22" fmla="*/ 2147483647 w 38"/>
                <a:gd name="T23" fmla="*/ 2147483647 h 41"/>
                <a:gd name="T24" fmla="*/ 2147483647 w 38"/>
                <a:gd name="T25" fmla="*/ 2147483647 h 41"/>
                <a:gd name="T26" fmla="*/ 2147483647 w 38"/>
                <a:gd name="T27" fmla="*/ 0 h 41"/>
                <a:gd name="T28" fmla="*/ 2147483647 w 38"/>
                <a:gd name="T29" fmla="*/ 2147483647 h 41"/>
                <a:gd name="T30" fmla="*/ 2147483647 w 38"/>
                <a:gd name="T31" fmla="*/ 2147483647 h 41"/>
                <a:gd name="T32" fmla="*/ 2147483647 w 38"/>
                <a:gd name="T33" fmla="*/ 2147483647 h 41"/>
                <a:gd name="T34" fmla="*/ 2147483647 w 38"/>
                <a:gd name="T35" fmla="*/ 2147483647 h 41"/>
                <a:gd name="T36" fmla="*/ 2147483647 w 38"/>
                <a:gd name="T37" fmla="*/ 2147483647 h 41"/>
                <a:gd name="T38" fmla="*/ 2147483647 w 38"/>
                <a:gd name="T39" fmla="*/ 2147483647 h 41"/>
                <a:gd name="T40" fmla="*/ 0 w 38"/>
                <a:gd name="T41" fmla="*/ 2147483647 h 41"/>
                <a:gd name="T42" fmla="*/ 2147483647 w 38"/>
                <a:gd name="T43" fmla="*/ 2147483647 h 41"/>
                <a:gd name="T44" fmla="*/ 2147483647 w 38"/>
                <a:gd name="T45" fmla="*/ 2147483647 h 41"/>
                <a:gd name="T46" fmla="*/ 2147483647 w 38"/>
                <a:gd name="T47" fmla="*/ 2147483647 h 41"/>
                <a:gd name="T48" fmla="*/ 2147483647 w 38"/>
                <a:gd name="T49" fmla="*/ 2147483647 h 41"/>
                <a:gd name="T50" fmla="*/ 2147483647 w 38"/>
                <a:gd name="T51" fmla="*/ 2147483647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8" h="41">
                  <a:moveTo>
                    <a:pt x="6" y="35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20"/>
                    <a:pt x="13" y="20"/>
                  </a:cubicBezTo>
                  <a:cubicBezTo>
                    <a:pt x="13" y="20"/>
                    <a:pt x="5" y="19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4" y="36"/>
                    <a:pt x="4" y="36"/>
                    <a:pt x="4" y="36"/>
                  </a:cubicBezTo>
                  <a:lnTo>
                    <a:pt x="6" y="3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400E0647-7B12-3247-9EC6-51117F4A2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090" y="3535377"/>
              <a:ext cx="338507" cy="326035"/>
            </a:xfrm>
            <a:custGeom>
              <a:avLst/>
              <a:gdLst>
                <a:gd name="T0" fmla="*/ 0 w 36"/>
                <a:gd name="T1" fmla="*/ 2147483647 h 35"/>
                <a:gd name="T2" fmla="*/ 2147483647 w 36"/>
                <a:gd name="T3" fmla="*/ 2147483647 h 35"/>
                <a:gd name="T4" fmla="*/ 2147483647 w 36"/>
                <a:gd name="T5" fmla="*/ 2147483647 h 35"/>
                <a:gd name="T6" fmla="*/ 2147483647 w 36"/>
                <a:gd name="T7" fmla="*/ 2147483647 h 35"/>
                <a:gd name="T8" fmla="*/ 2147483647 w 36"/>
                <a:gd name="T9" fmla="*/ 2147483647 h 35"/>
                <a:gd name="T10" fmla="*/ 2147483647 w 36"/>
                <a:gd name="T11" fmla="*/ 2147483647 h 35"/>
                <a:gd name="T12" fmla="*/ 2147483647 w 36"/>
                <a:gd name="T13" fmla="*/ 2147483647 h 35"/>
                <a:gd name="T14" fmla="*/ 2147483647 w 36"/>
                <a:gd name="T15" fmla="*/ 2147483647 h 35"/>
                <a:gd name="T16" fmla="*/ 2147483647 w 36"/>
                <a:gd name="T17" fmla="*/ 2147483647 h 35"/>
                <a:gd name="T18" fmla="*/ 2147483647 w 36"/>
                <a:gd name="T19" fmla="*/ 2147483647 h 35"/>
                <a:gd name="T20" fmla="*/ 2147483647 w 36"/>
                <a:gd name="T21" fmla="*/ 2147483647 h 35"/>
                <a:gd name="T22" fmla="*/ 2147483647 w 36"/>
                <a:gd name="T23" fmla="*/ 2147483647 h 35"/>
                <a:gd name="T24" fmla="*/ 2147483647 w 36"/>
                <a:gd name="T25" fmla="*/ 2147483647 h 35"/>
                <a:gd name="T26" fmla="*/ 2147483647 w 36"/>
                <a:gd name="T27" fmla="*/ 2147483647 h 35"/>
                <a:gd name="T28" fmla="*/ 2147483647 w 36"/>
                <a:gd name="T29" fmla="*/ 2147483647 h 35"/>
                <a:gd name="T30" fmla="*/ 2147483647 w 36"/>
                <a:gd name="T31" fmla="*/ 2147483647 h 35"/>
                <a:gd name="T32" fmla="*/ 2147483647 w 36"/>
                <a:gd name="T33" fmla="*/ 2147483647 h 35"/>
                <a:gd name="T34" fmla="*/ 2147483647 w 36"/>
                <a:gd name="T35" fmla="*/ 2147483647 h 35"/>
                <a:gd name="T36" fmla="*/ 2147483647 w 36"/>
                <a:gd name="T37" fmla="*/ 2147483647 h 35"/>
                <a:gd name="T38" fmla="*/ 2147483647 w 36"/>
                <a:gd name="T39" fmla="*/ 2147483647 h 35"/>
                <a:gd name="T40" fmla="*/ 2147483647 w 36"/>
                <a:gd name="T41" fmla="*/ 0 h 35"/>
                <a:gd name="T42" fmla="*/ 2147483647 w 36"/>
                <a:gd name="T43" fmla="*/ 0 h 35"/>
                <a:gd name="T44" fmla="*/ 2147483647 w 36"/>
                <a:gd name="T45" fmla="*/ 2147483647 h 35"/>
                <a:gd name="T46" fmla="*/ 0 w 36"/>
                <a:gd name="T47" fmla="*/ 2147483647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" h="35">
                  <a:moveTo>
                    <a:pt x="0" y="5"/>
                  </a:moveTo>
                  <a:cubicBezTo>
                    <a:pt x="0" y="5"/>
                    <a:pt x="1" y="7"/>
                    <a:pt x="1" y="8"/>
                  </a:cubicBezTo>
                  <a:cubicBezTo>
                    <a:pt x="1" y="8"/>
                    <a:pt x="2" y="10"/>
                    <a:pt x="2" y="10"/>
                  </a:cubicBezTo>
                  <a:cubicBezTo>
                    <a:pt x="2" y="10"/>
                    <a:pt x="1" y="35"/>
                    <a:pt x="2" y="35"/>
                  </a:cubicBezTo>
                  <a:cubicBezTo>
                    <a:pt x="2" y="35"/>
                    <a:pt x="2" y="35"/>
                    <a:pt x="3" y="35"/>
                  </a:cubicBezTo>
                  <a:cubicBezTo>
                    <a:pt x="7" y="35"/>
                    <a:pt x="29" y="35"/>
                    <a:pt x="29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12BC2C23-FAE0-5449-852F-5D4B1F2FE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8972" y="3478511"/>
              <a:ext cx="490645" cy="464409"/>
            </a:xfrm>
            <a:custGeom>
              <a:avLst/>
              <a:gdLst>
                <a:gd name="T0" fmla="*/ 2147483647 w 52"/>
                <a:gd name="T1" fmla="*/ 2147483647 h 50"/>
                <a:gd name="T2" fmla="*/ 2147483647 w 52"/>
                <a:gd name="T3" fmla="*/ 2147483647 h 50"/>
                <a:gd name="T4" fmla="*/ 2147483647 w 52"/>
                <a:gd name="T5" fmla="*/ 2147483647 h 50"/>
                <a:gd name="T6" fmla="*/ 0 w 52"/>
                <a:gd name="T7" fmla="*/ 2147483647 h 50"/>
                <a:gd name="T8" fmla="*/ 0 w 52"/>
                <a:gd name="T9" fmla="*/ 2147483647 h 50"/>
                <a:gd name="T10" fmla="*/ 2147483647 w 52"/>
                <a:gd name="T11" fmla="*/ 2147483647 h 50"/>
                <a:gd name="T12" fmla="*/ 2147483647 w 52"/>
                <a:gd name="T13" fmla="*/ 2147483647 h 50"/>
                <a:gd name="T14" fmla="*/ 2147483647 w 52"/>
                <a:gd name="T15" fmla="*/ 2147483647 h 50"/>
                <a:gd name="T16" fmla="*/ 2147483647 w 52"/>
                <a:gd name="T17" fmla="*/ 2147483647 h 50"/>
                <a:gd name="T18" fmla="*/ 2147483647 w 52"/>
                <a:gd name="T19" fmla="*/ 2147483647 h 50"/>
                <a:gd name="T20" fmla="*/ 2147483647 w 52"/>
                <a:gd name="T21" fmla="*/ 2147483647 h 50"/>
                <a:gd name="T22" fmla="*/ 2147483647 w 52"/>
                <a:gd name="T23" fmla="*/ 2147483647 h 50"/>
                <a:gd name="T24" fmla="*/ 2147483647 w 52"/>
                <a:gd name="T25" fmla="*/ 2147483647 h 50"/>
                <a:gd name="T26" fmla="*/ 2147483647 w 52"/>
                <a:gd name="T27" fmla="*/ 2147483647 h 50"/>
                <a:gd name="T28" fmla="*/ 2147483647 w 52"/>
                <a:gd name="T29" fmla="*/ 2147483647 h 50"/>
                <a:gd name="T30" fmla="*/ 2147483647 w 52"/>
                <a:gd name="T31" fmla="*/ 2147483647 h 50"/>
                <a:gd name="T32" fmla="*/ 2147483647 w 52"/>
                <a:gd name="T33" fmla="*/ 2147483647 h 50"/>
                <a:gd name="T34" fmla="*/ 2147483647 w 52"/>
                <a:gd name="T35" fmla="*/ 2147483647 h 50"/>
                <a:gd name="T36" fmla="*/ 2147483647 w 52"/>
                <a:gd name="T37" fmla="*/ 2147483647 h 50"/>
                <a:gd name="T38" fmla="*/ 2147483647 w 52"/>
                <a:gd name="T39" fmla="*/ 2147483647 h 50"/>
                <a:gd name="T40" fmla="*/ 2147483647 w 52"/>
                <a:gd name="T41" fmla="*/ 2147483647 h 50"/>
                <a:gd name="T42" fmla="*/ 2147483647 w 52"/>
                <a:gd name="T43" fmla="*/ 2147483647 h 50"/>
                <a:gd name="T44" fmla="*/ 2147483647 w 52"/>
                <a:gd name="T45" fmla="*/ 2147483647 h 50"/>
                <a:gd name="T46" fmla="*/ 2147483647 w 52"/>
                <a:gd name="T47" fmla="*/ 2147483647 h 50"/>
                <a:gd name="T48" fmla="*/ 2147483647 w 52"/>
                <a:gd name="T49" fmla="*/ 2147483647 h 50"/>
                <a:gd name="T50" fmla="*/ 2147483647 w 52"/>
                <a:gd name="T51" fmla="*/ 2147483647 h 50"/>
                <a:gd name="T52" fmla="*/ 2147483647 w 52"/>
                <a:gd name="T53" fmla="*/ 2147483647 h 50"/>
                <a:gd name="T54" fmla="*/ 2147483647 w 52"/>
                <a:gd name="T55" fmla="*/ 2147483647 h 50"/>
                <a:gd name="T56" fmla="*/ 2147483647 w 52"/>
                <a:gd name="T57" fmla="*/ 2147483647 h 50"/>
                <a:gd name="T58" fmla="*/ 2147483647 w 52"/>
                <a:gd name="T59" fmla="*/ 2147483647 h 50"/>
                <a:gd name="T60" fmla="*/ 2147483647 w 52"/>
                <a:gd name="T61" fmla="*/ 2147483647 h 50"/>
                <a:gd name="T62" fmla="*/ 2147483647 w 52"/>
                <a:gd name="T63" fmla="*/ 2147483647 h 50"/>
                <a:gd name="T64" fmla="*/ 2147483647 w 52"/>
                <a:gd name="T65" fmla="*/ 2147483647 h 50"/>
                <a:gd name="T66" fmla="*/ 2147483647 w 52"/>
                <a:gd name="T67" fmla="*/ 0 h 50"/>
                <a:gd name="T68" fmla="*/ 2147483647 w 52"/>
                <a:gd name="T69" fmla="*/ 2147483647 h 50"/>
                <a:gd name="T70" fmla="*/ 2147483647 w 52"/>
                <a:gd name="T71" fmla="*/ 2147483647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" h="50">
                  <a:moveTo>
                    <a:pt x="4" y="6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51" y="16"/>
                    <a:pt x="51" y="16"/>
                  </a:cubicBezTo>
                  <a:cubicBezTo>
                    <a:pt x="51" y="16"/>
                    <a:pt x="50" y="14"/>
                    <a:pt x="50" y="14"/>
                  </a:cubicBezTo>
                  <a:cubicBezTo>
                    <a:pt x="50" y="13"/>
                    <a:pt x="49" y="11"/>
                    <a:pt x="49" y="1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lnTo>
                    <a:pt x="4" y="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2D663311-B6CD-3849-81F7-C4511E923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428" y="3340135"/>
              <a:ext cx="123613" cy="231257"/>
            </a:xfrm>
            <a:custGeom>
              <a:avLst/>
              <a:gdLst>
                <a:gd name="T0" fmla="*/ 2147483647 w 78"/>
                <a:gd name="T1" fmla="*/ 2147483647 h 150"/>
                <a:gd name="T2" fmla="*/ 2147483647 w 78"/>
                <a:gd name="T3" fmla="*/ 2147483647 h 150"/>
                <a:gd name="T4" fmla="*/ 2147483647 w 78"/>
                <a:gd name="T5" fmla="*/ 2147483647 h 150"/>
                <a:gd name="T6" fmla="*/ 0 w 78"/>
                <a:gd name="T7" fmla="*/ 2147483647 h 150"/>
                <a:gd name="T8" fmla="*/ 0 w 78"/>
                <a:gd name="T9" fmla="*/ 2147483647 h 150"/>
                <a:gd name="T10" fmla="*/ 2147483647 w 78"/>
                <a:gd name="T11" fmla="*/ 2147483647 h 150"/>
                <a:gd name="T12" fmla="*/ 2147483647 w 78"/>
                <a:gd name="T13" fmla="*/ 2147483647 h 150"/>
                <a:gd name="T14" fmla="*/ 2147483647 w 78"/>
                <a:gd name="T15" fmla="*/ 2147483647 h 150"/>
                <a:gd name="T16" fmla="*/ 2147483647 w 78"/>
                <a:gd name="T17" fmla="*/ 2147483647 h 150"/>
                <a:gd name="T18" fmla="*/ 2147483647 w 78"/>
                <a:gd name="T19" fmla="*/ 2147483647 h 150"/>
                <a:gd name="T20" fmla="*/ 2147483647 w 78"/>
                <a:gd name="T21" fmla="*/ 2147483647 h 150"/>
                <a:gd name="T22" fmla="*/ 2147483647 w 78"/>
                <a:gd name="T23" fmla="*/ 2147483647 h 150"/>
                <a:gd name="T24" fmla="*/ 2147483647 w 78"/>
                <a:gd name="T25" fmla="*/ 2147483647 h 150"/>
                <a:gd name="T26" fmla="*/ 2147483647 w 78"/>
                <a:gd name="T27" fmla="*/ 2147483647 h 150"/>
                <a:gd name="T28" fmla="*/ 2147483647 w 78"/>
                <a:gd name="T29" fmla="*/ 2147483647 h 150"/>
                <a:gd name="T30" fmla="*/ 2147483647 w 78"/>
                <a:gd name="T31" fmla="*/ 2147483647 h 150"/>
                <a:gd name="T32" fmla="*/ 2147483647 w 78"/>
                <a:gd name="T33" fmla="*/ 2147483647 h 150"/>
                <a:gd name="T34" fmla="*/ 2147483647 w 78"/>
                <a:gd name="T35" fmla="*/ 2147483647 h 150"/>
                <a:gd name="T36" fmla="*/ 2147483647 w 78"/>
                <a:gd name="T37" fmla="*/ 0 h 150"/>
                <a:gd name="T38" fmla="*/ 2147483647 w 78"/>
                <a:gd name="T39" fmla="*/ 0 h 150"/>
                <a:gd name="T40" fmla="*/ 2147483647 w 78"/>
                <a:gd name="T41" fmla="*/ 2147483647 h 150"/>
                <a:gd name="T42" fmla="*/ 2147483647 w 78"/>
                <a:gd name="T43" fmla="*/ 2147483647 h 1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8" h="150">
                  <a:moveTo>
                    <a:pt x="18" y="12"/>
                  </a:moveTo>
                  <a:lnTo>
                    <a:pt x="18" y="30"/>
                  </a:lnTo>
                  <a:lnTo>
                    <a:pt x="18" y="54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44"/>
                  </a:lnTo>
                  <a:lnTo>
                    <a:pt x="54" y="126"/>
                  </a:lnTo>
                  <a:lnTo>
                    <a:pt x="78" y="102"/>
                  </a:lnTo>
                  <a:lnTo>
                    <a:pt x="78" y="90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D8D6D377-C0A8-B44E-97EA-39319B524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779" y="3395106"/>
              <a:ext cx="355622" cy="271063"/>
            </a:xfrm>
            <a:custGeom>
              <a:avLst/>
              <a:gdLst>
                <a:gd name="T0" fmla="*/ 2147483647 w 228"/>
                <a:gd name="T1" fmla="*/ 2147483647 h 174"/>
                <a:gd name="T2" fmla="*/ 2147483647 w 228"/>
                <a:gd name="T3" fmla="*/ 2147483647 h 174"/>
                <a:gd name="T4" fmla="*/ 2147483647 w 228"/>
                <a:gd name="T5" fmla="*/ 2147483647 h 174"/>
                <a:gd name="T6" fmla="*/ 2147483647 w 228"/>
                <a:gd name="T7" fmla="*/ 2147483647 h 174"/>
                <a:gd name="T8" fmla="*/ 2147483647 w 228"/>
                <a:gd name="T9" fmla="*/ 2147483647 h 174"/>
                <a:gd name="T10" fmla="*/ 2147483647 w 228"/>
                <a:gd name="T11" fmla="*/ 2147483647 h 174"/>
                <a:gd name="T12" fmla="*/ 2147483647 w 228"/>
                <a:gd name="T13" fmla="*/ 2147483647 h 174"/>
                <a:gd name="T14" fmla="*/ 2147483647 w 228"/>
                <a:gd name="T15" fmla="*/ 2147483647 h 174"/>
                <a:gd name="T16" fmla="*/ 2147483647 w 228"/>
                <a:gd name="T17" fmla="*/ 2147483647 h 174"/>
                <a:gd name="T18" fmla="*/ 2147483647 w 228"/>
                <a:gd name="T19" fmla="*/ 2147483647 h 174"/>
                <a:gd name="T20" fmla="*/ 2147483647 w 228"/>
                <a:gd name="T21" fmla="*/ 2147483647 h 174"/>
                <a:gd name="T22" fmla="*/ 2147483647 w 228"/>
                <a:gd name="T23" fmla="*/ 2147483647 h 174"/>
                <a:gd name="T24" fmla="*/ 2147483647 w 228"/>
                <a:gd name="T25" fmla="*/ 2147483647 h 174"/>
                <a:gd name="T26" fmla="*/ 2147483647 w 228"/>
                <a:gd name="T27" fmla="*/ 0 h 174"/>
                <a:gd name="T28" fmla="*/ 2147483647 w 228"/>
                <a:gd name="T29" fmla="*/ 2147483647 h 174"/>
                <a:gd name="T30" fmla="*/ 2147483647 w 228"/>
                <a:gd name="T31" fmla="*/ 2147483647 h 174"/>
                <a:gd name="T32" fmla="*/ 2147483647 w 228"/>
                <a:gd name="T33" fmla="*/ 2147483647 h 174"/>
                <a:gd name="T34" fmla="*/ 2147483647 w 228"/>
                <a:gd name="T35" fmla="*/ 2147483647 h 174"/>
                <a:gd name="T36" fmla="*/ 2147483647 w 228"/>
                <a:gd name="T37" fmla="*/ 2147483647 h 174"/>
                <a:gd name="T38" fmla="*/ 0 w 228"/>
                <a:gd name="T39" fmla="*/ 2147483647 h 174"/>
                <a:gd name="T40" fmla="*/ 2147483647 w 228"/>
                <a:gd name="T41" fmla="*/ 2147483647 h 174"/>
                <a:gd name="T42" fmla="*/ 2147483647 w 228"/>
                <a:gd name="T43" fmla="*/ 2147483647 h 1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8" h="174">
                  <a:moveTo>
                    <a:pt x="90" y="156"/>
                  </a:moveTo>
                  <a:lnTo>
                    <a:pt x="114" y="138"/>
                  </a:lnTo>
                  <a:lnTo>
                    <a:pt x="144" y="120"/>
                  </a:lnTo>
                  <a:lnTo>
                    <a:pt x="180" y="108"/>
                  </a:lnTo>
                  <a:lnTo>
                    <a:pt x="186" y="96"/>
                  </a:lnTo>
                  <a:lnTo>
                    <a:pt x="192" y="84"/>
                  </a:lnTo>
                  <a:lnTo>
                    <a:pt x="216" y="78"/>
                  </a:lnTo>
                  <a:lnTo>
                    <a:pt x="228" y="72"/>
                  </a:lnTo>
                  <a:lnTo>
                    <a:pt x="222" y="42"/>
                  </a:lnTo>
                  <a:lnTo>
                    <a:pt x="216" y="12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8" y="12"/>
                  </a:lnTo>
                  <a:lnTo>
                    <a:pt x="144" y="0"/>
                  </a:lnTo>
                  <a:lnTo>
                    <a:pt x="120" y="36"/>
                  </a:lnTo>
                  <a:lnTo>
                    <a:pt x="96" y="60"/>
                  </a:lnTo>
                  <a:lnTo>
                    <a:pt x="72" y="90"/>
                  </a:lnTo>
                  <a:lnTo>
                    <a:pt x="66" y="138"/>
                  </a:lnTo>
                  <a:lnTo>
                    <a:pt x="12" y="162"/>
                  </a:lnTo>
                  <a:lnTo>
                    <a:pt x="0" y="174"/>
                  </a:lnTo>
                  <a:lnTo>
                    <a:pt x="84" y="174"/>
                  </a:lnTo>
                  <a:lnTo>
                    <a:pt x="90" y="15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4417A142-D3AA-EF42-B8A8-7764D1ED7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282" y="3666170"/>
              <a:ext cx="245322" cy="212302"/>
            </a:xfrm>
            <a:custGeom>
              <a:avLst/>
              <a:gdLst>
                <a:gd name="T0" fmla="*/ 2147483647 w 26"/>
                <a:gd name="T1" fmla="*/ 2147483647 h 23"/>
                <a:gd name="T2" fmla="*/ 2147483647 w 26"/>
                <a:gd name="T3" fmla="*/ 2147483647 h 23"/>
                <a:gd name="T4" fmla="*/ 2147483647 w 26"/>
                <a:gd name="T5" fmla="*/ 2147483647 h 23"/>
                <a:gd name="T6" fmla="*/ 2147483647 w 26"/>
                <a:gd name="T7" fmla="*/ 2147483647 h 23"/>
                <a:gd name="T8" fmla="*/ 2147483647 w 26"/>
                <a:gd name="T9" fmla="*/ 2147483647 h 23"/>
                <a:gd name="T10" fmla="*/ 2147483647 w 26"/>
                <a:gd name="T11" fmla="*/ 2147483647 h 23"/>
                <a:gd name="T12" fmla="*/ 2147483647 w 26"/>
                <a:gd name="T13" fmla="*/ 0 h 23"/>
                <a:gd name="T14" fmla="*/ 2147483647 w 26"/>
                <a:gd name="T15" fmla="*/ 0 h 23"/>
                <a:gd name="T16" fmla="*/ 2147483647 w 26"/>
                <a:gd name="T17" fmla="*/ 2147483647 h 23"/>
                <a:gd name="T18" fmla="*/ 2147483647 w 26"/>
                <a:gd name="T19" fmla="*/ 2147483647 h 23"/>
                <a:gd name="T20" fmla="*/ 0 w 26"/>
                <a:gd name="T21" fmla="*/ 2147483647 h 23"/>
                <a:gd name="T22" fmla="*/ 2147483647 w 26"/>
                <a:gd name="T23" fmla="*/ 2147483647 h 23"/>
                <a:gd name="T24" fmla="*/ 2147483647 w 26"/>
                <a:gd name="T25" fmla="*/ 2147483647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23">
                  <a:moveTo>
                    <a:pt x="13" y="16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12" y="23"/>
                    <a:pt x="12" y="23"/>
                  </a:cubicBezTo>
                  <a:cubicBezTo>
                    <a:pt x="13" y="23"/>
                    <a:pt x="13" y="16"/>
                    <a:pt x="13" y="16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8077EF5B-8406-DC43-81E0-BF2505181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693" y="4140057"/>
              <a:ext cx="74167" cy="56867"/>
            </a:xfrm>
            <a:custGeom>
              <a:avLst/>
              <a:gdLst>
                <a:gd name="T0" fmla="*/ 2147483647 w 48"/>
                <a:gd name="T1" fmla="*/ 2147483647 h 36"/>
                <a:gd name="T2" fmla="*/ 2147483647 w 48"/>
                <a:gd name="T3" fmla="*/ 2147483647 h 36"/>
                <a:gd name="T4" fmla="*/ 2147483647 w 48"/>
                <a:gd name="T5" fmla="*/ 0 h 36"/>
                <a:gd name="T6" fmla="*/ 2147483647 w 48"/>
                <a:gd name="T7" fmla="*/ 0 h 36"/>
                <a:gd name="T8" fmla="*/ 2147483647 w 48"/>
                <a:gd name="T9" fmla="*/ 2147483647 h 36"/>
                <a:gd name="T10" fmla="*/ 0 w 48"/>
                <a:gd name="T11" fmla="*/ 2147483647 h 36"/>
                <a:gd name="T12" fmla="*/ 2147483647 w 48"/>
                <a:gd name="T13" fmla="*/ 2147483647 h 36"/>
                <a:gd name="T14" fmla="*/ 2147483647 w 48"/>
                <a:gd name="T15" fmla="*/ 2147483647 h 36"/>
                <a:gd name="T16" fmla="*/ 2147483647 w 48"/>
                <a:gd name="T17" fmla="*/ 2147483647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36">
                  <a:moveTo>
                    <a:pt x="48" y="24"/>
                  </a:moveTo>
                  <a:lnTo>
                    <a:pt x="48" y="6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48" y="2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08EA2AC6-99BF-DC40-8E52-75E8DC7E9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924" y="3815919"/>
              <a:ext cx="486841" cy="595203"/>
            </a:xfrm>
            <a:custGeom>
              <a:avLst/>
              <a:gdLst>
                <a:gd name="T0" fmla="*/ 2147483647 w 52"/>
                <a:gd name="T1" fmla="*/ 2147483647 h 64"/>
                <a:gd name="T2" fmla="*/ 2147483647 w 52"/>
                <a:gd name="T3" fmla="*/ 2147483647 h 64"/>
                <a:gd name="T4" fmla="*/ 2147483647 w 52"/>
                <a:gd name="T5" fmla="*/ 2147483647 h 64"/>
                <a:gd name="T6" fmla="*/ 2147483647 w 52"/>
                <a:gd name="T7" fmla="*/ 2147483647 h 64"/>
                <a:gd name="T8" fmla="*/ 2147483647 w 52"/>
                <a:gd name="T9" fmla="*/ 2147483647 h 64"/>
                <a:gd name="T10" fmla="*/ 2147483647 w 52"/>
                <a:gd name="T11" fmla="*/ 2147483647 h 64"/>
                <a:gd name="T12" fmla="*/ 2147483647 w 52"/>
                <a:gd name="T13" fmla="*/ 2147483647 h 64"/>
                <a:gd name="T14" fmla="*/ 2147483647 w 52"/>
                <a:gd name="T15" fmla="*/ 2147483647 h 64"/>
                <a:gd name="T16" fmla="*/ 2147483647 w 52"/>
                <a:gd name="T17" fmla="*/ 2147483647 h 64"/>
                <a:gd name="T18" fmla="*/ 0 w 52"/>
                <a:gd name="T19" fmla="*/ 2147483647 h 64"/>
                <a:gd name="T20" fmla="*/ 2147483647 w 52"/>
                <a:gd name="T21" fmla="*/ 2147483647 h 64"/>
                <a:gd name="T22" fmla="*/ 2147483647 w 52"/>
                <a:gd name="T23" fmla="*/ 2147483647 h 64"/>
                <a:gd name="T24" fmla="*/ 2147483647 w 52"/>
                <a:gd name="T25" fmla="*/ 2147483647 h 64"/>
                <a:gd name="T26" fmla="*/ 2147483647 w 52"/>
                <a:gd name="T27" fmla="*/ 2147483647 h 64"/>
                <a:gd name="T28" fmla="*/ 2147483647 w 52"/>
                <a:gd name="T29" fmla="*/ 2147483647 h 64"/>
                <a:gd name="T30" fmla="*/ 2147483647 w 52"/>
                <a:gd name="T31" fmla="*/ 2147483647 h 64"/>
                <a:gd name="T32" fmla="*/ 2147483647 w 52"/>
                <a:gd name="T33" fmla="*/ 2147483647 h 64"/>
                <a:gd name="T34" fmla="*/ 2147483647 w 52"/>
                <a:gd name="T35" fmla="*/ 2147483647 h 64"/>
                <a:gd name="T36" fmla="*/ 2147483647 w 52"/>
                <a:gd name="T37" fmla="*/ 2147483647 h 64"/>
                <a:gd name="T38" fmla="*/ 2147483647 w 52"/>
                <a:gd name="T39" fmla="*/ 2147483647 h 64"/>
                <a:gd name="T40" fmla="*/ 2147483647 w 52"/>
                <a:gd name="T41" fmla="*/ 2147483647 h 64"/>
                <a:gd name="T42" fmla="*/ 2147483647 w 52"/>
                <a:gd name="T43" fmla="*/ 2147483647 h 64"/>
                <a:gd name="T44" fmla="*/ 2147483647 w 52"/>
                <a:gd name="T45" fmla="*/ 2147483647 h 64"/>
                <a:gd name="T46" fmla="*/ 2147483647 w 52"/>
                <a:gd name="T47" fmla="*/ 2147483647 h 64"/>
                <a:gd name="T48" fmla="*/ 2147483647 w 52"/>
                <a:gd name="T49" fmla="*/ 2147483647 h 64"/>
                <a:gd name="T50" fmla="*/ 2147483647 w 52"/>
                <a:gd name="T51" fmla="*/ 2147483647 h 64"/>
                <a:gd name="T52" fmla="*/ 2147483647 w 52"/>
                <a:gd name="T53" fmla="*/ 2147483647 h 64"/>
                <a:gd name="T54" fmla="*/ 2147483647 w 52"/>
                <a:gd name="T55" fmla="*/ 2147483647 h 64"/>
                <a:gd name="T56" fmla="*/ 2147483647 w 52"/>
                <a:gd name="T57" fmla="*/ 2147483647 h 64"/>
                <a:gd name="T58" fmla="*/ 2147483647 w 52"/>
                <a:gd name="T59" fmla="*/ 2147483647 h 64"/>
                <a:gd name="T60" fmla="*/ 2147483647 w 52"/>
                <a:gd name="T61" fmla="*/ 2147483647 h 64"/>
                <a:gd name="T62" fmla="*/ 2147483647 w 52"/>
                <a:gd name="T63" fmla="*/ 2147483647 h 64"/>
                <a:gd name="T64" fmla="*/ 2147483647 w 52"/>
                <a:gd name="T65" fmla="*/ 2147483647 h 64"/>
                <a:gd name="T66" fmla="*/ 2147483647 w 52"/>
                <a:gd name="T67" fmla="*/ 2147483647 h 64"/>
                <a:gd name="T68" fmla="*/ 2147483647 w 52"/>
                <a:gd name="T69" fmla="*/ 2147483647 h 64"/>
                <a:gd name="T70" fmla="*/ 2147483647 w 52"/>
                <a:gd name="T71" fmla="*/ 0 h 64"/>
                <a:gd name="T72" fmla="*/ 2147483647 w 52"/>
                <a:gd name="T73" fmla="*/ 2147483647 h 64"/>
                <a:gd name="T74" fmla="*/ 2147483647 w 52"/>
                <a:gd name="T75" fmla="*/ 2147483647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2" h="64">
                  <a:moveTo>
                    <a:pt x="37" y="5"/>
                  </a:moveTo>
                  <a:cubicBezTo>
                    <a:pt x="37" y="5"/>
                    <a:pt x="15" y="5"/>
                    <a:pt x="11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2"/>
                    <a:pt x="42" y="2"/>
                    <a:pt x="42" y="2"/>
                  </a:cubicBezTo>
                  <a:lnTo>
                    <a:pt x="37" y="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3D6F22E6-7FB2-0E41-983E-36E9280EC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3604" y="4206402"/>
              <a:ext cx="178762" cy="176286"/>
            </a:xfrm>
            <a:custGeom>
              <a:avLst/>
              <a:gdLst>
                <a:gd name="T0" fmla="*/ 2147483647 w 19"/>
                <a:gd name="T1" fmla="*/ 2147483647 h 19"/>
                <a:gd name="T2" fmla="*/ 2147483647 w 19"/>
                <a:gd name="T3" fmla="*/ 2147483647 h 19"/>
                <a:gd name="T4" fmla="*/ 2147483647 w 19"/>
                <a:gd name="T5" fmla="*/ 2147483647 h 19"/>
                <a:gd name="T6" fmla="*/ 2147483647 w 19"/>
                <a:gd name="T7" fmla="*/ 2147483647 h 19"/>
                <a:gd name="T8" fmla="*/ 2147483647 w 19"/>
                <a:gd name="T9" fmla="*/ 2147483647 h 19"/>
                <a:gd name="T10" fmla="*/ 2147483647 w 19"/>
                <a:gd name="T11" fmla="*/ 2147483647 h 19"/>
                <a:gd name="T12" fmla="*/ 2147483647 w 19"/>
                <a:gd name="T13" fmla="*/ 0 h 19"/>
                <a:gd name="T14" fmla="*/ 2147483647 w 19"/>
                <a:gd name="T15" fmla="*/ 0 h 19"/>
                <a:gd name="T16" fmla="*/ 2147483647 w 19"/>
                <a:gd name="T17" fmla="*/ 0 h 19"/>
                <a:gd name="T18" fmla="*/ 2147483647 w 19"/>
                <a:gd name="T19" fmla="*/ 2147483647 h 19"/>
                <a:gd name="T20" fmla="*/ 2147483647 w 19"/>
                <a:gd name="T21" fmla="*/ 2147483647 h 19"/>
                <a:gd name="T22" fmla="*/ 2147483647 w 19"/>
                <a:gd name="T23" fmla="*/ 2147483647 h 19"/>
                <a:gd name="T24" fmla="*/ 2147483647 w 19"/>
                <a:gd name="T25" fmla="*/ 2147483647 h 19"/>
                <a:gd name="T26" fmla="*/ 0 w 19"/>
                <a:gd name="T27" fmla="*/ 2147483647 h 19"/>
                <a:gd name="T28" fmla="*/ 2147483647 w 19"/>
                <a:gd name="T29" fmla="*/ 2147483647 h 19"/>
                <a:gd name="T30" fmla="*/ 2147483647 w 19"/>
                <a:gd name="T31" fmla="*/ 2147483647 h 19"/>
                <a:gd name="T32" fmla="*/ 2147483647 w 19"/>
                <a:gd name="T33" fmla="*/ 2147483647 h 19"/>
                <a:gd name="T34" fmla="*/ 2147483647 w 19"/>
                <a:gd name="T35" fmla="*/ 2147483647 h 19"/>
                <a:gd name="T36" fmla="*/ 2147483647 w 19"/>
                <a:gd name="T37" fmla="*/ 2147483647 h 19"/>
                <a:gd name="T38" fmla="*/ 2147483647 w 19"/>
                <a:gd name="T39" fmla="*/ 2147483647 h 19"/>
                <a:gd name="T40" fmla="*/ 2147483647 w 19"/>
                <a:gd name="T41" fmla="*/ 2147483647 h 19"/>
                <a:gd name="T42" fmla="*/ 2147483647 w 19"/>
                <a:gd name="T43" fmla="*/ 2147483647 h 19"/>
                <a:gd name="T44" fmla="*/ 2147483647 w 19"/>
                <a:gd name="T45" fmla="*/ 2147483647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" h="19">
                  <a:moveTo>
                    <a:pt x="17" y="1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4"/>
                    <a:pt x="1" y="14"/>
                  </a:cubicBezTo>
                  <a:cubicBezTo>
                    <a:pt x="1" y="14"/>
                    <a:pt x="4" y="16"/>
                    <a:pt x="4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17" y="1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3A3C3EEB-922E-B542-99F3-BBE6E4AA7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321" y="4272746"/>
              <a:ext cx="127416" cy="109942"/>
            </a:xfrm>
            <a:custGeom>
              <a:avLst/>
              <a:gdLst>
                <a:gd name="T0" fmla="*/ 2147483647 w 14"/>
                <a:gd name="T1" fmla="*/ 2147483647 h 12"/>
                <a:gd name="T2" fmla="*/ 2147483647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2147483647 h 12"/>
                <a:gd name="T8" fmla="*/ 2147483647 w 14"/>
                <a:gd name="T9" fmla="*/ 2147483647 h 12"/>
                <a:gd name="T10" fmla="*/ 2147483647 w 14"/>
                <a:gd name="T11" fmla="*/ 0 h 12"/>
                <a:gd name="T12" fmla="*/ 2147483647 w 14"/>
                <a:gd name="T13" fmla="*/ 2147483647 h 12"/>
                <a:gd name="T14" fmla="*/ 2147483647 w 14"/>
                <a:gd name="T15" fmla="*/ 2147483647 h 12"/>
                <a:gd name="T16" fmla="*/ 0 w 14"/>
                <a:gd name="T17" fmla="*/ 2147483647 h 12"/>
                <a:gd name="T18" fmla="*/ 2147483647 w 14"/>
                <a:gd name="T19" fmla="*/ 2147483647 h 12"/>
                <a:gd name="T20" fmla="*/ 2147483647 w 14"/>
                <a:gd name="T21" fmla="*/ 2147483647 h 12"/>
                <a:gd name="T22" fmla="*/ 2147483647 w 14"/>
                <a:gd name="T23" fmla="*/ 2147483647 h 12"/>
                <a:gd name="T24" fmla="*/ 2147483647 w 14"/>
                <a:gd name="T25" fmla="*/ 2147483647 h 12"/>
                <a:gd name="T26" fmla="*/ 2147483647 w 14"/>
                <a:gd name="T27" fmla="*/ 214748364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1" y="7"/>
                  </a:moveTo>
                  <a:cubicBezTo>
                    <a:pt x="10" y="7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4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1" y="7"/>
                    <a:pt x="11" y="7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C412CF46-C2C1-FC45-AB1D-DDEB7E24A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369" y="4234835"/>
              <a:ext cx="95086" cy="83404"/>
            </a:xfrm>
            <a:custGeom>
              <a:avLst/>
              <a:gdLst>
                <a:gd name="T0" fmla="*/ 2147483647 w 60"/>
                <a:gd name="T1" fmla="*/ 2147483647 h 54"/>
                <a:gd name="T2" fmla="*/ 2147483647 w 60"/>
                <a:gd name="T3" fmla="*/ 2147483647 h 54"/>
                <a:gd name="T4" fmla="*/ 2147483647 w 60"/>
                <a:gd name="T5" fmla="*/ 2147483647 h 54"/>
                <a:gd name="T6" fmla="*/ 2147483647 w 60"/>
                <a:gd name="T7" fmla="*/ 0 h 54"/>
                <a:gd name="T8" fmla="*/ 2147483647 w 60"/>
                <a:gd name="T9" fmla="*/ 0 h 54"/>
                <a:gd name="T10" fmla="*/ 2147483647 w 60"/>
                <a:gd name="T11" fmla="*/ 2147483647 h 54"/>
                <a:gd name="T12" fmla="*/ 0 w 60"/>
                <a:gd name="T13" fmla="*/ 2147483647 h 54"/>
                <a:gd name="T14" fmla="*/ 2147483647 w 60"/>
                <a:gd name="T15" fmla="*/ 2147483647 h 54"/>
                <a:gd name="T16" fmla="*/ 2147483647 w 60"/>
                <a:gd name="T17" fmla="*/ 2147483647 h 54"/>
                <a:gd name="T18" fmla="*/ 2147483647 w 60"/>
                <a:gd name="T19" fmla="*/ 2147483647 h 54"/>
                <a:gd name="T20" fmla="*/ 2147483647 w 60"/>
                <a:gd name="T21" fmla="*/ 2147483647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" h="54">
                  <a:moveTo>
                    <a:pt x="54" y="36"/>
                  </a:moveTo>
                  <a:lnTo>
                    <a:pt x="60" y="24"/>
                  </a:lnTo>
                  <a:lnTo>
                    <a:pt x="54" y="18"/>
                  </a:lnTo>
                  <a:lnTo>
                    <a:pt x="42" y="0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36" y="54"/>
                  </a:lnTo>
                  <a:lnTo>
                    <a:pt x="42" y="42"/>
                  </a:lnTo>
                  <a:lnTo>
                    <a:pt x="54" y="3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A33B18DF-4940-C642-95B0-90AB34597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2194" y="3666170"/>
              <a:ext cx="11410" cy="28434"/>
            </a:xfrm>
            <a:prstGeom prst="rect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15000"/>
                </a:spcBef>
              </a:pPr>
              <a:endParaRPr lang="en-US" sz="1050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802762C0-8B0D-494A-861C-ED78CD509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194" y="3340135"/>
              <a:ext cx="614257" cy="602785"/>
            </a:xfrm>
            <a:custGeom>
              <a:avLst/>
              <a:gdLst>
                <a:gd name="T0" fmla="*/ 2147483647 w 390"/>
                <a:gd name="T1" fmla="*/ 2147483647 h 390"/>
                <a:gd name="T2" fmla="*/ 2147483647 w 390"/>
                <a:gd name="T3" fmla="*/ 2147483647 h 390"/>
                <a:gd name="T4" fmla="*/ 2147483647 w 390"/>
                <a:gd name="T5" fmla="*/ 2147483647 h 390"/>
                <a:gd name="T6" fmla="*/ 2147483647 w 390"/>
                <a:gd name="T7" fmla="*/ 2147483647 h 390"/>
                <a:gd name="T8" fmla="*/ 2147483647 w 390"/>
                <a:gd name="T9" fmla="*/ 2147483647 h 390"/>
                <a:gd name="T10" fmla="*/ 2147483647 w 390"/>
                <a:gd name="T11" fmla="*/ 2147483647 h 390"/>
                <a:gd name="T12" fmla="*/ 2147483647 w 390"/>
                <a:gd name="T13" fmla="*/ 2147483647 h 390"/>
                <a:gd name="T14" fmla="*/ 2147483647 w 390"/>
                <a:gd name="T15" fmla="*/ 2147483647 h 390"/>
                <a:gd name="T16" fmla="*/ 2147483647 w 390"/>
                <a:gd name="T17" fmla="*/ 2147483647 h 390"/>
                <a:gd name="T18" fmla="*/ 2147483647 w 390"/>
                <a:gd name="T19" fmla="*/ 2147483647 h 390"/>
                <a:gd name="T20" fmla="*/ 2147483647 w 390"/>
                <a:gd name="T21" fmla="*/ 2147483647 h 390"/>
                <a:gd name="T22" fmla="*/ 2147483647 w 390"/>
                <a:gd name="T23" fmla="*/ 2147483647 h 390"/>
                <a:gd name="T24" fmla="*/ 2147483647 w 390"/>
                <a:gd name="T25" fmla="*/ 2147483647 h 390"/>
                <a:gd name="T26" fmla="*/ 2147483647 w 390"/>
                <a:gd name="T27" fmla="*/ 2147483647 h 390"/>
                <a:gd name="T28" fmla="*/ 2147483647 w 390"/>
                <a:gd name="T29" fmla="*/ 2147483647 h 390"/>
                <a:gd name="T30" fmla="*/ 2147483647 w 390"/>
                <a:gd name="T31" fmla="*/ 2147483647 h 390"/>
                <a:gd name="T32" fmla="*/ 2147483647 w 390"/>
                <a:gd name="T33" fmla="*/ 2147483647 h 390"/>
                <a:gd name="T34" fmla="*/ 2147483647 w 390"/>
                <a:gd name="T35" fmla="*/ 2147483647 h 390"/>
                <a:gd name="T36" fmla="*/ 2147483647 w 390"/>
                <a:gd name="T37" fmla="*/ 2147483647 h 390"/>
                <a:gd name="T38" fmla="*/ 2147483647 w 390"/>
                <a:gd name="T39" fmla="*/ 2147483647 h 390"/>
                <a:gd name="T40" fmla="*/ 2147483647 w 390"/>
                <a:gd name="T41" fmla="*/ 2147483647 h 390"/>
                <a:gd name="T42" fmla="*/ 2147483647 w 390"/>
                <a:gd name="T43" fmla="*/ 2147483647 h 390"/>
                <a:gd name="T44" fmla="*/ 2147483647 w 390"/>
                <a:gd name="T45" fmla="*/ 2147483647 h 390"/>
                <a:gd name="T46" fmla="*/ 2147483647 w 390"/>
                <a:gd name="T47" fmla="*/ 2147483647 h 390"/>
                <a:gd name="T48" fmla="*/ 2147483647 w 390"/>
                <a:gd name="T49" fmla="*/ 0 h 390"/>
                <a:gd name="T50" fmla="*/ 2147483647 w 390"/>
                <a:gd name="T51" fmla="*/ 2147483647 h 390"/>
                <a:gd name="T52" fmla="*/ 2147483647 w 390"/>
                <a:gd name="T53" fmla="*/ 2147483647 h 390"/>
                <a:gd name="T54" fmla="*/ 2147483647 w 390"/>
                <a:gd name="T55" fmla="*/ 2147483647 h 390"/>
                <a:gd name="T56" fmla="*/ 2147483647 w 390"/>
                <a:gd name="T57" fmla="*/ 2147483647 h 390"/>
                <a:gd name="T58" fmla="*/ 2147483647 w 390"/>
                <a:gd name="T59" fmla="*/ 2147483647 h 390"/>
                <a:gd name="T60" fmla="*/ 2147483647 w 390"/>
                <a:gd name="T61" fmla="*/ 2147483647 h 390"/>
                <a:gd name="T62" fmla="*/ 2147483647 w 390"/>
                <a:gd name="T63" fmla="*/ 2147483647 h 390"/>
                <a:gd name="T64" fmla="*/ 2147483647 w 390"/>
                <a:gd name="T65" fmla="*/ 2147483647 h 390"/>
                <a:gd name="T66" fmla="*/ 2147483647 w 390"/>
                <a:gd name="T67" fmla="*/ 2147483647 h 390"/>
                <a:gd name="T68" fmla="*/ 2147483647 w 390"/>
                <a:gd name="T69" fmla="*/ 2147483647 h 390"/>
                <a:gd name="T70" fmla="*/ 2147483647 w 390"/>
                <a:gd name="T71" fmla="*/ 2147483647 h 390"/>
                <a:gd name="T72" fmla="*/ 2147483647 w 390"/>
                <a:gd name="T73" fmla="*/ 2147483647 h 390"/>
                <a:gd name="T74" fmla="*/ 2147483647 w 390"/>
                <a:gd name="T75" fmla="*/ 2147483647 h 390"/>
                <a:gd name="T76" fmla="*/ 2147483647 w 390"/>
                <a:gd name="T77" fmla="*/ 2147483647 h 390"/>
                <a:gd name="T78" fmla="*/ 0 w 390"/>
                <a:gd name="T79" fmla="*/ 2147483647 h 390"/>
                <a:gd name="T80" fmla="*/ 2147483647 w 390"/>
                <a:gd name="T81" fmla="*/ 2147483647 h 390"/>
                <a:gd name="T82" fmla="*/ 2147483647 w 390"/>
                <a:gd name="T83" fmla="*/ 2147483647 h 390"/>
                <a:gd name="T84" fmla="*/ 2147483647 w 390"/>
                <a:gd name="T85" fmla="*/ 214748364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79F8879D-B79F-004E-B080-33295ECCA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194" y="3340135"/>
              <a:ext cx="614257" cy="602785"/>
            </a:xfrm>
            <a:custGeom>
              <a:avLst/>
              <a:gdLst>
                <a:gd name="T0" fmla="*/ 2147483647 w 390"/>
                <a:gd name="T1" fmla="*/ 2147483647 h 390"/>
                <a:gd name="T2" fmla="*/ 2147483647 w 390"/>
                <a:gd name="T3" fmla="*/ 2147483647 h 390"/>
                <a:gd name="T4" fmla="*/ 2147483647 w 390"/>
                <a:gd name="T5" fmla="*/ 2147483647 h 390"/>
                <a:gd name="T6" fmla="*/ 2147483647 w 390"/>
                <a:gd name="T7" fmla="*/ 2147483647 h 390"/>
                <a:gd name="T8" fmla="*/ 2147483647 w 390"/>
                <a:gd name="T9" fmla="*/ 2147483647 h 390"/>
                <a:gd name="T10" fmla="*/ 2147483647 w 390"/>
                <a:gd name="T11" fmla="*/ 2147483647 h 390"/>
                <a:gd name="T12" fmla="*/ 2147483647 w 390"/>
                <a:gd name="T13" fmla="*/ 2147483647 h 390"/>
                <a:gd name="T14" fmla="*/ 2147483647 w 390"/>
                <a:gd name="T15" fmla="*/ 2147483647 h 390"/>
                <a:gd name="T16" fmla="*/ 2147483647 w 390"/>
                <a:gd name="T17" fmla="*/ 2147483647 h 390"/>
                <a:gd name="T18" fmla="*/ 2147483647 w 390"/>
                <a:gd name="T19" fmla="*/ 2147483647 h 390"/>
                <a:gd name="T20" fmla="*/ 2147483647 w 390"/>
                <a:gd name="T21" fmla="*/ 2147483647 h 390"/>
                <a:gd name="T22" fmla="*/ 2147483647 w 390"/>
                <a:gd name="T23" fmla="*/ 2147483647 h 390"/>
                <a:gd name="T24" fmla="*/ 2147483647 w 390"/>
                <a:gd name="T25" fmla="*/ 2147483647 h 390"/>
                <a:gd name="T26" fmla="*/ 2147483647 w 390"/>
                <a:gd name="T27" fmla="*/ 2147483647 h 390"/>
                <a:gd name="T28" fmla="*/ 2147483647 w 390"/>
                <a:gd name="T29" fmla="*/ 2147483647 h 390"/>
                <a:gd name="T30" fmla="*/ 2147483647 w 390"/>
                <a:gd name="T31" fmla="*/ 2147483647 h 390"/>
                <a:gd name="T32" fmla="*/ 2147483647 w 390"/>
                <a:gd name="T33" fmla="*/ 2147483647 h 390"/>
                <a:gd name="T34" fmla="*/ 2147483647 w 390"/>
                <a:gd name="T35" fmla="*/ 2147483647 h 390"/>
                <a:gd name="T36" fmla="*/ 2147483647 w 390"/>
                <a:gd name="T37" fmla="*/ 2147483647 h 390"/>
                <a:gd name="T38" fmla="*/ 2147483647 w 390"/>
                <a:gd name="T39" fmla="*/ 2147483647 h 390"/>
                <a:gd name="T40" fmla="*/ 2147483647 w 390"/>
                <a:gd name="T41" fmla="*/ 2147483647 h 390"/>
                <a:gd name="T42" fmla="*/ 2147483647 w 390"/>
                <a:gd name="T43" fmla="*/ 2147483647 h 390"/>
                <a:gd name="T44" fmla="*/ 2147483647 w 390"/>
                <a:gd name="T45" fmla="*/ 2147483647 h 390"/>
                <a:gd name="T46" fmla="*/ 2147483647 w 390"/>
                <a:gd name="T47" fmla="*/ 2147483647 h 390"/>
                <a:gd name="T48" fmla="*/ 2147483647 w 390"/>
                <a:gd name="T49" fmla="*/ 0 h 390"/>
                <a:gd name="T50" fmla="*/ 2147483647 w 390"/>
                <a:gd name="T51" fmla="*/ 2147483647 h 390"/>
                <a:gd name="T52" fmla="*/ 2147483647 w 390"/>
                <a:gd name="T53" fmla="*/ 2147483647 h 390"/>
                <a:gd name="T54" fmla="*/ 2147483647 w 390"/>
                <a:gd name="T55" fmla="*/ 2147483647 h 390"/>
                <a:gd name="T56" fmla="*/ 2147483647 w 390"/>
                <a:gd name="T57" fmla="*/ 2147483647 h 390"/>
                <a:gd name="T58" fmla="*/ 2147483647 w 390"/>
                <a:gd name="T59" fmla="*/ 2147483647 h 390"/>
                <a:gd name="T60" fmla="*/ 2147483647 w 390"/>
                <a:gd name="T61" fmla="*/ 2147483647 h 390"/>
                <a:gd name="T62" fmla="*/ 2147483647 w 390"/>
                <a:gd name="T63" fmla="*/ 2147483647 h 390"/>
                <a:gd name="T64" fmla="*/ 2147483647 w 390"/>
                <a:gd name="T65" fmla="*/ 2147483647 h 390"/>
                <a:gd name="T66" fmla="*/ 2147483647 w 390"/>
                <a:gd name="T67" fmla="*/ 2147483647 h 390"/>
                <a:gd name="T68" fmla="*/ 2147483647 w 390"/>
                <a:gd name="T69" fmla="*/ 2147483647 h 390"/>
                <a:gd name="T70" fmla="*/ 2147483647 w 390"/>
                <a:gd name="T71" fmla="*/ 2147483647 h 390"/>
                <a:gd name="T72" fmla="*/ 2147483647 w 390"/>
                <a:gd name="T73" fmla="*/ 2147483647 h 390"/>
                <a:gd name="T74" fmla="*/ 2147483647 w 390"/>
                <a:gd name="T75" fmla="*/ 2147483647 h 390"/>
                <a:gd name="T76" fmla="*/ 2147483647 w 390"/>
                <a:gd name="T77" fmla="*/ 2147483647 h 390"/>
                <a:gd name="T78" fmla="*/ 0 w 390"/>
                <a:gd name="T79" fmla="*/ 2147483647 h 390"/>
                <a:gd name="T80" fmla="*/ 2147483647 w 390"/>
                <a:gd name="T81" fmla="*/ 2147483647 h 390"/>
                <a:gd name="T82" fmla="*/ 2147483647 w 390"/>
                <a:gd name="T83" fmla="*/ 2147483647 h 390"/>
                <a:gd name="T84" fmla="*/ 2147483647 w 390"/>
                <a:gd name="T85" fmla="*/ 214748364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75AEA25E-4E22-4B4B-B756-6212A8A76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780" y="3328762"/>
              <a:ext cx="30428" cy="20852"/>
            </a:xfrm>
            <a:custGeom>
              <a:avLst/>
              <a:gdLst>
                <a:gd name="T0" fmla="*/ 0 w 18"/>
                <a:gd name="T1" fmla="*/ 0 h 12"/>
                <a:gd name="T2" fmla="*/ 2147483647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0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18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520590E4-1A50-A544-9793-37F08E003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041" y="3283268"/>
              <a:ext cx="17115" cy="28434"/>
            </a:xfrm>
            <a:custGeom>
              <a:avLst/>
              <a:gdLst>
                <a:gd name="T0" fmla="*/ 0 w 12"/>
                <a:gd name="T1" fmla="*/ 0 h 18"/>
                <a:gd name="T2" fmla="*/ 2147483647 w 12"/>
                <a:gd name="T3" fmla="*/ 2147483647 h 18"/>
                <a:gd name="T4" fmla="*/ 2147483647 w 12"/>
                <a:gd name="T5" fmla="*/ 2147483647 h 18"/>
                <a:gd name="T6" fmla="*/ 0 w 1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12" y="18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6A4818A7-A9F4-EF44-9C38-61D429892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987" y="1596229"/>
              <a:ext cx="319490" cy="699459"/>
            </a:xfrm>
            <a:custGeom>
              <a:avLst/>
              <a:gdLst>
                <a:gd name="T0" fmla="*/ 2147483647 w 34"/>
                <a:gd name="T1" fmla="*/ 2147483647 h 75"/>
                <a:gd name="T2" fmla="*/ 2147483647 w 34"/>
                <a:gd name="T3" fmla="*/ 2147483647 h 75"/>
                <a:gd name="T4" fmla="*/ 2147483647 w 34"/>
                <a:gd name="T5" fmla="*/ 2147483647 h 75"/>
                <a:gd name="T6" fmla="*/ 2147483647 w 34"/>
                <a:gd name="T7" fmla="*/ 2147483647 h 75"/>
                <a:gd name="T8" fmla="*/ 2147483647 w 34"/>
                <a:gd name="T9" fmla="*/ 2147483647 h 75"/>
                <a:gd name="T10" fmla="*/ 2147483647 w 34"/>
                <a:gd name="T11" fmla="*/ 2147483647 h 75"/>
                <a:gd name="T12" fmla="*/ 2147483647 w 34"/>
                <a:gd name="T13" fmla="*/ 2147483647 h 75"/>
                <a:gd name="T14" fmla="*/ 2147483647 w 34"/>
                <a:gd name="T15" fmla="*/ 2147483647 h 75"/>
                <a:gd name="T16" fmla="*/ 2147483647 w 34"/>
                <a:gd name="T17" fmla="*/ 2147483647 h 75"/>
                <a:gd name="T18" fmla="*/ 2147483647 w 34"/>
                <a:gd name="T19" fmla="*/ 2147483647 h 75"/>
                <a:gd name="T20" fmla="*/ 2147483647 w 34"/>
                <a:gd name="T21" fmla="*/ 2147483647 h 75"/>
                <a:gd name="T22" fmla="*/ 2147483647 w 34"/>
                <a:gd name="T23" fmla="*/ 2147483647 h 75"/>
                <a:gd name="T24" fmla="*/ 2147483647 w 34"/>
                <a:gd name="T25" fmla="*/ 2147483647 h 75"/>
                <a:gd name="T26" fmla="*/ 2147483647 w 34"/>
                <a:gd name="T27" fmla="*/ 2147483647 h 75"/>
                <a:gd name="T28" fmla="*/ 2147483647 w 34"/>
                <a:gd name="T29" fmla="*/ 2147483647 h 75"/>
                <a:gd name="T30" fmla="*/ 2147483647 w 34"/>
                <a:gd name="T31" fmla="*/ 2147483647 h 75"/>
                <a:gd name="T32" fmla="*/ 2147483647 w 34"/>
                <a:gd name="T33" fmla="*/ 2147483647 h 75"/>
                <a:gd name="T34" fmla="*/ 2147483647 w 34"/>
                <a:gd name="T35" fmla="*/ 2147483647 h 75"/>
                <a:gd name="T36" fmla="*/ 2147483647 w 34"/>
                <a:gd name="T37" fmla="*/ 2147483647 h 75"/>
                <a:gd name="T38" fmla="*/ 2147483647 w 34"/>
                <a:gd name="T39" fmla="*/ 2147483647 h 75"/>
                <a:gd name="T40" fmla="*/ 2147483647 w 34"/>
                <a:gd name="T41" fmla="*/ 2147483647 h 75"/>
                <a:gd name="T42" fmla="*/ 2147483647 w 34"/>
                <a:gd name="T43" fmla="*/ 0 h 75"/>
                <a:gd name="T44" fmla="*/ 2147483647 w 34"/>
                <a:gd name="T45" fmla="*/ 2147483647 h 75"/>
                <a:gd name="T46" fmla="*/ 2147483647 w 34"/>
                <a:gd name="T47" fmla="*/ 2147483647 h 75"/>
                <a:gd name="T48" fmla="*/ 2147483647 w 34"/>
                <a:gd name="T49" fmla="*/ 2147483647 h 75"/>
                <a:gd name="T50" fmla="*/ 2147483647 w 34"/>
                <a:gd name="T51" fmla="*/ 2147483647 h 75"/>
                <a:gd name="T52" fmla="*/ 2147483647 w 34"/>
                <a:gd name="T53" fmla="*/ 2147483647 h 75"/>
                <a:gd name="T54" fmla="*/ 2147483647 w 34"/>
                <a:gd name="T55" fmla="*/ 2147483647 h 75"/>
                <a:gd name="T56" fmla="*/ 2147483647 w 34"/>
                <a:gd name="T57" fmla="*/ 2147483647 h 75"/>
                <a:gd name="T58" fmla="*/ 2147483647 w 34"/>
                <a:gd name="T59" fmla="*/ 2147483647 h 75"/>
                <a:gd name="T60" fmla="*/ 2147483647 w 34"/>
                <a:gd name="T61" fmla="*/ 2147483647 h 75"/>
                <a:gd name="T62" fmla="*/ 2147483647 w 34"/>
                <a:gd name="T63" fmla="*/ 2147483647 h 75"/>
                <a:gd name="T64" fmla="*/ 0 w 34"/>
                <a:gd name="T65" fmla="*/ 2147483647 h 75"/>
                <a:gd name="T66" fmla="*/ 2147483647 w 34"/>
                <a:gd name="T67" fmla="*/ 2147483647 h 75"/>
                <a:gd name="T68" fmla="*/ 2147483647 w 34"/>
                <a:gd name="T69" fmla="*/ 2147483647 h 75"/>
                <a:gd name="T70" fmla="*/ 2147483647 w 34"/>
                <a:gd name="T71" fmla="*/ 2147483647 h 75"/>
                <a:gd name="T72" fmla="*/ 2147483647 w 34"/>
                <a:gd name="T73" fmla="*/ 2147483647 h 75"/>
                <a:gd name="T74" fmla="*/ 2147483647 w 34"/>
                <a:gd name="T75" fmla="*/ 2147483647 h 75"/>
                <a:gd name="T76" fmla="*/ 2147483647 w 34"/>
                <a:gd name="T77" fmla="*/ 2147483647 h 75"/>
                <a:gd name="T78" fmla="*/ 2147483647 w 34"/>
                <a:gd name="T79" fmla="*/ 2147483647 h 75"/>
                <a:gd name="T80" fmla="*/ 2147483647 w 34"/>
                <a:gd name="T81" fmla="*/ 2147483647 h 75"/>
                <a:gd name="T82" fmla="*/ 2147483647 w 34"/>
                <a:gd name="T83" fmla="*/ 2147483647 h 75"/>
                <a:gd name="T84" fmla="*/ 2147483647 w 34"/>
                <a:gd name="T85" fmla="*/ 2147483647 h 75"/>
                <a:gd name="T86" fmla="*/ 2147483647 w 34"/>
                <a:gd name="T87" fmla="*/ 2147483647 h 75"/>
                <a:gd name="T88" fmla="*/ 2147483647 w 34"/>
                <a:gd name="T89" fmla="*/ 2147483647 h 75"/>
                <a:gd name="T90" fmla="*/ 2147483647 w 34"/>
                <a:gd name="T91" fmla="*/ 2147483647 h 75"/>
                <a:gd name="T92" fmla="*/ 2147483647 w 34"/>
                <a:gd name="T93" fmla="*/ 2147483647 h 75"/>
                <a:gd name="T94" fmla="*/ 2147483647 w 34"/>
                <a:gd name="T95" fmla="*/ 2147483647 h 75"/>
                <a:gd name="T96" fmla="*/ 2147483647 w 34"/>
                <a:gd name="T97" fmla="*/ 2147483647 h 75"/>
                <a:gd name="T98" fmla="*/ 2147483647 w 34"/>
                <a:gd name="T99" fmla="*/ 2147483647 h 75"/>
                <a:gd name="T100" fmla="*/ 2147483647 w 34"/>
                <a:gd name="T101" fmla="*/ 2147483647 h 75"/>
                <a:gd name="T102" fmla="*/ 2147483647 w 34"/>
                <a:gd name="T103" fmla="*/ 2147483647 h 75"/>
                <a:gd name="T104" fmla="*/ 2147483647 w 34"/>
                <a:gd name="T105" fmla="*/ 2147483647 h 75"/>
                <a:gd name="T106" fmla="*/ 2147483647 w 34"/>
                <a:gd name="T107" fmla="*/ 2147483647 h 75"/>
                <a:gd name="T108" fmla="*/ 2147483647 w 34"/>
                <a:gd name="T109" fmla="*/ 2147483647 h 75"/>
                <a:gd name="T110" fmla="*/ 2147483647 w 34"/>
                <a:gd name="T111" fmla="*/ 2147483647 h 75"/>
                <a:gd name="T112" fmla="*/ 2147483647 w 34"/>
                <a:gd name="T113" fmla="*/ 2147483647 h 75"/>
                <a:gd name="T114" fmla="*/ 2147483647 w 34"/>
                <a:gd name="T115" fmla="*/ 2147483647 h 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4" h="75">
                  <a:moveTo>
                    <a:pt x="34" y="55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0" y="46"/>
                    <a:pt x="30" y="45"/>
                  </a:cubicBezTo>
                  <a:cubicBezTo>
                    <a:pt x="29" y="45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4" y="5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F29B6F13-18E5-FD47-A693-831EA200C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5986" y="2705126"/>
              <a:ext cx="19017" cy="9477"/>
            </a:xfrm>
            <a:custGeom>
              <a:avLst/>
              <a:gdLst>
                <a:gd name="T0" fmla="*/ 2147483647 w 12"/>
                <a:gd name="T1" fmla="*/ 2147483647 h 6"/>
                <a:gd name="T2" fmla="*/ 0 w 12"/>
                <a:gd name="T3" fmla="*/ 0 h 6"/>
                <a:gd name="T4" fmla="*/ 0 w 12"/>
                <a:gd name="T5" fmla="*/ 2147483647 h 6"/>
                <a:gd name="T6" fmla="*/ 2147483647 w 12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540F4574-AA9E-8F41-AA48-903021BD7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4275" y="811471"/>
              <a:ext cx="4543218" cy="2424409"/>
            </a:xfrm>
            <a:custGeom>
              <a:avLst/>
              <a:gdLst>
                <a:gd name="T0" fmla="*/ 2147483647 w 483"/>
                <a:gd name="T1" fmla="*/ 2147483647 h 260"/>
                <a:gd name="T2" fmla="*/ 2147483647 w 483"/>
                <a:gd name="T3" fmla="*/ 2147483647 h 260"/>
                <a:gd name="T4" fmla="*/ 2147483647 w 483"/>
                <a:gd name="T5" fmla="*/ 2147483647 h 260"/>
                <a:gd name="T6" fmla="*/ 2147483647 w 483"/>
                <a:gd name="T7" fmla="*/ 2147483647 h 260"/>
                <a:gd name="T8" fmla="*/ 2147483647 w 483"/>
                <a:gd name="T9" fmla="*/ 2147483647 h 260"/>
                <a:gd name="T10" fmla="*/ 2147483647 w 483"/>
                <a:gd name="T11" fmla="*/ 2147483647 h 260"/>
                <a:gd name="T12" fmla="*/ 2147483647 w 483"/>
                <a:gd name="T13" fmla="*/ 2147483647 h 260"/>
                <a:gd name="T14" fmla="*/ 2147483647 w 483"/>
                <a:gd name="T15" fmla="*/ 2147483647 h 260"/>
                <a:gd name="T16" fmla="*/ 2147483647 w 483"/>
                <a:gd name="T17" fmla="*/ 2147483647 h 260"/>
                <a:gd name="T18" fmla="*/ 2147483647 w 483"/>
                <a:gd name="T19" fmla="*/ 2147483647 h 260"/>
                <a:gd name="T20" fmla="*/ 2147483647 w 483"/>
                <a:gd name="T21" fmla="*/ 2147483647 h 260"/>
                <a:gd name="T22" fmla="*/ 2147483647 w 483"/>
                <a:gd name="T23" fmla="*/ 2147483647 h 260"/>
                <a:gd name="T24" fmla="*/ 2147483647 w 483"/>
                <a:gd name="T25" fmla="*/ 2147483647 h 260"/>
                <a:gd name="T26" fmla="*/ 2147483647 w 483"/>
                <a:gd name="T27" fmla="*/ 2147483647 h 260"/>
                <a:gd name="T28" fmla="*/ 2147483647 w 483"/>
                <a:gd name="T29" fmla="*/ 2147483647 h 260"/>
                <a:gd name="T30" fmla="*/ 2147483647 w 483"/>
                <a:gd name="T31" fmla="*/ 2147483647 h 260"/>
                <a:gd name="T32" fmla="*/ 2147483647 w 483"/>
                <a:gd name="T33" fmla="*/ 2147483647 h 260"/>
                <a:gd name="T34" fmla="*/ 2147483647 w 483"/>
                <a:gd name="T35" fmla="*/ 2147483647 h 260"/>
                <a:gd name="T36" fmla="*/ 2147483647 w 483"/>
                <a:gd name="T37" fmla="*/ 2147483647 h 260"/>
                <a:gd name="T38" fmla="*/ 2147483647 w 483"/>
                <a:gd name="T39" fmla="*/ 2147483647 h 260"/>
                <a:gd name="T40" fmla="*/ 2147483647 w 483"/>
                <a:gd name="T41" fmla="*/ 2147483647 h 260"/>
                <a:gd name="T42" fmla="*/ 2147483647 w 483"/>
                <a:gd name="T43" fmla="*/ 2147483647 h 260"/>
                <a:gd name="T44" fmla="*/ 2147483647 w 483"/>
                <a:gd name="T45" fmla="*/ 2147483647 h 260"/>
                <a:gd name="T46" fmla="*/ 2147483647 w 483"/>
                <a:gd name="T47" fmla="*/ 2147483647 h 260"/>
                <a:gd name="T48" fmla="*/ 2147483647 w 483"/>
                <a:gd name="T49" fmla="*/ 2147483647 h 260"/>
                <a:gd name="T50" fmla="*/ 2147483647 w 483"/>
                <a:gd name="T51" fmla="*/ 2147483647 h 260"/>
                <a:gd name="T52" fmla="*/ 2147483647 w 483"/>
                <a:gd name="T53" fmla="*/ 2147483647 h 260"/>
                <a:gd name="T54" fmla="*/ 2147483647 w 483"/>
                <a:gd name="T55" fmla="*/ 2147483647 h 260"/>
                <a:gd name="T56" fmla="*/ 2147483647 w 483"/>
                <a:gd name="T57" fmla="*/ 2147483647 h 260"/>
                <a:gd name="T58" fmla="*/ 2147483647 w 483"/>
                <a:gd name="T59" fmla="*/ 2147483647 h 260"/>
                <a:gd name="T60" fmla="*/ 2147483647 w 483"/>
                <a:gd name="T61" fmla="*/ 2147483647 h 260"/>
                <a:gd name="T62" fmla="*/ 2147483647 w 483"/>
                <a:gd name="T63" fmla="*/ 2147483647 h 260"/>
                <a:gd name="T64" fmla="*/ 2147483647 w 483"/>
                <a:gd name="T65" fmla="*/ 2147483647 h 260"/>
                <a:gd name="T66" fmla="*/ 2147483647 w 483"/>
                <a:gd name="T67" fmla="*/ 2147483647 h 260"/>
                <a:gd name="T68" fmla="*/ 2147483647 w 483"/>
                <a:gd name="T69" fmla="*/ 2147483647 h 260"/>
                <a:gd name="T70" fmla="*/ 2147483647 w 483"/>
                <a:gd name="T71" fmla="*/ 2147483647 h 260"/>
                <a:gd name="T72" fmla="*/ 2147483647 w 483"/>
                <a:gd name="T73" fmla="*/ 2147483647 h 260"/>
                <a:gd name="T74" fmla="*/ 2147483647 w 483"/>
                <a:gd name="T75" fmla="*/ 2147483647 h 260"/>
                <a:gd name="T76" fmla="*/ 2147483647 w 483"/>
                <a:gd name="T77" fmla="*/ 2147483647 h 260"/>
                <a:gd name="T78" fmla="*/ 2147483647 w 483"/>
                <a:gd name="T79" fmla="*/ 2147483647 h 260"/>
                <a:gd name="T80" fmla="*/ 2147483647 w 483"/>
                <a:gd name="T81" fmla="*/ 2147483647 h 260"/>
                <a:gd name="T82" fmla="*/ 2147483647 w 483"/>
                <a:gd name="T83" fmla="*/ 2147483647 h 260"/>
                <a:gd name="T84" fmla="*/ 2147483647 w 483"/>
                <a:gd name="T85" fmla="*/ 2147483647 h 260"/>
                <a:gd name="T86" fmla="*/ 2147483647 w 483"/>
                <a:gd name="T87" fmla="*/ 2147483647 h 260"/>
                <a:gd name="T88" fmla="*/ 2147483647 w 483"/>
                <a:gd name="T89" fmla="*/ 2147483647 h 260"/>
                <a:gd name="T90" fmla="*/ 2147483647 w 483"/>
                <a:gd name="T91" fmla="*/ 2147483647 h 260"/>
                <a:gd name="T92" fmla="*/ 2147483647 w 483"/>
                <a:gd name="T93" fmla="*/ 2147483647 h 260"/>
                <a:gd name="T94" fmla="*/ 2147483647 w 483"/>
                <a:gd name="T95" fmla="*/ 2147483647 h 260"/>
                <a:gd name="T96" fmla="*/ 2147483647 w 483"/>
                <a:gd name="T97" fmla="*/ 2147483647 h 260"/>
                <a:gd name="T98" fmla="*/ 2147483647 w 483"/>
                <a:gd name="T99" fmla="*/ 2147483647 h 260"/>
                <a:gd name="T100" fmla="*/ 2147483647 w 483"/>
                <a:gd name="T101" fmla="*/ 2147483647 h 260"/>
                <a:gd name="T102" fmla="*/ 2147483647 w 483"/>
                <a:gd name="T103" fmla="*/ 2147483647 h 260"/>
                <a:gd name="T104" fmla="*/ 2147483647 w 483"/>
                <a:gd name="T105" fmla="*/ 2147483647 h 260"/>
                <a:gd name="T106" fmla="*/ 2147483647 w 483"/>
                <a:gd name="T107" fmla="*/ 2147483647 h 260"/>
                <a:gd name="T108" fmla="*/ 2147483647 w 483"/>
                <a:gd name="T109" fmla="*/ 2147483647 h 260"/>
                <a:gd name="T110" fmla="*/ 2147483647 w 483"/>
                <a:gd name="T111" fmla="*/ 2147483647 h 260"/>
                <a:gd name="T112" fmla="*/ 2147483647 w 483"/>
                <a:gd name="T113" fmla="*/ 2147483647 h 260"/>
                <a:gd name="T114" fmla="*/ 2147483647 w 483"/>
                <a:gd name="T115" fmla="*/ 2147483647 h 260"/>
                <a:gd name="T116" fmla="*/ 2147483647 w 483"/>
                <a:gd name="T117" fmla="*/ 2147483647 h 260"/>
                <a:gd name="T118" fmla="*/ 2147483647 w 483"/>
                <a:gd name="T119" fmla="*/ 2147483647 h 260"/>
                <a:gd name="T120" fmla="*/ 2147483647 w 483"/>
                <a:gd name="T121" fmla="*/ 2147483647 h 260"/>
                <a:gd name="T122" fmla="*/ 2147483647 w 483"/>
                <a:gd name="T123" fmla="*/ 2147483647 h 2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BD4E6EC1-6F39-1446-9801-55D8B4DD6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2207" y="3340135"/>
              <a:ext cx="85578" cy="9478"/>
            </a:xfrm>
            <a:custGeom>
              <a:avLst/>
              <a:gdLst>
                <a:gd name="T0" fmla="*/ 2147483647 w 54"/>
                <a:gd name="T1" fmla="*/ 2147483647 h 6"/>
                <a:gd name="T2" fmla="*/ 2147483647 w 54"/>
                <a:gd name="T3" fmla="*/ 2147483647 h 6"/>
                <a:gd name="T4" fmla="*/ 2147483647 w 54"/>
                <a:gd name="T5" fmla="*/ 0 h 6"/>
                <a:gd name="T6" fmla="*/ 0 w 54"/>
                <a:gd name="T7" fmla="*/ 2147483647 h 6"/>
                <a:gd name="T8" fmla="*/ 2147483647 w 54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6">
                  <a:moveTo>
                    <a:pt x="6" y="6"/>
                  </a:moveTo>
                  <a:lnTo>
                    <a:pt x="30" y="6"/>
                  </a:lnTo>
                  <a:lnTo>
                    <a:pt x="54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4CBED6CE-450A-6044-A693-F1FDC9F1A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989" y="2555377"/>
              <a:ext cx="1211398" cy="847312"/>
            </a:xfrm>
            <a:custGeom>
              <a:avLst/>
              <a:gdLst>
                <a:gd name="T0" fmla="*/ 2147483647 w 129"/>
                <a:gd name="T1" fmla="*/ 2147483647 h 91"/>
                <a:gd name="T2" fmla="*/ 2147483647 w 129"/>
                <a:gd name="T3" fmla="*/ 2147483647 h 91"/>
                <a:gd name="T4" fmla="*/ 2147483647 w 129"/>
                <a:gd name="T5" fmla="*/ 2147483647 h 91"/>
                <a:gd name="T6" fmla="*/ 2147483647 w 129"/>
                <a:gd name="T7" fmla="*/ 2147483647 h 91"/>
                <a:gd name="T8" fmla="*/ 2147483647 w 129"/>
                <a:gd name="T9" fmla="*/ 2147483647 h 91"/>
                <a:gd name="T10" fmla="*/ 2147483647 w 129"/>
                <a:gd name="T11" fmla="*/ 2147483647 h 91"/>
                <a:gd name="T12" fmla="*/ 2147483647 w 129"/>
                <a:gd name="T13" fmla="*/ 2147483647 h 91"/>
                <a:gd name="T14" fmla="*/ 2147483647 w 129"/>
                <a:gd name="T15" fmla="*/ 2147483647 h 91"/>
                <a:gd name="T16" fmla="*/ 2147483647 w 129"/>
                <a:gd name="T17" fmla="*/ 2147483647 h 91"/>
                <a:gd name="T18" fmla="*/ 2147483647 w 129"/>
                <a:gd name="T19" fmla="*/ 2147483647 h 91"/>
                <a:gd name="T20" fmla="*/ 2147483647 w 129"/>
                <a:gd name="T21" fmla="*/ 2147483647 h 91"/>
                <a:gd name="T22" fmla="*/ 2147483647 w 129"/>
                <a:gd name="T23" fmla="*/ 2147483647 h 91"/>
                <a:gd name="T24" fmla="*/ 2147483647 w 129"/>
                <a:gd name="T25" fmla="*/ 2147483647 h 91"/>
                <a:gd name="T26" fmla="*/ 2147483647 w 129"/>
                <a:gd name="T27" fmla="*/ 2147483647 h 91"/>
                <a:gd name="T28" fmla="*/ 2147483647 w 129"/>
                <a:gd name="T29" fmla="*/ 2147483647 h 91"/>
                <a:gd name="T30" fmla="*/ 0 w 129"/>
                <a:gd name="T31" fmla="*/ 2147483647 h 91"/>
                <a:gd name="T32" fmla="*/ 2147483647 w 129"/>
                <a:gd name="T33" fmla="*/ 2147483647 h 91"/>
                <a:gd name="T34" fmla="*/ 2147483647 w 129"/>
                <a:gd name="T35" fmla="*/ 2147483647 h 91"/>
                <a:gd name="T36" fmla="*/ 2147483647 w 129"/>
                <a:gd name="T37" fmla="*/ 2147483647 h 91"/>
                <a:gd name="T38" fmla="*/ 2147483647 w 129"/>
                <a:gd name="T39" fmla="*/ 2147483647 h 91"/>
                <a:gd name="T40" fmla="*/ 2147483647 w 129"/>
                <a:gd name="T41" fmla="*/ 2147483647 h 91"/>
                <a:gd name="T42" fmla="*/ 2147483647 w 129"/>
                <a:gd name="T43" fmla="*/ 2147483647 h 91"/>
                <a:gd name="T44" fmla="*/ 2147483647 w 129"/>
                <a:gd name="T45" fmla="*/ 2147483647 h 91"/>
                <a:gd name="T46" fmla="*/ 2147483647 w 129"/>
                <a:gd name="T47" fmla="*/ 2147483647 h 91"/>
                <a:gd name="T48" fmla="*/ 2147483647 w 129"/>
                <a:gd name="T49" fmla="*/ 2147483647 h 91"/>
                <a:gd name="T50" fmla="*/ 2147483647 w 129"/>
                <a:gd name="T51" fmla="*/ 2147483647 h 91"/>
                <a:gd name="T52" fmla="*/ 2147483647 w 129"/>
                <a:gd name="T53" fmla="*/ 2147483647 h 91"/>
                <a:gd name="T54" fmla="*/ 2147483647 w 129"/>
                <a:gd name="T55" fmla="*/ 2147483647 h 91"/>
                <a:gd name="T56" fmla="*/ 2147483647 w 129"/>
                <a:gd name="T57" fmla="*/ 2147483647 h 91"/>
                <a:gd name="T58" fmla="*/ 2147483647 w 129"/>
                <a:gd name="T59" fmla="*/ 2147483647 h 91"/>
                <a:gd name="T60" fmla="*/ 2147483647 w 129"/>
                <a:gd name="T61" fmla="*/ 2147483647 h 91"/>
                <a:gd name="T62" fmla="*/ 2147483647 w 129"/>
                <a:gd name="T63" fmla="*/ 2147483647 h 91"/>
                <a:gd name="T64" fmla="*/ 2147483647 w 129"/>
                <a:gd name="T65" fmla="*/ 2147483647 h 91"/>
                <a:gd name="T66" fmla="*/ 2147483647 w 129"/>
                <a:gd name="T67" fmla="*/ 2147483647 h 91"/>
                <a:gd name="T68" fmla="*/ 2147483647 w 129"/>
                <a:gd name="T69" fmla="*/ 2147483647 h 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9" h="91">
                  <a:moveTo>
                    <a:pt x="89" y="79"/>
                  </a:moveTo>
                  <a:cubicBezTo>
                    <a:pt x="87" y="77"/>
                    <a:pt x="87" y="77"/>
                    <a:pt x="87" y="77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20" y="62"/>
                    <a:pt x="20" y="63"/>
                  </a:cubicBezTo>
                  <a:cubicBezTo>
                    <a:pt x="20" y="64"/>
                    <a:pt x="20" y="72"/>
                    <a:pt x="20" y="72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0" y="82"/>
                    <a:pt x="90" y="82"/>
                    <a:pt x="90" y="82"/>
                  </a:cubicBezTo>
                  <a:lnTo>
                    <a:pt x="89" y="7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5A91A099-7453-1D45-85EF-9B1CB5F73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156" y="3311702"/>
              <a:ext cx="26624" cy="17059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2147483647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22825E12-9BDE-8F46-BD50-7638E6C79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5768" y="2871935"/>
              <a:ext cx="11410" cy="1895"/>
            </a:xfrm>
            <a:prstGeom prst="rect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15000"/>
                </a:spcBef>
              </a:pPr>
              <a:endParaRPr lang="en-US" sz="1050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CD4F4F7E-5EFD-FF49-8A17-2C2906D6F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1556" y="1491974"/>
              <a:ext cx="777806" cy="915550"/>
            </a:xfrm>
            <a:custGeom>
              <a:avLst/>
              <a:gdLst>
                <a:gd name="T0" fmla="*/ 2147483647 w 83"/>
                <a:gd name="T1" fmla="*/ 2147483647 h 98"/>
                <a:gd name="T2" fmla="*/ 2147483647 w 83"/>
                <a:gd name="T3" fmla="*/ 2147483647 h 98"/>
                <a:gd name="T4" fmla="*/ 2147483647 w 83"/>
                <a:gd name="T5" fmla="*/ 2147483647 h 98"/>
                <a:gd name="T6" fmla="*/ 2147483647 w 83"/>
                <a:gd name="T7" fmla="*/ 2147483647 h 98"/>
                <a:gd name="T8" fmla="*/ 2147483647 w 83"/>
                <a:gd name="T9" fmla="*/ 2147483647 h 98"/>
                <a:gd name="T10" fmla="*/ 2147483647 w 83"/>
                <a:gd name="T11" fmla="*/ 2147483647 h 98"/>
                <a:gd name="T12" fmla="*/ 2147483647 w 83"/>
                <a:gd name="T13" fmla="*/ 2147483647 h 98"/>
                <a:gd name="T14" fmla="*/ 2147483647 w 83"/>
                <a:gd name="T15" fmla="*/ 2147483647 h 98"/>
                <a:gd name="T16" fmla="*/ 2147483647 w 83"/>
                <a:gd name="T17" fmla="*/ 2147483647 h 98"/>
                <a:gd name="T18" fmla="*/ 2147483647 w 83"/>
                <a:gd name="T19" fmla="*/ 2147483647 h 98"/>
                <a:gd name="T20" fmla="*/ 2147483647 w 83"/>
                <a:gd name="T21" fmla="*/ 2147483647 h 98"/>
                <a:gd name="T22" fmla="*/ 2147483647 w 83"/>
                <a:gd name="T23" fmla="*/ 2147483647 h 98"/>
                <a:gd name="T24" fmla="*/ 2147483647 w 83"/>
                <a:gd name="T25" fmla="*/ 2147483647 h 98"/>
                <a:gd name="T26" fmla="*/ 2147483647 w 83"/>
                <a:gd name="T27" fmla="*/ 2147483647 h 98"/>
                <a:gd name="T28" fmla="*/ 2147483647 w 83"/>
                <a:gd name="T29" fmla="*/ 2147483647 h 98"/>
                <a:gd name="T30" fmla="*/ 2147483647 w 83"/>
                <a:gd name="T31" fmla="*/ 2147483647 h 98"/>
                <a:gd name="T32" fmla="*/ 2147483647 w 83"/>
                <a:gd name="T33" fmla="*/ 2147483647 h 98"/>
                <a:gd name="T34" fmla="*/ 2147483647 w 83"/>
                <a:gd name="T35" fmla="*/ 2147483647 h 98"/>
                <a:gd name="T36" fmla="*/ 2147483647 w 83"/>
                <a:gd name="T37" fmla="*/ 2147483647 h 98"/>
                <a:gd name="T38" fmla="*/ 2147483647 w 83"/>
                <a:gd name="T39" fmla="*/ 2147483647 h 98"/>
                <a:gd name="T40" fmla="*/ 2147483647 w 83"/>
                <a:gd name="T41" fmla="*/ 2147483647 h 98"/>
                <a:gd name="T42" fmla="*/ 2147483647 w 83"/>
                <a:gd name="T43" fmla="*/ 2147483647 h 98"/>
                <a:gd name="T44" fmla="*/ 2147483647 w 83"/>
                <a:gd name="T45" fmla="*/ 2147483647 h 98"/>
                <a:gd name="T46" fmla="*/ 2147483647 w 83"/>
                <a:gd name="T47" fmla="*/ 2147483647 h 98"/>
                <a:gd name="T48" fmla="*/ 2147483647 w 83"/>
                <a:gd name="T49" fmla="*/ 2147483647 h 98"/>
                <a:gd name="T50" fmla="*/ 2147483647 w 83"/>
                <a:gd name="T51" fmla="*/ 0 h 98"/>
                <a:gd name="T52" fmla="*/ 2147483647 w 83"/>
                <a:gd name="T53" fmla="*/ 2147483647 h 98"/>
                <a:gd name="T54" fmla="*/ 2147483647 w 83"/>
                <a:gd name="T55" fmla="*/ 2147483647 h 98"/>
                <a:gd name="T56" fmla="*/ 2147483647 w 83"/>
                <a:gd name="T57" fmla="*/ 2147483647 h 98"/>
                <a:gd name="T58" fmla="*/ 2147483647 w 83"/>
                <a:gd name="T59" fmla="*/ 2147483647 h 98"/>
                <a:gd name="T60" fmla="*/ 2147483647 w 83"/>
                <a:gd name="T61" fmla="*/ 2147483647 h 98"/>
                <a:gd name="T62" fmla="*/ 2147483647 w 83"/>
                <a:gd name="T63" fmla="*/ 2147483647 h 98"/>
                <a:gd name="T64" fmla="*/ 2147483647 w 83"/>
                <a:gd name="T65" fmla="*/ 2147483647 h 98"/>
                <a:gd name="T66" fmla="*/ 2147483647 w 83"/>
                <a:gd name="T67" fmla="*/ 2147483647 h 98"/>
                <a:gd name="T68" fmla="*/ 2147483647 w 83"/>
                <a:gd name="T69" fmla="*/ 2147483647 h 98"/>
                <a:gd name="T70" fmla="*/ 2147483647 w 83"/>
                <a:gd name="T71" fmla="*/ 2147483647 h 98"/>
                <a:gd name="T72" fmla="*/ 2147483647 w 83"/>
                <a:gd name="T73" fmla="*/ 2147483647 h 98"/>
                <a:gd name="T74" fmla="*/ 2147483647 w 83"/>
                <a:gd name="T75" fmla="*/ 2147483647 h 98"/>
                <a:gd name="T76" fmla="*/ 2147483647 w 83"/>
                <a:gd name="T77" fmla="*/ 2147483647 h 98"/>
                <a:gd name="T78" fmla="*/ 2147483647 w 83"/>
                <a:gd name="T79" fmla="*/ 2147483647 h 98"/>
                <a:gd name="T80" fmla="*/ 2147483647 w 83"/>
                <a:gd name="T81" fmla="*/ 2147483647 h 98"/>
                <a:gd name="T82" fmla="*/ 2147483647 w 83"/>
                <a:gd name="T83" fmla="*/ 2147483647 h 98"/>
                <a:gd name="T84" fmla="*/ 2147483647 w 83"/>
                <a:gd name="T85" fmla="*/ 2147483647 h 98"/>
                <a:gd name="T86" fmla="*/ 2147483647 w 83"/>
                <a:gd name="T87" fmla="*/ 2147483647 h 98"/>
                <a:gd name="T88" fmla="*/ 2147483647 w 83"/>
                <a:gd name="T89" fmla="*/ 2147483647 h 98"/>
                <a:gd name="T90" fmla="*/ 2147483647 w 83"/>
                <a:gd name="T91" fmla="*/ 2147483647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3" h="98">
                  <a:moveTo>
                    <a:pt x="23" y="87"/>
                  </a:moveTo>
                  <a:cubicBezTo>
                    <a:pt x="23" y="87"/>
                    <a:pt x="24" y="87"/>
                    <a:pt x="24" y="86"/>
                  </a:cubicBezTo>
                  <a:cubicBezTo>
                    <a:pt x="24" y="86"/>
                    <a:pt x="24" y="82"/>
                    <a:pt x="24" y="8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3" y="70"/>
                    <a:pt x="23" y="70"/>
                  </a:cubicBezTo>
                  <a:cubicBezTo>
                    <a:pt x="23" y="69"/>
                    <a:pt x="24" y="65"/>
                    <a:pt x="24" y="65"/>
                  </a:cubicBezTo>
                  <a:cubicBezTo>
                    <a:pt x="24" y="65"/>
                    <a:pt x="24" y="62"/>
                    <a:pt x="24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1" y="92"/>
                    <a:pt x="21" y="92"/>
                    <a:pt x="21" y="92"/>
                  </a:cubicBezTo>
                  <a:lnTo>
                    <a:pt x="23" y="8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0C60D905-AB7F-F942-A8D7-9E3FC9644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925" y="1670156"/>
              <a:ext cx="384148" cy="875744"/>
            </a:xfrm>
            <a:custGeom>
              <a:avLst/>
              <a:gdLst>
                <a:gd name="T0" fmla="*/ 329757991 w 10000"/>
                <a:gd name="T1" fmla="*/ 900343932 h 9895"/>
                <a:gd name="T2" fmla="*/ 321712352 w 10000"/>
                <a:gd name="T3" fmla="*/ 642988176 h 9895"/>
                <a:gd name="T4" fmla="*/ 305620110 w 10000"/>
                <a:gd name="T5" fmla="*/ 257355682 h 9895"/>
                <a:gd name="T6" fmla="*/ 281514137 w 10000"/>
                <a:gd name="T7" fmla="*/ 214195752 h 9895"/>
                <a:gd name="T8" fmla="*/ 249329623 w 10000"/>
                <a:gd name="T9" fmla="*/ 0 h 9895"/>
                <a:gd name="T10" fmla="*/ 233237382 w 10000"/>
                <a:gd name="T11" fmla="*/ 128677878 h 9895"/>
                <a:gd name="T12" fmla="*/ 217145140 w 10000"/>
                <a:gd name="T13" fmla="*/ 214195752 h 9895"/>
                <a:gd name="T14" fmla="*/ 176947920 w 10000"/>
                <a:gd name="T15" fmla="*/ 385627008 h 9895"/>
                <a:gd name="T16" fmla="*/ 144763406 w 10000"/>
                <a:gd name="T17" fmla="*/ 471551434 h 9895"/>
                <a:gd name="T18" fmla="*/ 144763406 w 10000"/>
                <a:gd name="T19" fmla="*/ 685741627 h 9895"/>
                <a:gd name="T20" fmla="*/ 112612851 w 10000"/>
                <a:gd name="T21" fmla="*/ 1028615184 h 9895"/>
                <a:gd name="T22" fmla="*/ 88473944 w 10000"/>
                <a:gd name="T23" fmla="*/ 1328729803 h 9895"/>
                <a:gd name="T24" fmla="*/ 80428336 w 10000"/>
                <a:gd name="T25" fmla="*/ 1586085559 h 9895"/>
                <a:gd name="T26" fmla="*/ 48243854 w 10000"/>
                <a:gd name="T27" fmla="*/ 1757522301 h 9895"/>
                <a:gd name="T28" fmla="*/ 32184514 w 10000"/>
                <a:gd name="T29" fmla="*/ 1971718053 h 9895"/>
                <a:gd name="T30" fmla="*/ 32184514 w 10000"/>
                <a:gd name="T31" fmla="*/ 2147483647 h 9895"/>
                <a:gd name="T32" fmla="*/ 32184514 w 10000"/>
                <a:gd name="T33" fmla="*/ 2147483647 h 9895"/>
                <a:gd name="T34" fmla="*/ 32184514 w 10000"/>
                <a:gd name="T35" fmla="*/ 2147483647 h 9895"/>
                <a:gd name="T36" fmla="*/ 8045607 w 10000"/>
                <a:gd name="T37" fmla="*/ 2147483647 h 9895"/>
                <a:gd name="T38" fmla="*/ 16092241 w 10000"/>
                <a:gd name="T39" fmla="*/ 2147483647 h 9895"/>
                <a:gd name="T40" fmla="*/ 57377416 w 10000"/>
                <a:gd name="T41" fmla="*/ 2147483647 h 9895"/>
                <a:gd name="T42" fmla="*/ 62950940 w 10000"/>
                <a:gd name="T43" fmla="*/ 2147483647 h 9895"/>
                <a:gd name="T44" fmla="*/ 80428336 w 10000"/>
                <a:gd name="T45" fmla="*/ 2147483647 h 9895"/>
                <a:gd name="T46" fmla="*/ 104566217 w 10000"/>
                <a:gd name="T47" fmla="*/ 2147483647 h 9895"/>
                <a:gd name="T48" fmla="*/ 144763406 w 10000"/>
                <a:gd name="T49" fmla="*/ 2147483647 h 9895"/>
                <a:gd name="T50" fmla="*/ 152810071 w 10000"/>
                <a:gd name="T51" fmla="*/ 2147483647 h 9895"/>
                <a:gd name="T52" fmla="*/ 193040161 w 10000"/>
                <a:gd name="T53" fmla="*/ 2147483647 h 9895"/>
                <a:gd name="T54" fmla="*/ 184994553 w 10000"/>
                <a:gd name="T55" fmla="*/ 2147483647 h 9895"/>
                <a:gd name="T56" fmla="*/ 168902312 w 10000"/>
                <a:gd name="T57" fmla="*/ 2147483647 h 9895"/>
                <a:gd name="T58" fmla="*/ 193040161 w 10000"/>
                <a:gd name="T59" fmla="*/ 1971718053 h 9895"/>
                <a:gd name="T60" fmla="*/ 265421864 w 10000"/>
                <a:gd name="T61" fmla="*/ 1714768849 h 9895"/>
                <a:gd name="T62" fmla="*/ 265421864 w 10000"/>
                <a:gd name="T63" fmla="*/ 1457407681 h 9895"/>
                <a:gd name="T64" fmla="*/ 305620110 w 10000"/>
                <a:gd name="T65" fmla="*/ 1157293062 h 9895"/>
                <a:gd name="T66" fmla="*/ 329757991 w 10000"/>
                <a:gd name="T67" fmla="*/ 1157293062 h 98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00" h="9895">
                  <a:moveTo>
                    <a:pt x="10000" y="2316"/>
                  </a:moveTo>
                  <a:lnTo>
                    <a:pt x="10000" y="2211"/>
                  </a:lnTo>
                  <a:lnTo>
                    <a:pt x="9756" y="1895"/>
                  </a:lnTo>
                  <a:lnTo>
                    <a:pt x="9756" y="1579"/>
                  </a:lnTo>
                  <a:lnTo>
                    <a:pt x="9756" y="1158"/>
                  </a:lnTo>
                  <a:lnTo>
                    <a:pt x="9268" y="632"/>
                  </a:lnTo>
                  <a:lnTo>
                    <a:pt x="9024" y="632"/>
                  </a:lnTo>
                  <a:lnTo>
                    <a:pt x="8537" y="526"/>
                  </a:lnTo>
                  <a:lnTo>
                    <a:pt x="7805" y="211"/>
                  </a:lnTo>
                  <a:lnTo>
                    <a:pt x="7561" y="0"/>
                  </a:lnTo>
                  <a:lnTo>
                    <a:pt x="7317" y="0"/>
                  </a:lnTo>
                  <a:lnTo>
                    <a:pt x="7073" y="316"/>
                  </a:lnTo>
                  <a:lnTo>
                    <a:pt x="7073" y="526"/>
                  </a:lnTo>
                  <a:lnTo>
                    <a:pt x="6585" y="526"/>
                  </a:lnTo>
                  <a:lnTo>
                    <a:pt x="5854" y="526"/>
                  </a:lnTo>
                  <a:lnTo>
                    <a:pt x="5366" y="947"/>
                  </a:lnTo>
                  <a:lnTo>
                    <a:pt x="5122" y="947"/>
                  </a:lnTo>
                  <a:lnTo>
                    <a:pt x="4390" y="1158"/>
                  </a:lnTo>
                  <a:lnTo>
                    <a:pt x="4146" y="1368"/>
                  </a:lnTo>
                  <a:lnTo>
                    <a:pt x="4390" y="1684"/>
                  </a:lnTo>
                  <a:lnTo>
                    <a:pt x="3902" y="2000"/>
                  </a:lnTo>
                  <a:lnTo>
                    <a:pt x="3415" y="2526"/>
                  </a:lnTo>
                  <a:lnTo>
                    <a:pt x="2927" y="2632"/>
                  </a:lnTo>
                  <a:lnTo>
                    <a:pt x="2683" y="3263"/>
                  </a:lnTo>
                  <a:lnTo>
                    <a:pt x="2195" y="3684"/>
                  </a:lnTo>
                  <a:lnTo>
                    <a:pt x="2439" y="3895"/>
                  </a:lnTo>
                  <a:lnTo>
                    <a:pt x="2439" y="4211"/>
                  </a:lnTo>
                  <a:lnTo>
                    <a:pt x="1463" y="4316"/>
                  </a:lnTo>
                  <a:lnTo>
                    <a:pt x="976" y="4526"/>
                  </a:lnTo>
                  <a:lnTo>
                    <a:pt x="976" y="4842"/>
                  </a:lnTo>
                  <a:cubicBezTo>
                    <a:pt x="976" y="4842"/>
                    <a:pt x="732" y="5263"/>
                    <a:pt x="732" y="5368"/>
                  </a:cubicBezTo>
                  <a:cubicBezTo>
                    <a:pt x="813" y="5544"/>
                    <a:pt x="895" y="5719"/>
                    <a:pt x="976" y="5895"/>
                  </a:cubicBezTo>
                  <a:lnTo>
                    <a:pt x="1463" y="6211"/>
                  </a:lnTo>
                  <a:lnTo>
                    <a:pt x="976" y="6421"/>
                  </a:lnTo>
                  <a:lnTo>
                    <a:pt x="976" y="6632"/>
                  </a:lnTo>
                  <a:lnTo>
                    <a:pt x="976" y="7053"/>
                  </a:lnTo>
                  <a:cubicBezTo>
                    <a:pt x="976" y="7158"/>
                    <a:pt x="732" y="7158"/>
                    <a:pt x="732" y="7158"/>
                  </a:cubicBezTo>
                  <a:lnTo>
                    <a:pt x="244" y="7684"/>
                  </a:lnTo>
                  <a:lnTo>
                    <a:pt x="0" y="7789"/>
                  </a:lnTo>
                  <a:cubicBezTo>
                    <a:pt x="488" y="8316"/>
                    <a:pt x="329" y="8217"/>
                    <a:pt x="488" y="8316"/>
                  </a:cubicBezTo>
                  <a:cubicBezTo>
                    <a:pt x="647" y="8415"/>
                    <a:pt x="746" y="8264"/>
                    <a:pt x="955" y="8384"/>
                  </a:cubicBezTo>
                  <a:cubicBezTo>
                    <a:pt x="1164" y="8504"/>
                    <a:pt x="1597" y="8867"/>
                    <a:pt x="1740" y="9038"/>
                  </a:cubicBezTo>
                  <a:cubicBezTo>
                    <a:pt x="1883" y="9209"/>
                    <a:pt x="1786" y="9301"/>
                    <a:pt x="1814" y="9410"/>
                  </a:cubicBezTo>
                  <a:cubicBezTo>
                    <a:pt x="1842" y="9519"/>
                    <a:pt x="1865" y="9637"/>
                    <a:pt x="1909" y="9693"/>
                  </a:cubicBezTo>
                  <a:cubicBezTo>
                    <a:pt x="1953" y="9749"/>
                    <a:pt x="1990" y="9709"/>
                    <a:pt x="2078" y="9743"/>
                  </a:cubicBezTo>
                  <a:cubicBezTo>
                    <a:pt x="2166" y="9777"/>
                    <a:pt x="2338" y="9905"/>
                    <a:pt x="2439" y="9895"/>
                  </a:cubicBezTo>
                  <a:cubicBezTo>
                    <a:pt x="2540" y="9885"/>
                    <a:pt x="2602" y="9754"/>
                    <a:pt x="2683" y="9684"/>
                  </a:cubicBezTo>
                  <a:lnTo>
                    <a:pt x="3171" y="9474"/>
                  </a:lnTo>
                  <a:lnTo>
                    <a:pt x="3902" y="9474"/>
                  </a:lnTo>
                  <a:lnTo>
                    <a:pt x="4390" y="9053"/>
                  </a:lnTo>
                  <a:cubicBezTo>
                    <a:pt x="4471" y="8807"/>
                    <a:pt x="4553" y="8562"/>
                    <a:pt x="4634" y="8316"/>
                  </a:cubicBezTo>
                  <a:lnTo>
                    <a:pt x="4634" y="7895"/>
                  </a:lnTo>
                  <a:lnTo>
                    <a:pt x="5122" y="7789"/>
                  </a:lnTo>
                  <a:lnTo>
                    <a:pt x="5854" y="7684"/>
                  </a:lnTo>
                  <a:lnTo>
                    <a:pt x="5854" y="7158"/>
                  </a:lnTo>
                  <a:lnTo>
                    <a:pt x="5610" y="6842"/>
                  </a:lnTo>
                  <a:lnTo>
                    <a:pt x="4878" y="6632"/>
                  </a:lnTo>
                  <a:cubicBezTo>
                    <a:pt x="4959" y="6386"/>
                    <a:pt x="5041" y="6141"/>
                    <a:pt x="5122" y="5895"/>
                  </a:cubicBezTo>
                  <a:lnTo>
                    <a:pt x="5122" y="5368"/>
                  </a:lnTo>
                  <a:lnTo>
                    <a:pt x="5854" y="4842"/>
                  </a:lnTo>
                  <a:lnTo>
                    <a:pt x="6585" y="4632"/>
                  </a:lnTo>
                  <a:lnTo>
                    <a:pt x="8049" y="4211"/>
                  </a:lnTo>
                  <a:lnTo>
                    <a:pt x="8293" y="3895"/>
                  </a:lnTo>
                  <a:lnTo>
                    <a:pt x="8049" y="3579"/>
                  </a:lnTo>
                  <a:lnTo>
                    <a:pt x="8537" y="3263"/>
                  </a:lnTo>
                  <a:lnTo>
                    <a:pt x="9268" y="2842"/>
                  </a:lnTo>
                  <a:lnTo>
                    <a:pt x="10000" y="2947"/>
                  </a:lnTo>
                  <a:lnTo>
                    <a:pt x="10000" y="2842"/>
                  </a:lnTo>
                  <a:lnTo>
                    <a:pt x="10000" y="231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0715ABA0-7A21-EC47-BEE0-1DBDFB1FB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924" y="2705126"/>
              <a:ext cx="534384" cy="343094"/>
            </a:xfrm>
            <a:custGeom>
              <a:avLst/>
              <a:gdLst>
                <a:gd name="T0" fmla="*/ 2147483647 w 57"/>
                <a:gd name="T1" fmla="*/ 2147483647 h 37"/>
                <a:gd name="T2" fmla="*/ 2147483647 w 57"/>
                <a:gd name="T3" fmla="*/ 2147483647 h 37"/>
                <a:gd name="T4" fmla="*/ 2147483647 w 57"/>
                <a:gd name="T5" fmla="*/ 2147483647 h 37"/>
                <a:gd name="T6" fmla="*/ 2147483647 w 57"/>
                <a:gd name="T7" fmla="*/ 2147483647 h 37"/>
                <a:gd name="T8" fmla="*/ 2147483647 w 57"/>
                <a:gd name="T9" fmla="*/ 2147483647 h 37"/>
                <a:gd name="T10" fmla="*/ 2147483647 w 57"/>
                <a:gd name="T11" fmla="*/ 2147483647 h 37"/>
                <a:gd name="T12" fmla="*/ 2147483647 w 57"/>
                <a:gd name="T13" fmla="*/ 2147483647 h 37"/>
                <a:gd name="T14" fmla="*/ 2147483647 w 57"/>
                <a:gd name="T15" fmla="*/ 2147483647 h 37"/>
                <a:gd name="T16" fmla="*/ 2147483647 w 57"/>
                <a:gd name="T17" fmla="*/ 2147483647 h 37"/>
                <a:gd name="T18" fmla="*/ 2147483647 w 57"/>
                <a:gd name="T19" fmla="*/ 2147483647 h 37"/>
                <a:gd name="T20" fmla="*/ 2147483647 w 57"/>
                <a:gd name="T21" fmla="*/ 2147483647 h 37"/>
                <a:gd name="T22" fmla="*/ 2147483647 w 57"/>
                <a:gd name="T23" fmla="*/ 0 h 37"/>
                <a:gd name="T24" fmla="*/ 2147483647 w 57"/>
                <a:gd name="T25" fmla="*/ 0 h 37"/>
                <a:gd name="T26" fmla="*/ 2147483647 w 57"/>
                <a:gd name="T27" fmla="*/ 2147483647 h 37"/>
                <a:gd name="T28" fmla="*/ 2147483647 w 57"/>
                <a:gd name="T29" fmla="*/ 2147483647 h 37"/>
                <a:gd name="T30" fmla="*/ 2147483647 w 57"/>
                <a:gd name="T31" fmla="*/ 2147483647 h 37"/>
                <a:gd name="T32" fmla="*/ 2147483647 w 57"/>
                <a:gd name="T33" fmla="*/ 2147483647 h 37"/>
                <a:gd name="T34" fmla="*/ 2147483647 w 57"/>
                <a:gd name="T35" fmla="*/ 2147483647 h 37"/>
                <a:gd name="T36" fmla="*/ 2147483647 w 57"/>
                <a:gd name="T37" fmla="*/ 2147483647 h 37"/>
                <a:gd name="T38" fmla="*/ 2147483647 w 57"/>
                <a:gd name="T39" fmla="*/ 2147483647 h 37"/>
                <a:gd name="T40" fmla="*/ 2147483647 w 57"/>
                <a:gd name="T41" fmla="*/ 2147483647 h 37"/>
                <a:gd name="T42" fmla="*/ 2147483647 w 57"/>
                <a:gd name="T43" fmla="*/ 2147483647 h 37"/>
                <a:gd name="T44" fmla="*/ 0 w 57"/>
                <a:gd name="T45" fmla="*/ 2147483647 h 37"/>
                <a:gd name="T46" fmla="*/ 0 w 57"/>
                <a:gd name="T47" fmla="*/ 2147483647 h 37"/>
                <a:gd name="T48" fmla="*/ 2147483647 w 57"/>
                <a:gd name="T49" fmla="*/ 2147483647 h 37"/>
                <a:gd name="T50" fmla="*/ 2147483647 w 57"/>
                <a:gd name="T51" fmla="*/ 2147483647 h 37"/>
                <a:gd name="T52" fmla="*/ 2147483647 w 57"/>
                <a:gd name="T53" fmla="*/ 2147483647 h 37"/>
                <a:gd name="T54" fmla="*/ 2147483647 w 57"/>
                <a:gd name="T55" fmla="*/ 2147483647 h 37"/>
                <a:gd name="T56" fmla="*/ 2147483647 w 57"/>
                <a:gd name="T57" fmla="*/ 2147483647 h 37"/>
                <a:gd name="T58" fmla="*/ 2147483647 w 57"/>
                <a:gd name="T59" fmla="*/ 2147483647 h 37"/>
                <a:gd name="T60" fmla="*/ 2147483647 w 57"/>
                <a:gd name="T61" fmla="*/ 2147483647 h 37"/>
                <a:gd name="T62" fmla="*/ 2147483647 w 57"/>
                <a:gd name="T63" fmla="*/ 2147483647 h 37"/>
                <a:gd name="T64" fmla="*/ 2147483647 w 57"/>
                <a:gd name="T65" fmla="*/ 2147483647 h 37"/>
                <a:gd name="T66" fmla="*/ 2147483647 w 57"/>
                <a:gd name="T67" fmla="*/ 2147483647 h 37"/>
                <a:gd name="T68" fmla="*/ 2147483647 w 57"/>
                <a:gd name="T69" fmla="*/ 2147483647 h 37"/>
                <a:gd name="T70" fmla="*/ 2147483647 w 57"/>
                <a:gd name="T71" fmla="*/ 2147483647 h 37"/>
                <a:gd name="T72" fmla="*/ 2147483647 w 57"/>
                <a:gd name="T73" fmla="*/ 2147483647 h 37"/>
                <a:gd name="T74" fmla="*/ 2147483647 w 57"/>
                <a:gd name="T75" fmla="*/ 2147483647 h 37"/>
                <a:gd name="T76" fmla="*/ 2147483647 w 57"/>
                <a:gd name="T77" fmla="*/ 2147483647 h 37"/>
                <a:gd name="T78" fmla="*/ 2147483647 w 57"/>
                <a:gd name="T79" fmla="*/ 2147483647 h 37"/>
                <a:gd name="T80" fmla="*/ 2147483647 w 57"/>
                <a:gd name="T81" fmla="*/ 2147483647 h 37"/>
                <a:gd name="T82" fmla="*/ 2147483647 w 57"/>
                <a:gd name="T83" fmla="*/ 2147483647 h 37"/>
                <a:gd name="T84" fmla="*/ 2147483647 w 57"/>
                <a:gd name="T85" fmla="*/ 2147483647 h 37"/>
                <a:gd name="T86" fmla="*/ 2147483647 w 57"/>
                <a:gd name="T87" fmla="*/ 2147483647 h 37"/>
                <a:gd name="T88" fmla="*/ 2147483647 w 57"/>
                <a:gd name="T89" fmla="*/ 2147483647 h 37"/>
                <a:gd name="T90" fmla="*/ 2147483647 w 57"/>
                <a:gd name="T91" fmla="*/ 2147483647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7" h="37">
                  <a:moveTo>
                    <a:pt x="54" y="22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6" y="26"/>
                    <a:pt x="25" y="28"/>
                  </a:cubicBezTo>
                  <a:cubicBezTo>
                    <a:pt x="25" y="29"/>
                    <a:pt x="22" y="30"/>
                    <a:pt x="22" y="30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5"/>
                    <a:pt x="51" y="25"/>
                    <a:pt x="51" y="25"/>
                  </a:cubicBezTo>
                  <a:lnTo>
                    <a:pt x="54" y="2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A606CEC6-7C5E-6548-8042-D43047933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5003" y="2705126"/>
              <a:ext cx="66560" cy="36015"/>
            </a:xfrm>
            <a:custGeom>
              <a:avLst/>
              <a:gdLst>
                <a:gd name="T0" fmla="*/ 2147483647 w 42"/>
                <a:gd name="T1" fmla="*/ 2147483647 h 24"/>
                <a:gd name="T2" fmla="*/ 2147483647 w 42"/>
                <a:gd name="T3" fmla="*/ 0 h 24"/>
                <a:gd name="T4" fmla="*/ 0 w 42"/>
                <a:gd name="T5" fmla="*/ 2147483647 h 24"/>
                <a:gd name="T6" fmla="*/ 2147483647 w 42"/>
                <a:gd name="T7" fmla="*/ 2147483647 h 24"/>
                <a:gd name="T8" fmla="*/ 2147483647 w 42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24">
                  <a:moveTo>
                    <a:pt x="36" y="24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42" y="24"/>
                  </a:lnTo>
                  <a:lnTo>
                    <a:pt x="36" y="2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18603BCE-377F-344D-A2AB-D547A9622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0363" y="2555377"/>
              <a:ext cx="93185" cy="56867"/>
            </a:xfrm>
            <a:custGeom>
              <a:avLst/>
              <a:gdLst>
                <a:gd name="T0" fmla="*/ 2147483647 w 60"/>
                <a:gd name="T1" fmla="*/ 2147483647 h 36"/>
                <a:gd name="T2" fmla="*/ 2147483647 w 60"/>
                <a:gd name="T3" fmla="*/ 2147483647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0 h 36"/>
                <a:gd name="T10" fmla="*/ 2147483647 w 60"/>
                <a:gd name="T11" fmla="*/ 0 h 36"/>
                <a:gd name="T12" fmla="*/ 2147483647 w 60"/>
                <a:gd name="T13" fmla="*/ 2147483647 h 36"/>
                <a:gd name="T14" fmla="*/ 0 w 60"/>
                <a:gd name="T15" fmla="*/ 2147483647 h 36"/>
                <a:gd name="T16" fmla="*/ 2147483647 w 60"/>
                <a:gd name="T17" fmla="*/ 2147483647 h 36"/>
                <a:gd name="T18" fmla="*/ 2147483647 w 60"/>
                <a:gd name="T19" fmla="*/ 2147483647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36">
                  <a:moveTo>
                    <a:pt x="54" y="36"/>
                  </a:moveTo>
                  <a:lnTo>
                    <a:pt x="60" y="24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54" y="3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46F70254-29EE-DF4E-92A8-3EA703EDD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110" y="2583811"/>
              <a:ext cx="290963" cy="259690"/>
            </a:xfrm>
            <a:custGeom>
              <a:avLst/>
              <a:gdLst>
                <a:gd name="T0" fmla="*/ 2147483647 w 31"/>
                <a:gd name="T1" fmla="*/ 2147483647 h 28"/>
                <a:gd name="T2" fmla="*/ 2147483647 w 31"/>
                <a:gd name="T3" fmla="*/ 2147483647 h 28"/>
                <a:gd name="T4" fmla="*/ 2147483647 w 31"/>
                <a:gd name="T5" fmla="*/ 2147483647 h 28"/>
                <a:gd name="T6" fmla="*/ 2147483647 w 31"/>
                <a:gd name="T7" fmla="*/ 2147483647 h 28"/>
                <a:gd name="T8" fmla="*/ 2147483647 w 31"/>
                <a:gd name="T9" fmla="*/ 2147483647 h 28"/>
                <a:gd name="T10" fmla="*/ 2147483647 w 31"/>
                <a:gd name="T11" fmla="*/ 2147483647 h 28"/>
                <a:gd name="T12" fmla="*/ 2147483647 w 31"/>
                <a:gd name="T13" fmla="*/ 2147483647 h 28"/>
                <a:gd name="T14" fmla="*/ 2147483647 w 31"/>
                <a:gd name="T15" fmla="*/ 2147483647 h 28"/>
                <a:gd name="T16" fmla="*/ 2147483647 w 31"/>
                <a:gd name="T17" fmla="*/ 2147483647 h 28"/>
                <a:gd name="T18" fmla="*/ 2147483647 w 31"/>
                <a:gd name="T19" fmla="*/ 2147483647 h 28"/>
                <a:gd name="T20" fmla="*/ 2147483647 w 31"/>
                <a:gd name="T21" fmla="*/ 2147483647 h 28"/>
                <a:gd name="T22" fmla="*/ 2147483647 w 31"/>
                <a:gd name="T23" fmla="*/ 2147483647 h 28"/>
                <a:gd name="T24" fmla="*/ 2147483647 w 31"/>
                <a:gd name="T25" fmla="*/ 2147483647 h 28"/>
                <a:gd name="T26" fmla="*/ 2147483647 w 31"/>
                <a:gd name="T27" fmla="*/ 2147483647 h 28"/>
                <a:gd name="T28" fmla="*/ 2147483647 w 31"/>
                <a:gd name="T29" fmla="*/ 2147483647 h 28"/>
                <a:gd name="T30" fmla="*/ 2147483647 w 31"/>
                <a:gd name="T31" fmla="*/ 2147483647 h 28"/>
                <a:gd name="T32" fmla="*/ 2147483647 w 31"/>
                <a:gd name="T33" fmla="*/ 2147483647 h 28"/>
                <a:gd name="T34" fmla="*/ 2147483647 w 31"/>
                <a:gd name="T35" fmla="*/ 2147483647 h 28"/>
                <a:gd name="T36" fmla="*/ 2147483647 w 31"/>
                <a:gd name="T37" fmla="*/ 2147483647 h 28"/>
                <a:gd name="T38" fmla="*/ 2147483647 w 31"/>
                <a:gd name="T39" fmla="*/ 2147483647 h 28"/>
                <a:gd name="T40" fmla="*/ 2147483647 w 31"/>
                <a:gd name="T41" fmla="*/ 2147483647 h 28"/>
                <a:gd name="T42" fmla="*/ 2147483647 w 31"/>
                <a:gd name="T43" fmla="*/ 2147483647 h 28"/>
                <a:gd name="T44" fmla="*/ 2147483647 w 31"/>
                <a:gd name="T45" fmla="*/ 2147483647 h 28"/>
                <a:gd name="T46" fmla="*/ 2147483647 w 31"/>
                <a:gd name="T47" fmla="*/ 0 h 28"/>
                <a:gd name="T48" fmla="*/ 2147483647 w 31"/>
                <a:gd name="T49" fmla="*/ 2147483647 h 28"/>
                <a:gd name="T50" fmla="*/ 2147483647 w 31"/>
                <a:gd name="T51" fmla="*/ 2147483647 h 28"/>
                <a:gd name="T52" fmla="*/ 2147483647 w 31"/>
                <a:gd name="T53" fmla="*/ 0 h 28"/>
                <a:gd name="T54" fmla="*/ 2147483647 w 31"/>
                <a:gd name="T55" fmla="*/ 0 h 28"/>
                <a:gd name="T56" fmla="*/ 2147483647 w 31"/>
                <a:gd name="T57" fmla="*/ 2147483647 h 28"/>
                <a:gd name="T58" fmla="*/ 2147483647 w 31"/>
                <a:gd name="T59" fmla="*/ 2147483647 h 28"/>
                <a:gd name="T60" fmla="*/ 0 w 31"/>
                <a:gd name="T61" fmla="*/ 2147483647 h 28"/>
                <a:gd name="T62" fmla="*/ 0 w 31"/>
                <a:gd name="T63" fmla="*/ 2147483647 h 28"/>
                <a:gd name="T64" fmla="*/ 2147483647 w 31"/>
                <a:gd name="T65" fmla="*/ 2147483647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" h="28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7"/>
                    <a:pt x="2" y="17"/>
                  </a:cubicBezTo>
                  <a:cubicBezTo>
                    <a:pt x="2" y="17"/>
                    <a:pt x="2" y="19"/>
                    <a:pt x="2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183B896E-1FBD-3D4A-8CC4-DD65AE801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534" y="3804545"/>
              <a:ext cx="471628" cy="346885"/>
            </a:xfrm>
            <a:custGeom>
              <a:avLst/>
              <a:gdLst>
                <a:gd name="T0" fmla="*/ 2147483647 w 300"/>
                <a:gd name="T1" fmla="*/ 2147483647 h 223"/>
                <a:gd name="T2" fmla="*/ 2147483647 w 300"/>
                <a:gd name="T3" fmla="*/ 2147483647 h 223"/>
                <a:gd name="T4" fmla="*/ 2147483647 w 300"/>
                <a:gd name="T5" fmla="*/ 2147483647 h 223"/>
                <a:gd name="T6" fmla="*/ 2147483647 w 300"/>
                <a:gd name="T7" fmla="*/ 2147483647 h 223"/>
                <a:gd name="T8" fmla="*/ 2147483647 w 300"/>
                <a:gd name="T9" fmla="*/ 2147483647 h 223"/>
                <a:gd name="T10" fmla="*/ 2147483647 w 300"/>
                <a:gd name="T11" fmla="*/ 2147483647 h 223"/>
                <a:gd name="T12" fmla="*/ 2147483647 w 300"/>
                <a:gd name="T13" fmla="*/ 2147483647 h 223"/>
                <a:gd name="T14" fmla="*/ 2147483647 w 300"/>
                <a:gd name="T15" fmla="*/ 2147483647 h 223"/>
                <a:gd name="T16" fmla="*/ 2147483647 w 300"/>
                <a:gd name="T17" fmla="*/ 2147483647 h 223"/>
                <a:gd name="T18" fmla="*/ 2147483647 w 300"/>
                <a:gd name="T19" fmla="*/ 2147483647 h 223"/>
                <a:gd name="T20" fmla="*/ 2147483647 w 300"/>
                <a:gd name="T21" fmla="*/ 2147483647 h 223"/>
                <a:gd name="T22" fmla="*/ 2147483647 w 300"/>
                <a:gd name="T23" fmla="*/ 2147483647 h 223"/>
                <a:gd name="T24" fmla="*/ 2147483647 w 300"/>
                <a:gd name="T25" fmla="*/ 2147483647 h 223"/>
                <a:gd name="T26" fmla="*/ 2147483647 w 300"/>
                <a:gd name="T27" fmla="*/ 2147483647 h 223"/>
                <a:gd name="T28" fmla="*/ 2147483647 w 300"/>
                <a:gd name="T29" fmla="*/ 2147483647 h 223"/>
                <a:gd name="T30" fmla="*/ 2147483647 w 300"/>
                <a:gd name="T31" fmla="*/ 0 h 223"/>
                <a:gd name="T32" fmla="*/ 2147483647 w 300"/>
                <a:gd name="T33" fmla="*/ 2147483647 h 223"/>
                <a:gd name="T34" fmla="*/ 2147483647 w 300"/>
                <a:gd name="T35" fmla="*/ 2147483647 h 223"/>
                <a:gd name="T36" fmla="*/ 2147483647 w 300"/>
                <a:gd name="T37" fmla="*/ 2147483647 h 223"/>
                <a:gd name="T38" fmla="*/ 2147483647 w 300"/>
                <a:gd name="T39" fmla="*/ 2147483647 h 223"/>
                <a:gd name="T40" fmla="*/ 2147483647 w 300"/>
                <a:gd name="T41" fmla="*/ 2147483647 h 223"/>
                <a:gd name="T42" fmla="*/ 2147483647 w 300"/>
                <a:gd name="T43" fmla="*/ 2147483647 h 223"/>
                <a:gd name="T44" fmla="*/ 0 w 300"/>
                <a:gd name="T45" fmla="*/ 2147483647 h 223"/>
                <a:gd name="T46" fmla="*/ 2147483647 w 300"/>
                <a:gd name="T47" fmla="*/ 2147483647 h 223"/>
                <a:gd name="T48" fmla="*/ 2147483647 w 300"/>
                <a:gd name="T49" fmla="*/ 2147483647 h 223"/>
                <a:gd name="T50" fmla="*/ 2147483647 w 300"/>
                <a:gd name="T51" fmla="*/ 2147483647 h 223"/>
                <a:gd name="T52" fmla="*/ 2147483647 w 300"/>
                <a:gd name="T53" fmla="*/ 2147483647 h 223"/>
                <a:gd name="T54" fmla="*/ 2147483647 w 300"/>
                <a:gd name="T55" fmla="*/ 2147483647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598FDE8B-674A-6243-BD14-A6C506D43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534" y="3804545"/>
              <a:ext cx="471628" cy="346885"/>
            </a:xfrm>
            <a:custGeom>
              <a:avLst/>
              <a:gdLst>
                <a:gd name="T0" fmla="*/ 2147483647 w 300"/>
                <a:gd name="T1" fmla="*/ 2147483647 h 223"/>
                <a:gd name="T2" fmla="*/ 2147483647 w 300"/>
                <a:gd name="T3" fmla="*/ 2147483647 h 223"/>
                <a:gd name="T4" fmla="*/ 2147483647 w 300"/>
                <a:gd name="T5" fmla="*/ 2147483647 h 223"/>
                <a:gd name="T6" fmla="*/ 2147483647 w 300"/>
                <a:gd name="T7" fmla="*/ 2147483647 h 223"/>
                <a:gd name="T8" fmla="*/ 2147483647 w 300"/>
                <a:gd name="T9" fmla="*/ 2147483647 h 223"/>
                <a:gd name="T10" fmla="*/ 2147483647 w 300"/>
                <a:gd name="T11" fmla="*/ 2147483647 h 223"/>
                <a:gd name="T12" fmla="*/ 2147483647 w 300"/>
                <a:gd name="T13" fmla="*/ 2147483647 h 223"/>
                <a:gd name="T14" fmla="*/ 2147483647 w 300"/>
                <a:gd name="T15" fmla="*/ 2147483647 h 223"/>
                <a:gd name="T16" fmla="*/ 2147483647 w 300"/>
                <a:gd name="T17" fmla="*/ 2147483647 h 223"/>
                <a:gd name="T18" fmla="*/ 2147483647 w 300"/>
                <a:gd name="T19" fmla="*/ 2147483647 h 223"/>
                <a:gd name="T20" fmla="*/ 2147483647 w 300"/>
                <a:gd name="T21" fmla="*/ 2147483647 h 223"/>
                <a:gd name="T22" fmla="*/ 2147483647 w 300"/>
                <a:gd name="T23" fmla="*/ 2147483647 h 223"/>
                <a:gd name="T24" fmla="*/ 2147483647 w 300"/>
                <a:gd name="T25" fmla="*/ 2147483647 h 223"/>
                <a:gd name="T26" fmla="*/ 2147483647 w 300"/>
                <a:gd name="T27" fmla="*/ 2147483647 h 223"/>
                <a:gd name="T28" fmla="*/ 2147483647 w 300"/>
                <a:gd name="T29" fmla="*/ 2147483647 h 223"/>
                <a:gd name="T30" fmla="*/ 2147483647 w 300"/>
                <a:gd name="T31" fmla="*/ 0 h 223"/>
                <a:gd name="T32" fmla="*/ 2147483647 w 300"/>
                <a:gd name="T33" fmla="*/ 2147483647 h 223"/>
                <a:gd name="T34" fmla="*/ 2147483647 w 300"/>
                <a:gd name="T35" fmla="*/ 2147483647 h 223"/>
                <a:gd name="T36" fmla="*/ 2147483647 w 300"/>
                <a:gd name="T37" fmla="*/ 2147483647 h 223"/>
                <a:gd name="T38" fmla="*/ 2147483647 w 300"/>
                <a:gd name="T39" fmla="*/ 2147483647 h 223"/>
                <a:gd name="T40" fmla="*/ 2147483647 w 300"/>
                <a:gd name="T41" fmla="*/ 2147483647 h 223"/>
                <a:gd name="T42" fmla="*/ 2147483647 w 300"/>
                <a:gd name="T43" fmla="*/ 2147483647 h 223"/>
                <a:gd name="T44" fmla="*/ 0 w 300"/>
                <a:gd name="T45" fmla="*/ 2147483647 h 223"/>
                <a:gd name="T46" fmla="*/ 2147483647 w 300"/>
                <a:gd name="T47" fmla="*/ 2147483647 h 223"/>
                <a:gd name="T48" fmla="*/ 2147483647 w 300"/>
                <a:gd name="T49" fmla="*/ 2147483647 h 223"/>
                <a:gd name="T50" fmla="*/ 2147483647 w 300"/>
                <a:gd name="T51" fmla="*/ 2147483647 h 223"/>
                <a:gd name="T52" fmla="*/ 2147483647 w 300"/>
                <a:gd name="T53" fmla="*/ 2147483647 h 223"/>
                <a:gd name="T54" fmla="*/ 2147483647 w 300"/>
                <a:gd name="T55" fmla="*/ 2147483647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E4428D39-686C-484F-9BFB-88FBF1FA2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403" y="3757156"/>
              <a:ext cx="488742" cy="458723"/>
            </a:xfrm>
            <a:custGeom>
              <a:avLst/>
              <a:gdLst>
                <a:gd name="T0" fmla="*/ 2147483647 w 52"/>
                <a:gd name="T1" fmla="*/ 2147483647 h 49"/>
                <a:gd name="T2" fmla="*/ 2147483647 w 52"/>
                <a:gd name="T3" fmla="*/ 2147483647 h 49"/>
                <a:gd name="T4" fmla="*/ 2147483647 w 52"/>
                <a:gd name="T5" fmla="*/ 2147483647 h 49"/>
                <a:gd name="T6" fmla="*/ 2147483647 w 52"/>
                <a:gd name="T7" fmla="*/ 2147483647 h 49"/>
                <a:gd name="T8" fmla="*/ 2147483647 w 52"/>
                <a:gd name="T9" fmla="*/ 2147483647 h 49"/>
                <a:gd name="T10" fmla="*/ 2147483647 w 52"/>
                <a:gd name="T11" fmla="*/ 2147483647 h 49"/>
                <a:gd name="T12" fmla="*/ 2147483647 w 52"/>
                <a:gd name="T13" fmla="*/ 2147483647 h 49"/>
                <a:gd name="T14" fmla="*/ 2147483647 w 52"/>
                <a:gd name="T15" fmla="*/ 2147483647 h 49"/>
                <a:gd name="T16" fmla="*/ 2147483647 w 52"/>
                <a:gd name="T17" fmla="*/ 2147483647 h 49"/>
                <a:gd name="T18" fmla="*/ 2147483647 w 52"/>
                <a:gd name="T19" fmla="*/ 2147483647 h 49"/>
                <a:gd name="T20" fmla="*/ 2147483647 w 52"/>
                <a:gd name="T21" fmla="*/ 2147483647 h 49"/>
                <a:gd name="T22" fmla="*/ 2147483647 w 52"/>
                <a:gd name="T23" fmla="*/ 0 h 49"/>
                <a:gd name="T24" fmla="*/ 2147483647 w 52"/>
                <a:gd name="T25" fmla="*/ 0 h 49"/>
                <a:gd name="T26" fmla="*/ 2147483647 w 52"/>
                <a:gd name="T27" fmla="*/ 2147483647 h 49"/>
                <a:gd name="T28" fmla="*/ 2147483647 w 52"/>
                <a:gd name="T29" fmla="*/ 2147483647 h 49"/>
                <a:gd name="T30" fmla="*/ 2147483647 w 52"/>
                <a:gd name="T31" fmla="*/ 2147483647 h 49"/>
                <a:gd name="T32" fmla="*/ 2147483647 w 52"/>
                <a:gd name="T33" fmla="*/ 2147483647 h 49"/>
                <a:gd name="T34" fmla="*/ 2147483647 w 52"/>
                <a:gd name="T35" fmla="*/ 2147483647 h 49"/>
                <a:gd name="T36" fmla="*/ 2147483647 w 52"/>
                <a:gd name="T37" fmla="*/ 2147483647 h 49"/>
                <a:gd name="T38" fmla="*/ 0 w 52"/>
                <a:gd name="T39" fmla="*/ 2147483647 h 49"/>
                <a:gd name="T40" fmla="*/ 0 w 52"/>
                <a:gd name="T41" fmla="*/ 2147483647 h 49"/>
                <a:gd name="T42" fmla="*/ 2147483647 w 52"/>
                <a:gd name="T43" fmla="*/ 2147483647 h 49"/>
                <a:gd name="T44" fmla="*/ 2147483647 w 52"/>
                <a:gd name="T45" fmla="*/ 2147483647 h 49"/>
                <a:gd name="T46" fmla="*/ 2147483647 w 52"/>
                <a:gd name="T47" fmla="*/ 2147483647 h 49"/>
                <a:gd name="T48" fmla="*/ 2147483647 w 52"/>
                <a:gd name="T49" fmla="*/ 2147483647 h 49"/>
                <a:gd name="T50" fmla="*/ 2147483647 w 52"/>
                <a:gd name="T51" fmla="*/ 2147483647 h 49"/>
                <a:gd name="T52" fmla="*/ 2147483647 w 52"/>
                <a:gd name="T53" fmla="*/ 2147483647 h 49"/>
                <a:gd name="T54" fmla="*/ 2147483647 w 52"/>
                <a:gd name="T55" fmla="*/ 2147483647 h 49"/>
                <a:gd name="T56" fmla="*/ 2147483647 w 52"/>
                <a:gd name="T57" fmla="*/ 2147483647 h 49"/>
                <a:gd name="T58" fmla="*/ 2147483647 w 52"/>
                <a:gd name="T59" fmla="*/ 2147483647 h 49"/>
                <a:gd name="T60" fmla="*/ 2147483647 w 52"/>
                <a:gd name="T61" fmla="*/ 2147483647 h 49"/>
                <a:gd name="T62" fmla="*/ 2147483647 w 52"/>
                <a:gd name="T63" fmla="*/ 2147483647 h 49"/>
                <a:gd name="T64" fmla="*/ 2147483647 w 52"/>
                <a:gd name="T65" fmla="*/ 2147483647 h 49"/>
                <a:gd name="T66" fmla="*/ 2147483647 w 52"/>
                <a:gd name="T67" fmla="*/ 2147483647 h 49"/>
                <a:gd name="T68" fmla="*/ 2147483647 w 52"/>
                <a:gd name="T69" fmla="*/ 2147483647 h 49"/>
                <a:gd name="T70" fmla="*/ 2147483647 w 52"/>
                <a:gd name="T71" fmla="*/ 2147483647 h 49"/>
                <a:gd name="T72" fmla="*/ 2147483647 w 52"/>
                <a:gd name="T73" fmla="*/ 2147483647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2" h="49">
                  <a:moveTo>
                    <a:pt x="24" y="44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10" y="42"/>
                    <a:pt x="10" y="42"/>
                  </a:cubicBezTo>
                  <a:cubicBezTo>
                    <a:pt x="11" y="42"/>
                    <a:pt x="11" y="44"/>
                    <a:pt x="11" y="4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7"/>
                    <a:pt x="23" y="47"/>
                    <a:pt x="23" y="47"/>
                  </a:cubicBezTo>
                  <a:lnTo>
                    <a:pt x="24" y="4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727B302E-3F38-6642-A18D-B3F0B56D0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244" y="4179864"/>
              <a:ext cx="281455" cy="379110"/>
            </a:xfrm>
            <a:custGeom>
              <a:avLst/>
              <a:gdLst>
                <a:gd name="T0" fmla="*/ 2147483647 w 180"/>
                <a:gd name="T1" fmla="*/ 2147483647 h 246"/>
                <a:gd name="T2" fmla="*/ 2147483647 w 180"/>
                <a:gd name="T3" fmla="*/ 2147483647 h 246"/>
                <a:gd name="T4" fmla="*/ 2147483647 w 180"/>
                <a:gd name="T5" fmla="*/ 2147483647 h 246"/>
                <a:gd name="T6" fmla="*/ 2147483647 w 180"/>
                <a:gd name="T7" fmla="*/ 2147483647 h 246"/>
                <a:gd name="T8" fmla="*/ 2147483647 w 180"/>
                <a:gd name="T9" fmla="*/ 2147483647 h 246"/>
                <a:gd name="T10" fmla="*/ 2147483647 w 180"/>
                <a:gd name="T11" fmla="*/ 2147483647 h 246"/>
                <a:gd name="T12" fmla="*/ 2147483647 w 180"/>
                <a:gd name="T13" fmla="*/ 2147483647 h 246"/>
                <a:gd name="T14" fmla="*/ 2147483647 w 180"/>
                <a:gd name="T15" fmla="*/ 2147483647 h 246"/>
                <a:gd name="T16" fmla="*/ 2147483647 w 180"/>
                <a:gd name="T17" fmla="*/ 2147483647 h 246"/>
                <a:gd name="T18" fmla="*/ 2147483647 w 180"/>
                <a:gd name="T19" fmla="*/ 2147483647 h 246"/>
                <a:gd name="T20" fmla="*/ 2147483647 w 180"/>
                <a:gd name="T21" fmla="*/ 2147483647 h 246"/>
                <a:gd name="T22" fmla="*/ 2147483647 w 180"/>
                <a:gd name="T23" fmla="*/ 2147483647 h 246"/>
                <a:gd name="T24" fmla="*/ 2147483647 w 180"/>
                <a:gd name="T25" fmla="*/ 2147483647 h 246"/>
                <a:gd name="T26" fmla="*/ 0 w 180"/>
                <a:gd name="T27" fmla="*/ 2147483647 h 246"/>
                <a:gd name="T28" fmla="*/ 0 w 180"/>
                <a:gd name="T29" fmla="*/ 2147483647 h 246"/>
                <a:gd name="T30" fmla="*/ 2147483647 w 180"/>
                <a:gd name="T31" fmla="*/ 2147483647 h 246"/>
                <a:gd name="T32" fmla="*/ 2147483647 w 180"/>
                <a:gd name="T33" fmla="*/ 2147483647 h 246"/>
                <a:gd name="T34" fmla="*/ 2147483647 w 180"/>
                <a:gd name="T35" fmla="*/ 2147483647 h 246"/>
                <a:gd name="T36" fmla="*/ 2147483647 w 180"/>
                <a:gd name="T37" fmla="*/ 2147483647 h 246"/>
                <a:gd name="T38" fmla="*/ 2147483647 w 180"/>
                <a:gd name="T39" fmla="*/ 2147483647 h 246"/>
                <a:gd name="T40" fmla="*/ 2147483647 w 180"/>
                <a:gd name="T41" fmla="*/ 0 h 246"/>
                <a:gd name="T42" fmla="*/ 2147483647 w 180"/>
                <a:gd name="T43" fmla="*/ 2147483647 h 2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0" h="246">
                  <a:moveTo>
                    <a:pt x="72" y="18"/>
                  </a:moveTo>
                  <a:lnTo>
                    <a:pt x="48" y="12"/>
                  </a:lnTo>
                  <a:lnTo>
                    <a:pt x="48" y="6"/>
                  </a:lnTo>
                  <a:lnTo>
                    <a:pt x="30" y="18"/>
                  </a:lnTo>
                  <a:lnTo>
                    <a:pt x="42" y="36"/>
                  </a:lnTo>
                  <a:lnTo>
                    <a:pt x="84" y="60"/>
                  </a:lnTo>
                  <a:lnTo>
                    <a:pt x="126" y="66"/>
                  </a:lnTo>
                  <a:lnTo>
                    <a:pt x="78" y="120"/>
                  </a:lnTo>
                  <a:lnTo>
                    <a:pt x="36" y="132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8" y="150"/>
                  </a:lnTo>
                  <a:lnTo>
                    <a:pt x="0" y="168"/>
                  </a:lnTo>
                  <a:lnTo>
                    <a:pt x="0" y="228"/>
                  </a:lnTo>
                  <a:lnTo>
                    <a:pt x="12" y="246"/>
                  </a:lnTo>
                  <a:lnTo>
                    <a:pt x="42" y="204"/>
                  </a:lnTo>
                  <a:lnTo>
                    <a:pt x="90" y="180"/>
                  </a:lnTo>
                  <a:lnTo>
                    <a:pt x="132" y="132"/>
                  </a:lnTo>
                  <a:lnTo>
                    <a:pt x="168" y="48"/>
                  </a:lnTo>
                  <a:lnTo>
                    <a:pt x="180" y="0"/>
                  </a:lnTo>
                  <a:lnTo>
                    <a:pt x="72" y="1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A7286A62-9F77-3546-BE88-E6FAEB110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110" y="4151430"/>
              <a:ext cx="38034" cy="147853"/>
            </a:xfrm>
            <a:custGeom>
              <a:avLst/>
              <a:gdLst>
                <a:gd name="T0" fmla="*/ 2147483647 w 24"/>
                <a:gd name="T1" fmla="*/ 0 h 96"/>
                <a:gd name="T2" fmla="*/ 2147483647 w 24"/>
                <a:gd name="T3" fmla="*/ 0 h 96"/>
                <a:gd name="T4" fmla="*/ 2147483647 w 24"/>
                <a:gd name="T5" fmla="*/ 2147483647 h 96"/>
                <a:gd name="T6" fmla="*/ 0 w 24"/>
                <a:gd name="T7" fmla="*/ 2147483647 h 96"/>
                <a:gd name="T8" fmla="*/ 0 w 24"/>
                <a:gd name="T9" fmla="*/ 2147483647 h 96"/>
                <a:gd name="T10" fmla="*/ 2147483647 w 24"/>
                <a:gd name="T11" fmla="*/ 2147483647 h 96"/>
                <a:gd name="T12" fmla="*/ 2147483647 w 24"/>
                <a:gd name="T13" fmla="*/ 2147483647 h 96"/>
                <a:gd name="T14" fmla="*/ 2147483647 w 24"/>
                <a:gd name="T15" fmla="*/ 0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5FEFAA68-5898-014D-83A0-FEB37D308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110" y="4151430"/>
              <a:ext cx="38034" cy="147853"/>
            </a:xfrm>
            <a:custGeom>
              <a:avLst/>
              <a:gdLst>
                <a:gd name="T0" fmla="*/ 2147483647 w 24"/>
                <a:gd name="T1" fmla="*/ 0 h 96"/>
                <a:gd name="T2" fmla="*/ 2147483647 w 24"/>
                <a:gd name="T3" fmla="*/ 0 h 96"/>
                <a:gd name="T4" fmla="*/ 2147483647 w 24"/>
                <a:gd name="T5" fmla="*/ 2147483647 h 96"/>
                <a:gd name="T6" fmla="*/ 0 w 24"/>
                <a:gd name="T7" fmla="*/ 2147483647 h 96"/>
                <a:gd name="T8" fmla="*/ 0 w 24"/>
                <a:gd name="T9" fmla="*/ 2147483647 h 96"/>
                <a:gd name="T10" fmla="*/ 2147483647 w 24"/>
                <a:gd name="T11" fmla="*/ 2147483647 h 96"/>
                <a:gd name="T12" fmla="*/ 2147483647 w 24"/>
                <a:gd name="T13" fmla="*/ 214748364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22032115-233C-CF47-A3AE-A6D6C69CF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093" y="3815919"/>
              <a:ext cx="309980" cy="483365"/>
            </a:xfrm>
            <a:custGeom>
              <a:avLst/>
              <a:gdLst>
                <a:gd name="T0" fmla="*/ 2147483647 w 198"/>
                <a:gd name="T1" fmla="*/ 2147483647 h 313"/>
                <a:gd name="T2" fmla="*/ 2147483647 w 198"/>
                <a:gd name="T3" fmla="*/ 2147483647 h 313"/>
                <a:gd name="T4" fmla="*/ 2147483647 w 198"/>
                <a:gd name="T5" fmla="*/ 2147483647 h 313"/>
                <a:gd name="T6" fmla="*/ 2147483647 w 198"/>
                <a:gd name="T7" fmla="*/ 2147483647 h 313"/>
                <a:gd name="T8" fmla="*/ 2147483647 w 198"/>
                <a:gd name="T9" fmla="*/ 2147483647 h 313"/>
                <a:gd name="T10" fmla="*/ 2147483647 w 198"/>
                <a:gd name="T11" fmla="*/ 2147483647 h 313"/>
                <a:gd name="T12" fmla="*/ 2147483647 w 198"/>
                <a:gd name="T13" fmla="*/ 2147483647 h 313"/>
                <a:gd name="T14" fmla="*/ 2147483647 w 198"/>
                <a:gd name="T15" fmla="*/ 2147483647 h 313"/>
                <a:gd name="T16" fmla="*/ 2147483647 w 198"/>
                <a:gd name="T17" fmla="*/ 2147483647 h 313"/>
                <a:gd name="T18" fmla="*/ 2147483647 w 198"/>
                <a:gd name="T19" fmla="*/ 2147483647 h 313"/>
                <a:gd name="T20" fmla="*/ 2147483647 w 198"/>
                <a:gd name="T21" fmla="*/ 2147483647 h 313"/>
                <a:gd name="T22" fmla="*/ 2147483647 w 198"/>
                <a:gd name="T23" fmla="*/ 2147483647 h 313"/>
                <a:gd name="T24" fmla="*/ 2147483647 w 198"/>
                <a:gd name="T25" fmla="*/ 0 h 313"/>
                <a:gd name="T26" fmla="*/ 2147483647 w 198"/>
                <a:gd name="T27" fmla="*/ 2147483647 h 313"/>
                <a:gd name="T28" fmla="*/ 2147483647 w 198"/>
                <a:gd name="T29" fmla="*/ 2147483647 h 313"/>
                <a:gd name="T30" fmla="*/ 2147483647 w 198"/>
                <a:gd name="T31" fmla="*/ 2147483647 h 313"/>
                <a:gd name="T32" fmla="*/ 2147483647 w 198"/>
                <a:gd name="T33" fmla="*/ 2147483647 h 313"/>
                <a:gd name="T34" fmla="*/ 2147483647 w 198"/>
                <a:gd name="T35" fmla="*/ 2147483647 h 313"/>
                <a:gd name="T36" fmla="*/ 2147483647 w 198"/>
                <a:gd name="T37" fmla="*/ 2147483647 h 313"/>
                <a:gd name="T38" fmla="*/ 2147483647 w 198"/>
                <a:gd name="T39" fmla="*/ 2147483647 h 313"/>
                <a:gd name="T40" fmla="*/ 2147483647 w 198"/>
                <a:gd name="T41" fmla="*/ 2147483647 h 313"/>
                <a:gd name="T42" fmla="*/ 0 w 198"/>
                <a:gd name="T43" fmla="*/ 2147483647 h 313"/>
                <a:gd name="T44" fmla="*/ 2147483647 w 198"/>
                <a:gd name="T45" fmla="*/ 2147483647 h 313"/>
                <a:gd name="T46" fmla="*/ 2147483647 w 198"/>
                <a:gd name="T47" fmla="*/ 2147483647 h 313"/>
                <a:gd name="T48" fmla="*/ 2147483647 w 198"/>
                <a:gd name="T49" fmla="*/ 2147483647 h 313"/>
                <a:gd name="T50" fmla="*/ 2147483647 w 198"/>
                <a:gd name="T51" fmla="*/ 2147483647 h 3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  <a:lnTo>
                    <a:pt x="36" y="31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7A3E75D6-0854-A747-AB8E-DF35AE46B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093" y="3815919"/>
              <a:ext cx="309980" cy="483365"/>
            </a:xfrm>
            <a:custGeom>
              <a:avLst/>
              <a:gdLst>
                <a:gd name="T0" fmla="*/ 2147483647 w 198"/>
                <a:gd name="T1" fmla="*/ 2147483647 h 313"/>
                <a:gd name="T2" fmla="*/ 2147483647 w 198"/>
                <a:gd name="T3" fmla="*/ 2147483647 h 313"/>
                <a:gd name="T4" fmla="*/ 2147483647 w 198"/>
                <a:gd name="T5" fmla="*/ 2147483647 h 313"/>
                <a:gd name="T6" fmla="*/ 2147483647 w 198"/>
                <a:gd name="T7" fmla="*/ 2147483647 h 313"/>
                <a:gd name="T8" fmla="*/ 2147483647 w 198"/>
                <a:gd name="T9" fmla="*/ 2147483647 h 313"/>
                <a:gd name="T10" fmla="*/ 2147483647 w 198"/>
                <a:gd name="T11" fmla="*/ 2147483647 h 313"/>
                <a:gd name="T12" fmla="*/ 2147483647 w 198"/>
                <a:gd name="T13" fmla="*/ 2147483647 h 313"/>
                <a:gd name="T14" fmla="*/ 2147483647 w 198"/>
                <a:gd name="T15" fmla="*/ 2147483647 h 313"/>
                <a:gd name="T16" fmla="*/ 2147483647 w 198"/>
                <a:gd name="T17" fmla="*/ 2147483647 h 313"/>
                <a:gd name="T18" fmla="*/ 2147483647 w 198"/>
                <a:gd name="T19" fmla="*/ 2147483647 h 313"/>
                <a:gd name="T20" fmla="*/ 2147483647 w 198"/>
                <a:gd name="T21" fmla="*/ 2147483647 h 313"/>
                <a:gd name="T22" fmla="*/ 2147483647 w 198"/>
                <a:gd name="T23" fmla="*/ 2147483647 h 313"/>
                <a:gd name="T24" fmla="*/ 2147483647 w 198"/>
                <a:gd name="T25" fmla="*/ 0 h 313"/>
                <a:gd name="T26" fmla="*/ 2147483647 w 198"/>
                <a:gd name="T27" fmla="*/ 2147483647 h 313"/>
                <a:gd name="T28" fmla="*/ 2147483647 w 198"/>
                <a:gd name="T29" fmla="*/ 2147483647 h 313"/>
                <a:gd name="T30" fmla="*/ 2147483647 w 198"/>
                <a:gd name="T31" fmla="*/ 2147483647 h 313"/>
                <a:gd name="T32" fmla="*/ 2147483647 w 198"/>
                <a:gd name="T33" fmla="*/ 2147483647 h 313"/>
                <a:gd name="T34" fmla="*/ 2147483647 w 198"/>
                <a:gd name="T35" fmla="*/ 2147483647 h 313"/>
                <a:gd name="T36" fmla="*/ 2147483647 w 198"/>
                <a:gd name="T37" fmla="*/ 2147483647 h 313"/>
                <a:gd name="T38" fmla="*/ 2147483647 w 198"/>
                <a:gd name="T39" fmla="*/ 2147483647 h 313"/>
                <a:gd name="T40" fmla="*/ 2147483647 w 198"/>
                <a:gd name="T41" fmla="*/ 2147483647 h 313"/>
                <a:gd name="T42" fmla="*/ 0 w 198"/>
                <a:gd name="T43" fmla="*/ 2147483647 h 313"/>
                <a:gd name="T44" fmla="*/ 2147483647 w 198"/>
                <a:gd name="T45" fmla="*/ 2147483647 h 313"/>
                <a:gd name="T46" fmla="*/ 2147483647 w 198"/>
                <a:gd name="T47" fmla="*/ 2147483647 h 313"/>
                <a:gd name="T48" fmla="*/ 2147483647 w 198"/>
                <a:gd name="T49" fmla="*/ 2147483647 h 3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6BF5AD09-DA1D-904F-9C7A-82AF18FD0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7179" y="5184506"/>
              <a:ext cx="477332" cy="422707"/>
            </a:xfrm>
            <a:custGeom>
              <a:avLst/>
              <a:gdLst>
                <a:gd name="T0" fmla="*/ 2147483647 w 51"/>
                <a:gd name="T1" fmla="*/ 2147483647 h 45"/>
                <a:gd name="T2" fmla="*/ 2147483647 w 51"/>
                <a:gd name="T3" fmla="*/ 2147483647 h 45"/>
                <a:gd name="T4" fmla="*/ 2147483647 w 51"/>
                <a:gd name="T5" fmla="*/ 2147483647 h 45"/>
                <a:gd name="T6" fmla="*/ 2147483647 w 51"/>
                <a:gd name="T7" fmla="*/ 2147483647 h 45"/>
                <a:gd name="T8" fmla="*/ 2147483647 w 51"/>
                <a:gd name="T9" fmla="*/ 0 h 45"/>
                <a:gd name="T10" fmla="*/ 2147483647 w 51"/>
                <a:gd name="T11" fmla="*/ 2147483647 h 45"/>
                <a:gd name="T12" fmla="*/ 2147483647 w 51"/>
                <a:gd name="T13" fmla="*/ 2147483647 h 45"/>
                <a:gd name="T14" fmla="*/ 2147483647 w 51"/>
                <a:gd name="T15" fmla="*/ 2147483647 h 45"/>
                <a:gd name="T16" fmla="*/ 2147483647 w 51"/>
                <a:gd name="T17" fmla="*/ 2147483647 h 45"/>
                <a:gd name="T18" fmla="*/ 2147483647 w 51"/>
                <a:gd name="T19" fmla="*/ 2147483647 h 45"/>
                <a:gd name="T20" fmla="*/ 2147483647 w 51"/>
                <a:gd name="T21" fmla="*/ 2147483647 h 45"/>
                <a:gd name="T22" fmla="*/ 2147483647 w 51"/>
                <a:gd name="T23" fmla="*/ 2147483647 h 45"/>
                <a:gd name="T24" fmla="*/ 2147483647 w 51"/>
                <a:gd name="T25" fmla="*/ 2147483647 h 45"/>
                <a:gd name="T26" fmla="*/ 2147483647 w 51"/>
                <a:gd name="T27" fmla="*/ 2147483647 h 45"/>
                <a:gd name="T28" fmla="*/ 2147483647 w 51"/>
                <a:gd name="T29" fmla="*/ 2147483647 h 45"/>
                <a:gd name="T30" fmla="*/ 2147483647 w 51"/>
                <a:gd name="T31" fmla="*/ 2147483647 h 45"/>
                <a:gd name="T32" fmla="*/ 2147483647 w 51"/>
                <a:gd name="T33" fmla="*/ 2147483647 h 45"/>
                <a:gd name="T34" fmla="*/ 0 w 51"/>
                <a:gd name="T35" fmla="*/ 2147483647 h 45"/>
                <a:gd name="T36" fmla="*/ 2147483647 w 51"/>
                <a:gd name="T37" fmla="*/ 2147483647 h 45"/>
                <a:gd name="T38" fmla="*/ 2147483647 w 51"/>
                <a:gd name="T39" fmla="*/ 2147483647 h 45"/>
                <a:gd name="T40" fmla="*/ 2147483647 w 51"/>
                <a:gd name="T41" fmla="*/ 2147483647 h 45"/>
                <a:gd name="T42" fmla="*/ 2147483647 w 51"/>
                <a:gd name="T43" fmla="*/ 2147483647 h 45"/>
                <a:gd name="T44" fmla="*/ 2147483647 w 51"/>
                <a:gd name="T45" fmla="*/ 2147483647 h 45"/>
                <a:gd name="T46" fmla="*/ 2147483647 w 51"/>
                <a:gd name="T47" fmla="*/ 2147483647 h 45"/>
                <a:gd name="T48" fmla="*/ 2147483647 w 51"/>
                <a:gd name="T49" fmla="*/ 2147483647 h 45"/>
                <a:gd name="T50" fmla="*/ 2147483647 w 51"/>
                <a:gd name="T51" fmla="*/ 2147483647 h 45"/>
                <a:gd name="T52" fmla="*/ 2147483647 w 51"/>
                <a:gd name="T53" fmla="*/ 2147483647 h 45"/>
                <a:gd name="T54" fmla="*/ 2147483647 w 51"/>
                <a:gd name="T55" fmla="*/ 2147483647 h 45"/>
                <a:gd name="T56" fmla="*/ 2147483647 w 51"/>
                <a:gd name="T57" fmla="*/ 2147483647 h 45"/>
                <a:gd name="T58" fmla="*/ 2147483647 w 51"/>
                <a:gd name="T59" fmla="*/ 2147483647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1" h="45">
                  <a:moveTo>
                    <a:pt x="48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50" y="19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48" y="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DA39D8AA-FD3E-7243-B90A-8040A7124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872" y="5046130"/>
              <a:ext cx="283356" cy="280541"/>
            </a:xfrm>
            <a:custGeom>
              <a:avLst/>
              <a:gdLst>
                <a:gd name="T0" fmla="*/ 2147483647 w 180"/>
                <a:gd name="T1" fmla="*/ 2147483647 h 180"/>
                <a:gd name="T2" fmla="*/ 2147483647 w 180"/>
                <a:gd name="T3" fmla="*/ 2147483647 h 180"/>
                <a:gd name="T4" fmla="*/ 2147483647 w 180"/>
                <a:gd name="T5" fmla="*/ 2147483647 h 180"/>
                <a:gd name="T6" fmla="*/ 2147483647 w 180"/>
                <a:gd name="T7" fmla="*/ 2147483647 h 180"/>
                <a:gd name="T8" fmla="*/ 2147483647 w 180"/>
                <a:gd name="T9" fmla="*/ 2147483647 h 180"/>
                <a:gd name="T10" fmla="*/ 2147483647 w 180"/>
                <a:gd name="T11" fmla="*/ 2147483647 h 180"/>
                <a:gd name="T12" fmla="*/ 2147483647 w 180"/>
                <a:gd name="T13" fmla="*/ 2147483647 h 180"/>
                <a:gd name="T14" fmla="*/ 2147483647 w 180"/>
                <a:gd name="T15" fmla="*/ 0 h 180"/>
                <a:gd name="T16" fmla="*/ 2147483647 w 180"/>
                <a:gd name="T17" fmla="*/ 2147483647 h 180"/>
                <a:gd name="T18" fmla="*/ 2147483647 w 180"/>
                <a:gd name="T19" fmla="*/ 2147483647 h 180"/>
                <a:gd name="T20" fmla="*/ 2147483647 w 180"/>
                <a:gd name="T21" fmla="*/ 2147483647 h 180"/>
                <a:gd name="T22" fmla="*/ 0 w 180"/>
                <a:gd name="T23" fmla="*/ 2147483647 h 180"/>
                <a:gd name="T24" fmla="*/ 0 w 180"/>
                <a:gd name="T25" fmla="*/ 2147483647 h 180"/>
                <a:gd name="T26" fmla="*/ 2147483647 w 180"/>
                <a:gd name="T27" fmla="*/ 2147483647 h 180"/>
                <a:gd name="T28" fmla="*/ 2147483647 w 180"/>
                <a:gd name="T29" fmla="*/ 2147483647 h 180"/>
                <a:gd name="T30" fmla="*/ 2147483647 w 180"/>
                <a:gd name="T31" fmla="*/ 2147483647 h 180"/>
                <a:gd name="T32" fmla="*/ 2147483647 w 180"/>
                <a:gd name="T33" fmla="*/ 2147483647 h 180"/>
                <a:gd name="T34" fmla="*/ 2147483647 w 180"/>
                <a:gd name="T35" fmla="*/ 2147483647 h 180"/>
                <a:gd name="T36" fmla="*/ 2147483647 w 180"/>
                <a:gd name="T37" fmla="*/ 2147483647 h 180"/>
                <a:gd name="T38" fmla="*/ 2147483647 w 180"/>
                <a:gd name="T39" fmla="*/ 2147483647 h 180"/>
                <a:gd name="T40" fmla="*/ 2147483647 w 180"/>
                <a:gd name="T41" fmla="*/ 2147483647 h 180"/>
                <a:gd name="T42" fmla="*/ 2147483647 w 180"/>
                <a:gd name="T43" fmla="*/ 2147483647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0" h="180">
                  <a:moveTo>
                    <a:pt x="144" y="54"/>
                  </a:moveTo>
                  <a:lnTo>
                    <a:pt x="132" y="54"/>
                  </a:lnTo>
                  <a:lnTo>
                    <a:pt x="114" y="3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84" y="12"/>
                  </a:lnTo>
                  <a:lnTo>
                    <a:pt x="96" y="6"/>
                  </a:lnTo>
                  <a:lnTo>
                    <a:pt x="84" y="0"/>
                  </a:lnTo>
                  <a:lnTo>
                    <a:pt x="66" y="6"/>
                  </a:lnTo>
                  <a:lnTo>
                    <a:pt x="18" y="18"/>
                  </a:lnTo>
                  <a:lnTo>
                    <a:pt x="12" y="84"/>
                  </a:lnTo>
                  <a:lnTo>
                    <a:pt x="0" y="90"/>
                  </a:lnTo>
                  <a:lnTo>
                    <a:pt x="0" y="144"/>
                  </a:lnTo>
                  <a:lnTo>
                    <a:pt x="12" y="168"/>
                  </a:lnTo>
                  <a:lnTo>
                    <a:pt x="18" y="180"/>
                  </a:lnTo>
                  <a:lnTo>
                    <a:pt x="36" y="180"/>
                  </a:lnTo>
                  <a:lnTo>
                    <a:pt x="66" y="162"/>
                  </a:lnTo>
                  <a:lnTo>
                    <a:pt x="90" y="162"/>
                  </a:lnTo>
                  <a:lnTo>
                    <a:pt x="138" y="120"/>
                  </a:lnTo>
                  <a:lnTo>
                    <a:pt x="180" y="90"/>
                  </a:lnTo>
                  <a:lnTo>
                    <a:pt x="150" y="78"/>
                  </a:lnTo>
                  <a:lnTo>
                    <a:pt x="144" y="5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16664DB7-2BD8-4647-8811-543B81228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835" y="4830037"/>
              <a:ext cx="321392" cy="504216"/>
            </a:xfrm>
            <a:custGeom>
              <a:avLst/>
              <a:gdLst>
                <a:gd name="T0" fmla="*/ 2147483647 w 34"/>
                <a:gd name="T1" fmla="*/ 2147483647 h 54"/>
                <a:gd name="T2" fmla="*/ 2147483647 w 34"/>
                <a:gd name="T3" fmla="*/ 2147483647 h 54"/>
                <a:gd name="T4" fmla="*/ 2147483647 w 34"/>
                <a:gd name="T5" fmla="*/ 2147483647 h 54"/>
                <a:gd name="T6" fmla="*/ 2147483647 w 34"/>
                <a:gd name="T7" fmla="*/ 2147483647 h 54"/>
                <a:gd name="T8" fmla="*/ 2147483647 w 34"/>
                <a:gd name="T9" fmla="*/ 2147483647 h 54"/>
                <a:gd name="T10" fmla="*/ 2147483647 w 34"/>
                <a:gd name="T11" fmla="*/ 2147483647 h 54"/>
                <a:gd name="T12" fmla="*/ 2147483647 w 34"/>
                <a:gd name="T13" fmla="*/ 2147483647 h 54"/>
                <a:gd name="T14" fmla="*/ 2147483647 w 34"/>
                <a:gd name="T15" fmla="*/ 2147483647 h 54"/>
                <a:gd name="T16" fmla="*/ 2147483647 w 34"/>
                <a:gd name="T17" fmla="*/ 2147483647 h 54"/>
                <a:gd name="T18" fmla="*/ 2147483647 w 34"/>
                <a:gd name="T19" fmla="*/ 2147483647 h 54"/>
                <a:gd name="T20" fmla="*/ 2147483647 w 34"/>
                <a:gd name="T21" fmla="*/ 2147483647 h 54"/>
                <a:gd name="T22" fmla="*/ 2147483647 w 34"/>
                <a:gd name="T23" fmla="*/ 2147483647 h 54"/>
                <a:gd name="T24" fmla="*/ 0 w 34"/>
                <a:gd name="T25" fmla="*/ 2147483647 h 54"/>
                <a:gd name="T26" fmla="*/ 0 w 34"/>
                <a:gd name="T27" fmla="*/ 2147483647 h 54"/>
                <a:gd name="T28" fmla="*/ 2147483647 w 34"/>
                <a:gd name="T29" fmla="*/ 2147483647 h 54"/>
                <a:gd name="T30" fmla="*/ 2147483647 w 34"/>
                <a:gd name="T31" fmla="*/ 2147483647 h 54"/>
                <a:gd name="T32" fmla="*/ 2147483647 w 34"/>
                <a:gd name="T33" fmla="*/ 2147483647 h 54"/>
                <a:gd name="T34" fmla="*/ 2147483647 w 34"/>
                <a:gd name="T35" fmla="*/ 2147483647 h 54"/>
                <a:gd name="T36" fmla="*/ 2147483647 w 34"/>
                <a:gd name="T37" fmla="*/ 2147483647 h 54"/>
                <a:gd name="T38" fmla="*/ 2147483647 w 34"/>
                <a:gd name="T39" fmla="*/ 2147483647 h 54"/>
                <a:gd name="T40" fmla="*/ 2147483647 w 34"/>
                <a:gd name="T41" fmla="*/ 2147483647 h 54"/>
                <a:gd name="T42" fmla="*/ 2147483647 w 34"/>
                <a:gd name="T43" fmla="*/ 2147483647 h 54"/>
                <a:gd name="T44" fmla="*/ 2147483647 w 34"/>
                <a:gd name="T45" fmla="*/ 2147483647 h 54"/>
                <a:gd name="T46" fmla="*/ 2147483647 w 34"/>
                <a:gd name="T47" fmla="*/ 2147483647 h 54"/>
                <a:gd name="T48" fmla="*/ 2147483647 w 34"/>
                <a:gd name="T49" fmla="*/ 2147483647 h 54"/>
                <a:gd name="T50" fmla="*/ 2147483647 w 34"/>
                <a:gd name="T51" fmla="*/ 2147483647 h 54"/>
                <a:gd name="T52" fmla="*/ 2147483647 w 34"/>
                <a:gd name="T53" fmla="*/ 2147483647 h 54"/>
                <a:gd name="T54" fmla="*/ 2147483647 w 34"/>
                <a:gd name="T55" fmla="*/ 2147483647 h 54"/>
                <a:gd name="T56" fmla="*/ 2147483647 w 34"/>
                <a:gd name="T57" fmla="*/ 2147483647 h 54"/>
                <a:gd name="T58" fmla="*/ 2147483647 w 34"/>
                <a:gd name="T59" fmla="*/ 2147483647 h 54"/>
                <a:gd name="T60" fmla="*/ 2147483647 w 34"/>
                <a:gd name="T61" fmla="*/ 2147483647 h 54"/>
                <a:gd name="T62" fmla="*/ 2147483647 w 34"/>
                <a:gd name="T63" fmla="*/ 2147483647 h 54"/>
                <a:gd name="T64" fmla="*/ 2147483647 w 34"/>
                <a:gd name="T65" fmla="*/ 2147483647 h 54"/>
                <a:gd name="T66" fmla="*/ 2147483647 w 34"/>
                <a:gd name="T67" fmla="*/ 2147483647 h 54"/>
                <a:gd name="T68" fmla="*/ 2147483647 w 34"/>
                <a:gd name="T69" fmla="*/ 0 h 54"/>
                <a:gd name="T70" fmla="*/ 2147483647 w 34"/>
                <a:gd name="T71" fmla="*/ 0 h 54"/>
                <a:gd name="T72" fmla="*/ 2147483647 w 34"/>
                <a:gd name="T73" fmla="*/ 2147483647 h 54"/>
                <a:gd name="T74" fmla="*/ 2147483647 w 34"/>
                <a:gd name="T75" fmla="*/ 2147483647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54">
                  <a:moveTo>
                    <a:pt x="22" y="2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1"/>
                    <a:pt x="9" y="51"/>
                    <a:pt x="9" y="51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22" y="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B384D38-2783-4245-99D3-013FFFAA6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835" y="4541914"/>
              <a:ext cx="311883" cy="316557"/>
            </a:xfrm>
            <a:custGeom>
              <a:avLst/>
              <a:gdLst>
                <a:gd name="T0" fmla="*/ 2147483647 w 33"/>
                <a:gd name="T1" fmla="*/ 2147483647 h 34"/>
                <a:gd name="T2" fmla="*/ 2147483647 w 33"/>
                <a:gd name="T3" fmla="*/ 2147483647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2147483647 w 33"/>
                <a:gd name="T9" fmla="*/ 0 h 34"/>
                <a:gd name="T10" fmla="*/ 2147483647 w 33"/>
                <a:gd name="T11" fmla="*/ 2147483647 h 34"/>
                <a:gd name="T12" fmla="*/ 2147483647 w 33"/>
                <a:gd name="T13" fmla="*/ 2147483647 h 34"/>
                <a:gd name="T14" fmla="*/ 2147483647 w 33"/>
                <a:gd name="T15" fmla="*/ 2147483647 h 34"/>
                <a:gd name="T16" fmla="*/ 2147483647 w 33"/>
                <a:gd name="T17" fmla="*/ 2147483647 h 34"/>
                <a:gd name="T18" fmla="*/ 2147483647 w 33"/>
                <a:gd name="T19" fmla="*/ 2147483647 h 34"/>
                <a:gd name="T20" fmla="*/ 2147483647 w 33"/>
                <a:gd name="T21" fmla="*/ 2147483647 h 34"/>
                <a:gd name="T22" fmla="*/ 0 w 33"/>
                <a:gd name="T23" fmla="*/ 2147483647 h 34"/>
                <a:gd name="T24" fmla="*/ 2147483647 w 33"/>
                <a:gd name="T25" fmla="*/ 2147483647 h 34"/>
                <a:gd name="T26" fmla="*/ 2147483647 w 33"/>
                <a:gd name="T27" fmla="*/ 2147483647 h 34"/>
                <a:gd name="T28" fmla="*/ 2147483647 w 33"/>
                <a:gd name="T29" fmla="*/ 2147483647 h 34"/>
                <a:gd name="T30" fmla="*/ 2147483647 w 33"/>
                <a:gd name="T31" fmla="*/ 2147483647 h 34"/>
                <a:gd name="T32" fmla="*/ 2147483647 w 33"/>
                <a:gd name="T33" fmla="*/ 2147483647 h 34"/>
                <a:gd name="T34" fmla="*/ 2147483647 w 33"/>
                <a:gd name="T35" fmla="*/ 2147483647 h 34"/>
                <a:gd name="T36" fmla="*/ 2147483647 w 33"/>
                <a:gd name="T37" fmla="*/ 2147483647 h 34"/>
                <a:gd name="T38" fmla="*/ 2147483647 w 33"/>
                <a:gd name="T39" fmla="*/ 2147483647 h 34"/>
                <a:gd name="T40" fmla="*/ 2147483647 w 33"/>
                <a:gd name="T41" fmla="*/ 2147483647 h 34"/>
                <a:gd name="T42" fmla="*/ 2147483647 w 33"/>
                <a:gd name="T43" fmla="*/ 2147483647 h 34"/>
                <a:gd name="T44" fmla="*/ 2147483647 w 33"/>
                <a:gd name="T45" fmla="*/ 2147483647 h 34"/>
                <a:gd name="T46" fmla="*/ 2147483647 w 33"/>
                <a:gd name="T47" fmla="*/ 2147483647 h 34"/>
                <a:gd name="T48" fmla="*/ 2147483647 w 33"/>
                <a:gd name="T49" fmla="*/ 2147483647 h 34"/>
                <a:gd name="T50" fmla="*/ 2147483647 w 33"/>
                <a:gd name="T51" fmla="*/ 2147483647 h 34"/>
                <a:gd name="T52" fmla="*/ 2147483647 w 33"/>
                <a:gd name="T53" fmla="*/ 2147483647 h 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3" h="34">
                  <a:moveTo>
                    <a:pt x="25" y="6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8" y="26"/>
                    <a:pt x="9" y="26"/>
                  </a:cubicBezTo>
                  <a:cubicBezTo>
                    <a:pt x="9" y="26"/>
                    <a:pt x="14" y="27"/>
                    <a:pt x="14" y="27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28" y="15"/>
                    <a:pt x="28" y="14"/>
                  </a:cubicBezTo>
                  <a:cubicBezTo>
                    <a:pt x="28" y="13"/>
                    <a:pt x="29" y="12"/>
                    <a:pt x="30" y="12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25" y="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EEAA9BB7-B7F0-6541-8FAA-F4E610327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058" y="4689767"/>
              <a:ext cx="357524" cy="356363"/>
            </a:xfrm>
            <a:custGeom>
              <a:avLst/>
              <a:gdLst>
                <a:gd name="T0" fmla="*/ 2147483647 w 38"/>
                <a:gd name="T1" fmla="*/ 2147483647 h 38"/>
                <a:gd name="T2" fmla="*/ 2147483647 w 38"/>
                <a:gd name="T3" fmla="*/ 2147483647 h 38"/>
                <a:gd name="T4" fmla="*/ 2147483647 w 38"/>
                <a:gd name="T5" fmla="*/ 2147483647 h 38"/>
                <a:gd name="T6" fmla="*/ 2147483647 w 38"/>
                <a:gd name="T7" fmla="*/ 2147483647 h 38"/>
                <a:gd name="T8" fmla="*/ 2147483647 w 38"/>
                <a:gd name="T9" fmla="*/ 2147483647 h 38"/>
                <a:gd name="T10" fmla="*/ 2147483647 w 38"/>
                <a:gd name="T11" fmla="*/ 2147483647 h 38"/>
                <a:gd name="T12" fmla="*/ 2147483647 w 38"/>
                <a:gd name="T13" fmla="*/ 2147483647 h 38"/>
                <a:gd name="T14" fmla="*/ 2147483647 w 38"/>
                <a:gd name="T15" fmla="*/ 2147483647 h 38"/>
                <a:gd name="T16" fmla="*/ 2147483647 w 38"/>
                <a:gd name="T17" fmla="*/ 2147483647 h 38"/>
                <a:gd name="T18" fmla="*/ 2147483647 w 38"/>
                <a:gd name="T19" fmla="*/ 2147483647 h 38"/>
                <a:gd name="T20" fmla="*/ 2147483647 w 38"/>
                <a:gd name="T21" fmla="*/ 2147483647 h 38"/>
                <a:gd name="T22" fmla="*/ 2147483647 w 38"/>
                <a:gd name="T23" fmla="*/ 2147483647 h 38"/>
                <a:gd name="T24" fmla="*/ 2147483647 w 38"/>
                <a:gd name="T25" fmla="*/ 2147483647 h 38"/>
                <a:gd name="T26" fmla="*/ 2147483647 w 38"/>
                <a:gd name="T27" fmla="*/ 2147483647 h 38"/>
                <a:gd name="T28" fmla="*/ 2147483647 w 38"/>
                <a:gd name="T29" fmla="*/ 2147483647 h 38"/>
                <a:gd name="T30" fmla="*/ 2147483647 w 38"/>
                <a:gd name="T31" fmla="*/ 2147483647 h 38"/>
                <a:gd name="T32" fmla="*/ 2147483647 w 38"/>
                <a:gd name="T33" fmla="*/ 0 h 38"/>
                <a:gd name="T34" fmla="*/ 2147483647 w 38"/>
                <a:gd name="T35" fmla="*/ 0 h 38"/>
                <a:gd name="T36" fmla="*/ 2147483647 w 38"/>
                <a:gd name="T37" fmla="*/ 2147483647 h 38"/>
                <a:gd name="T38" fmla="*/ 2147483647 w 38"/>
                <a:gd name="T39" fmla="*/ 2147483647 h 38"/>
                <a:gd name="T40" fmla="*/ 2147483647 w 38"/>
                <a:gd name="T41" fmla="*/ 2147483647 h 38"/>
                <a:gd name="T42" fmla="*/ 0 w 38"/>
                <a:gd name="T43" fmla="*/ 2147483647 h 38"/>
                <a:gd name="T44" fmla="*/ 0 w 38"/>
                <a:gd name="T45" fmla="*/ 2147483647 h 38"/>
                <a:gd name="T46" fmla="*/ 2147483647 w 38"/>
                <a:gd name="T47" fmla="*/ 2147483647 h 38"/>
                <a:gd name="T48" fmla="*/ 2147483647 w 38"/>
                <a:gd name="T49" fmla="*/ 2147483647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38">
                  <a:moveTo>
                    <a:pt x="4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25" y="4"/>
                    <a:pt x="24" y="4"/>
                  </a:cubicBezTo>
                  <a:cubicBezTo>
                    <a:pt x="24" y="4"/>
                    <a:pt x="22" y="6"/>
                    <a:pt x="21" y="6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7" y="6"/>
                    <a:pt x="13" y="0"/>
                    <a:pt x="12" y="0"/>
                  </a:cubicBezTo>
                  <a:cubicBezTo>
                    <a:pt x="11" y="0"/>
                    <a:pt x="4" y="0"/>
                    <a:pt x="4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5"/>
                    <a:pt x="2" y="35"/>
                    <a:pt x="2" y="35"/>
                  </a:cubicBezTo>
                  <a:lnTo>
                    <a:pt x="4" y="3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4A1DBE54-692F-724C-8FE3-5A4CD193B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058" y="4354255"/>
              <a:ext cx="555303" cy="549710"/>
            </a:xfrm>
            <a:custGeom>
              <a:avLst/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0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2147483647 w 59"/>
                <a:gd name="T19" fmla="*/ 2147483647 h 59"/>
                <a:gd name="T20" fmla="*/ 2147483647 w 59"/>
                <a:gd name="T21" fmla="*/ 2147483647 h 59"/>
                <a:gd name="T22" fmla="*/ 2147483647 w 59"/>
                <a:gd name="T23" fmla="*/ 2147483647 h 59"/>
                <a:gd name="T24" fmla="*/ 2147483647 w 59"/>
                <a:gd name="T25" fmla="*/ 2147483647 h 59"/>
                <a:gd name="T26" fmla="*/ 2147483647 w 59"/>
                <a:gd name="T27" fmla="*/ 2147483647 h 59"/>
                <a:gd name="T28" fmla="*/ 2147483647 w 59"/>
                <a:gd name="T29" fmla="*/ 2147483647 h 59"/>
                <a:gd name="T30" fmla="*/ 2147483647 w 59"/>
                <a:gd name="T31" fmla="*/ 2147483647 h 59"/>
                <a:gd name="T32" fmla="*/ 2147483647 w 59"/>
                <a:gd name="T33" fmla="*/ 2147483647 h 59"/>
                <a:gd name="T34" fmla="*/ 2147483647 w 59"/>
                <a:gd name="T35" fmla="*/ 2147483647 h 59"/>
                <a:gd name="T36" fmla="*/ 2147483647 w 59"/>
                <a:gd name="T37" fmla="*/ 2147483647 h 59"/>
                <a:gd name="T38" fmla="*/ 2147483647 w 59"/>
                <a:gd name="T39" fmla="*/ 2147483647 h 59"/>
                <a:gd name="T40" fmla="*/ 2147483647 w 59"/>
                <a:gd name="T41" fmla="*/ 2147483647 h 59"/>
                <a:gd name="T42" fmla="*/ 2147483647 w 59"/>
                <a:gd name="T43" fmla="*/ 2147483647 h 59"/>
                <a:gd name="T44" fmla="*/ 2147483647 w 59"/>
                <a:gd name="T45" fmla="*/ 2147483647 h 59"/>
                <a:gd name="T46" fmla="*/ 2147483647 w 59"/>
                <a:gd name="T47" fmla="*/ 2147483647 h 59"/>
                <a:gd name="T48" fmla="*/ 2147483647 w 59"/>
                <a:gd name="T49" fmla="*/ 2147483647 h 59"/>
                <a:gd name="T50" fmla="*/ 2147483647 w 59"/>
                <a:gd name="T51" fmla="*/ 2147483647 h 59"/>
                <a:gd name="T52" fmla="*/ 2147483647 w 59"/>
                <a:gd name="T53" fmla="*/ 2147483647 h 59"/>
                <a:gd name="T54" fmla="*/ 2147483647 w 59"/>
                <a:gd name="T55" fmla="*/ 2147483647 h 59"/>
                <a:gd name="T56" fmla="*/ 2147483647 w 59"/>
                <a:gd name="T57" fmla="*/ 2147483647 h 59"/>
                <a:gd name="T58" fmla="*/ 2147483647 w 59"/>
                <a:gd name="T59" fmla="*/ 2147483647 h 59"/>
                <a:gd name="T60" fmla="*/ 2147483647 w 59"/>
                <a:gd name="T61" fmla="*/ 2147483647 h 59"/>
                <a:gd name="T62" fmla="*/ 2147483647 w 59"/>
                <a:gd name="T63" fmla="*/ 2147483647 h 59"/>
                <a:gd name="T64" fmla="*/ 2147483647 w 59"/>
                <a:gd name="T65" fmla="*/ 2147483647 h 59"/>
                <a:gd name="T66" fmla="*/ 2147483647 w 59"/>
                <a:gd name="T67" fmla="*/ 2147483647 h 59"/>
                <a:gd name="T68" fmla="*/ 2147483647 w 59"/>
                <a:gd name="T69" fmla="*/ 0 h 59"/>
                <a:gd name="T70" fmla="*/ 2147483647 w 59"/>
                <a:gd name="T71" fmla="*/ 2147483647 h 59"/>
                <a:gd name="T72" fmla="*/ 2147483647 w 59"/>
                <a:gd name="T73" fmla="*/ 2147483647 h 59"/>
                <a:gd name="T74" fmla="*/ 2147483647 w 59"/>
                <a:gd name="T75" fmla="*/ 2147483647 h 59"/>
                <a:gd name="T76" fmla="*/ 2147483647 w 59"/>
                <a:gd name="T77" fmla="*/ 2147483647 h 59"/>
                <a:gd name="T78" fmla="*/ 2147483647 w 59"/>
                <a:gd name="T79" fmla="*/ 2147483647 h 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9" h="59">
                  <a:moveTo>
                    <a:pt x="21" y="6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11" y="36"/>
                    <a:pt x="12" y="36"/>
                  </a:cubicBezTo>
                  <a:cubicBezTo>
                    <a:pt x="13" y="36"/>
                    <a:pt x="17" y="42"/>
                    <a:pt x="18" y="42"/>
                  </a:cubicBezTo>
                  <a:cubicBezTo>
                    <a:pt x="19" y="42"/>
                    <a:pt x="20" y="43"/>
                    <a:pt x="21" y="42"/>
                  </a:cubicBezTo>
                  <a:cubicBezTo>
                    <a:pt x="22" y="42"/>
                    <a:pt x="24" y="40"/>
                    <a:pt x="24" y="40"/>
                  </a:cubicBezTo>
                  <a:cubicBezTo>
                    <a:pt x="25" y="40"/>
                    <a:pt x="30" y="40"/>
                    <a:pt x="30" y="40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488EF38C-291E-3140-BC21-52CEB72A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020" y="3980831"/>
              <a:ext cx="443101" cy="422708"/>
            </a:xfrm>
            <a:custGeom>
              <a:avLst/>
              <a:gdLst>
                <a:gd name="T0" fmla="*/ 2147483647 w 47"/>
                <a:gd name="T1" fmla="*/ 2147483647 h 45"/>
                <a:gd name="T2" fmla="*/ 2147483647 w 47"/>
                <a:gd name="T3" fmla="*/ 2147483647 h 45"/>
                <a:gd name="T4" fmla="*/ 2147483647 w 47"/>
                <a:gd name="T5" fmla="*/ 2147483647 h 45"/>
                <a:gd name="T6" fmla="*/ 2147483647 w 47"/>
                <a:gd name="T7" fmla="*/ 2147483647 h 45"/>
                <a:gd name="T8" fmla="*/ 2147483647 w 47"/>
                <a:gd name="T9" fmla="*/ 2147483647 h 45"/>
                <a:gd name="T10" fmla="*/ 2147483647 w 47"/>
                <a:gd name="T11" fmla="*/ 2147483647 h 45"/>
                <a:gd name="T12" fmla="*/ 2147483647 w 47"/>
                <a:gd name="T13" fmla="*/ 2147483647 h 45"/>
                <a:gd name="T14" fmla="*/ 2147483647 w 47"/>
                <a:gd name="T15" fmla="*/ 2147483647 h 45"/>
                <a:gd name="T16" fmla="*/ 2147483647 w 47"/>
                <a:gd name="T17" fmla="*/ 2147483647 h 45"/>
                <a:gd name="T18" fmla="*/ 2147483647 w 47"/>
                <a:gd name="T19" fmla="*/ 2147483647 h 45"/>
                <a:gd name="T20" fmla="*/ 2147483647 w 47"/>
                <a:gd name="T21" fmla="*/ 2147483647 h 45"/>
                <a:gd name="T22" fmla="*/ 2147483647 w 47"/>
                <a:gd name="T23" fmla="*/ 2147483647 h 45"/>
                <a:gd name="T24" fmla="*/ 2147483647 w 47"/>
                <a:gd name="T25" fmla="*/ 2147483647 h 45"/>
                <a:gd name="T26" fmla="*/ 2147483647 w 47"/>
                <a:gd name="T27" fmla="*/ 2147483647 h 45"/>
                <a:gd name="T28" fmla="*/ 2147483647 w 47"/>
                <a:gd name="T29" fmla="*/ 0 h 45"/>
                <a:gd name="T30" fmla="*/ 2147483647 w 47"/>
                <a:gd name="T31" fmla="*/ 0 h 45"/>
                <a:gd name="T32" fmla="*/ 2147483647 w 47"/>
                <a:gd name="T33" fmla="*/ 2147483647 h 45"/>
                <a:gd name="T34" fmla="*/ 2147483647 w 47"/>
                <a:gd name="T35" fmla="*/ 2147483647 h 45"/>
                <a:gd name="T36" fmla="*/ 2147483647 w 47"/>
                <a:gd name="T37" fmla="*/ 2147483647 h 45"/>
                <a:gd name="T38" fmla="*/ 2147483647 w 47"/>
                <a:gd name="T39" fmla="*/ 2147483647 h 45"/>
                <a:gd name="T40" fmla="*/ 2147483647 w 47"/>
                <a:gd name="T41" fmla="*/ 2147483647 h 45"/>
                <a:gd name="T42" fmla="*/ 2147483647 w 47"/>
                <a:gd name="T43" fmla="*/ 2147483647 h 45"/>
                <a:gd name="T44" fmla="*/ 2147483647 w 47"/>
                <a:gd name="T45" fmla="*/ 2147483647 h 45"/>
                <a:gd name="T46" fmla="*/ 0 w 47"/>
                <a:gd name="T47" fmla="*/ 2147483647 h 45"/>
                <a:gd name="T48" fmla="*/ 2147483647 w 47"/>
                <a:gd name="T49" fmla="*/ 2147483647 h 45"/>
                <a:gd name="T50" fmla="*/ 2147483647 w 47"/>
                <a:gd name="T51" fmla="*/ 2147483647 h 45"/>
                <a:gd name="T52" fmla="*/ 2147483647 w 47"/>
                <a:gd name="T53" fmla="*/ 2147483647 h 45"/>
                <a:gd name="T54" fmla="*/ 2147483647 w 47"/>
                <a:gd name="T55" fmla="*/ 2147483647 h 45"/>
                <a:gd name="T56" fmla="*/ 2147483647 w 47"/>
                <a:gd name="T57" fmla="*/ 2147483647 h 45"/>
                <a:gd name="T58" fmla="*/ 2147483647 w 47"/>
                <a:gd name="T59" fmla="*/ 2147483647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7" h="45">
                  <a:moveTo>
                    <a:pt x="22" y="45"/>
                  </a:moveTo>
                  <a:cubicBezTo>
                    <a:pt x="23" y="45"/>
                    <a:pt x="24" y="44"/>
                    <a:pt x="24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21" y="45"/>
                    <a:pt x="22" y="4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B5FA9C0B-D978-5F4E-8297-3A36C4BD9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545" y="4373210"/>
              <a:ext cx="245323" cy="280541"/>
            </a:xfrm>
            <a:custGeom>
              <a:avLst/>
              <a:gdLst>
                <a:gd name="T0" fmla="*/ 2147483647 w 26"/>
                <a:gd name="T1" fmla="*/ 2147483647 h 30"/>
                <a:gd name="T2" fmla="*/ 2147483647 w 26"/>
                <a:gd name="T3" fmla="*/ 2147483647 h 30"/>
                <a:gd name="T4" fmla="*/ 2147483647 w 26"/>
                <a:gd name="T5" fmla="*/ 2147483647 h 30"/>
                <a:gd name="T6" fmla="*/ 2147483647 w 26"/>
                <a:gd name="T7" fmla="*/ 2147483647 h 30"/>
                <a:gd name="T8" fmla="*/ 2147483647 w 26"/>
                <a:gd name="T9" fmla="*/ 2147483647 h 30"/>
                <a:gd name="T10" fmla="*/ 2147483647 w 26"/>
                <a:gd name="T11" fmla="*/ 2147483647 h 30"/>
                <a:gd name="T12" fmla="*/ 2147483647 w 26"/>
                <a:gd name="T13" fmla="*/ 2147483647 h 30"/>
                <a:gd name="T14" fmla="*/ 2147483647 w 26"/>
                <a:gd name="T15" fmla="*/ 0 h 30"/>
                <a:gd name="T16" fmla="*/ 2147483647 w 26"/>
                <a:gd name="T17" fmla="*/ 2147483647 h 30"/>
                <a:gd name="T18" fmla="*/ 2147483647 w 26"/>
                <a:gd name="T19" fmla="*/ 2147483647 h 30"/>
                <a:gd name="T20" fmla="*/ 0 w 26"/>
                <a:gd name="T21" fmla="*/ 2147483647 h 30"/>
                <a:gd name="T22" fmla="*/ 2147483647 w 26"/>
                <a:gd name="T23" fmla="*/ 2147483647 h 30"/>
                <a:gd name="T24" fmla="*/ 2147483647 w 26"/>
                <a:gd name="T25" fmla="*/ 2147483647 h 30"/>
                <a:gd name="T26" fmla="*/ 0 w 26"/>
                <a:gd name="T27" fmla="*/ 2147483647 h 30"/>
                <a:gd name="T28" fmla="*/ 2147483647 w 26"/>
                <a:gd name="T29" fmla="*/ 2147483647 h 30"/>
                <a:gd name="T30" fmla="*/ 2147483647 w 26"/>
                <a:gd name="T31" fmla="*/ 2147483647 h 30"/>
                <a:gd name="T32" fmla="*/ 2147483647 w 26"/>
                <a:gd name="T33" fmla="*/ 2147483647 h 30"/>
                <a:gd name="T34" fmla="*/ 2147483647 w 26"/>
                <a:gd name="T35" fmla="*/ 2147483647 h 30"/>
                <a:gd name="T36" fmla="*/ 2147483647 w 26"/>
                <a:gd name="T37" fmla="*/ 2147483647 h 30"/>
                <a:gd name="T38" fmla="*/ 2147483647 w 26"/>
                <a:gd name="T39" fmla="*/ 2147483647 h 30"/>
                <a:gd name="T40" fmla="*/ 2147483647 w 26"/>
                <a:gd name="T41" fmla="*/ 2147483647 h 30"/>
                <a:gd name="T42" fmla="*/ 2147483647 w 26"/>
                <a:gd name="T43" fmla="*/ 2147483647 h 30"/>
                <a:gd name="T44" fmla="*/ 2147483647 w 26"/>
                <a:gd name="T45" fmla="*/ 2147483647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" h="30">
                  <a:moveTo>
                    <a:pt x="23" y="7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0" y="3"/>
                    <a:pt x="19" y="3"/>
                  </a:cubicBezTo>
                  <a:cubicBezTo>
                    <a:pt x="18" y="3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9"/>
                    <a:pt x="18" y="29"/>
                    <a:pt x="18" y="2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79CB0913-4E8C-9B4B-B255-F508A32B6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206" y="4979786"/>
              <a:ext cx="226305" cy="214197"/>
            </a:xfrm>
            <a:custGeom>
              <a:avLst/>
              <a:gdLst>
                <a:gd name="T0" fmla="*/ 2147483647 w 24"/>
                <a:gd name="T1" fmla="*/ 2147483647 h 23"/>
                <a:gd name="T2" fmla="*/ 2147483647 w 24"/>
                <a:gd name="T3" fmla="*/ 2147483647 h 23"/>
                <a:gd name="T4" fmla="*/ 2147483647 w 24"/>
                <a:gd name="T5" fmla="*/ 2147483647 h 23"/>
                <a:gd name="T6" fmla="*/ 0 w 24"/>
                <a:gd name="T7" fmla="*/ 2147483647 h 23"/>
                <a:gd name="T8" fmla="*/ 2147483647 w 24"/>
                <a:gd name="T9" fmla="*/ 2147483647 h 23"/>
                <a:gd name="T10" fmla="*/ 2147483647 w 24"/>
                <a:gd name="T11" fmla="*/ 2147483647 h 23"/>
                <a:gd name="T12" fmla="*/ 2147483647 w 24"/>
                <a:gd name="T13" fmla="*/ 2147483647 h 23"/>
                <a:gd name="T14" fmla="*/ 2147483647 w 24"/>
                <a:gd name="T15" fmla="*/ 2147483647 h 23"/>
                <a:gd name="T16" fmla="*/ 2147483647 w 24"/>
                <a:gd name="T17" fmla="*/ 2147483647 h 23"/>
                <a:gd name="T18" fmla="*/ 2147483647 w 24"/>
                <a:gd name="T19" fmla="*/ 2147483647 h 23"/>
                <a:gd name="T20" fmla="*/ 2147483647 w 24"/>
                <a:gd name="T21" fmla="*/ 2147483647 h 23"/>
                <a:gd name="T22" fmla="*/ 2147483647 w 24"/>
                <a:gd name="T23" fmla="*/ 2147483647 h 23"/>
                <a:gd name="T24" fmla="*/ 2147483647 w 24"/>
                <a:gd name="T25" fmla="*/ 2147483647 h 23"/>
                <a:gd name="T26" fmla="*/ 2147483647 w 24"/>
                <a:gd name="T27" fmla="*/ 2147483647 h 23"/>
                <a:gd name="T28" fmla="*/ 2147483647 w 24"/>
                <a:gd name="T29" fmla="*/ 2147483647 h 23"/>
                <a:gd name="T30" fmla="*/ 2147483647 w 24"/>
                <a:gd name="T31" fmla="*/ 0 h 23"/>
                <a:gd name="T32" fmla="*/ 2147483647 w 24"/>
                <a:gd name="T33" fmla="*/ 2147483647 h 23"/>
                <a:gd name="T34" fmla="*/ 2147483647 w 24"/>
                <a:gd name="T35" fmla="*/ 2147483647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" h="23">
                  <a:moveTo>
                    <a:pt x="9" y="5"/>
                  </a:moveTo>
                  <a:cubicBezTo>
                    <a:pt x="9" y="5"/>
                    <a:pt x="6" y="8"/>
                    <a:pt x="6" y="8"/>
                  </a:cubicBezTo>
                  <a:cubicBezTo>
                    <a:pt x="5" y="8"/>
                    <a:pt x="2" y="7"/>
                    <a:pt x="2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lnTo>
                    <a:pt x="9" y="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2B817A91-97D7-4C47-89CF-3262879A7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530" y="4403539"/>
              <a:ext cx="405067" cy="650173"/>
            </a:xfrm>
            <a:custGeom>
              <a:avLst/>
              <a:gdLst>
                <a:gd name="T0" fmla="*/ 2147483647 w 43"/>
                <a:gd name="T1" fmla="*/ 2147483647 h 70"/>
                <a:gd name="T2" fmla="*/ 2147483647 w 43"/>
                <a:gd name="T3" fmla="*/ 2147483647 h 70"/>
                <a:gd name="T4" fmla="*/ 2147483647 w 43"/>
                <a:gd name="T5" fmla="*/ 2147483647 h 70"/>
                <a:gd name="T6" fmla="*/ 2147483647 w 43"/>
                <a:gd name="T7" fmla="*/ 2147483647 h 70"/>
                <a:gd name="T8" fmla="*/ 2147483647 w 43"/>
                <a:gd name="T9" fmla="*/ 2147483647 h 70"/>
                <a:gd name="T10" fmla="*/ 2147483647 w 43"/>
                <a:gd name="T11" fmla="*/ 2147483647 h 70"/>
                <a:gd name="T12" fmla="*/ 2147483647 w 43"/>
                <a:gd name="T13" fmla="*/ 2147483647 h 70"/>
                <a:gd name="T14" fmla="*/ 2147483647 w 43"/>
                <a:gd name="T15" fmla="*/ 2147483647 h 70"/>
                <a:gd name="T16" fmla="*/ 2147483647 w 43"/>
                <a:gd name="T17" fmla="*/ 2147483647 h 70"/>
                <a:gd name="T18" fmla="*/ 2147483647 w 43"/>
                <a:gd name="T19" fmla="*/ 2147483647 h 70"/>
                <a:gd name="T20" fmla="*/ 2147483647 w 43"/>
                <a:gd name="T21" fmla="*/ 2147483647 h 70"/>
                <a:gd name="T22" fmla="*/ 2147483647 w 43"/>
                <a:gd name="T23" fmla="*/ 2147483647 h 70"/>
                <a:gd name="T24" fmla="*/ 2147483647 w 43"/>
                <a:gd name="T25" fmla="*/ 2147483647 h 70"/>
                <a:gd name="T26" fmla="*/ 2147483647 w 43"/>
                <a:gd name="T27" fmla="*/ 2147483647 h 70"/>
                <a:gd name="T28" fmla="*/ 2147483647 w 43"/>
                <a:gd name="T29" fmla="*/ 2147483647 h 70"/>
                <a:gd name="T30" fmla="*/ 0 w 43"/>
                <a:gd name="T31" fmla="*/ 2147483647 h 70"/>
                <a:gd name="T32" fmla="*/ 0 w 43"/>
                <a:gd name="T33" fmla="*/ 2147483647 h 70"/>
                <a:gd name="T34" fmla="*/ 2147483647 w 43"/>
                <a:gd name="T35" fmla="*/ 2147483647 h 70"/>
                <a:gd name="T36" fmla="*/ 2147483647 w 43"/>
                <a:gd name="T37" fmla="*/ 2147483647 h 70"/>
                <a:gd name="T38" fmla="*/ 2147483647 w 43"/>
                <a:gd name="T39" fmla="*/ 2147483647 h 70"/>
                <a:gd name="T40" fmla="*/ 2147483647 w 43"/>
                <a:gd name="T41" fmla="*/ 2147483647 h 70"/>
                <a:gd name="T42" fmla="*/ 2147483647 w 43"/>
                <a:gd name="T43" fmla="*/ 2147483647 h 70"/>
                <a:gd name="T44" fmla="*/ 2147483647 w 43"/>
                <a:gd name="T45" fmla="*/ 2147483647 h 70"/>
                <a:gd name="T46" fmla="*/ 2147483647 w 43"/>
                <a:gd name="T47" fmla="*/ 2147483647 h 70"/>
                <a:gd name="T48" fmla="*/ 2147483647 w 43"/>
                <a:gd name="T49" fmla="*/ 2147483647 h 70"/>
                <a:gd name="T50" fmla="*/ 2147483647 w 43"/>
                <a:gd name="T51" fmla="*/ 2147483647 h 70"/>
                <a:gd name="T52" fmla="*/ 2147483647 w 43"/>
                <a:gd name="T53" fmla="*/ 2147483647 h 70"/>
                <a:gd name="T54" fmla="*/ 2147483647 w 43"/>
                <a:gd name="T55" fmla="*/ 2147483647 h 70"/>
                <a:gd name="T56" fmla="*/ 2147483647 w 43"/>
                <a:gd name="T57" fmla="*/ 2147483647 h 70"/>
                <a:gd name="T58" fmla="*/ 2147483647 w 43"/>
                <a:gd name="T59" fmla="*/ 2147483647 h 70"/>
                <a:gd name="T60" fmla="*/ 2147483647 w 43"/>
                <a:gd name="T61" fmla="*/ 2147483647 h 70"/>
                <a:gd name="T62" fmla="*/ 2147483647 w 43"/>
                <a:gd name="T63" fmla="*/ 2147483647 h 70"/>
                <a:gd name="T64" fmla="*/ 2147483647 w 43"/>
                <a:gd name="T65" fmla="*/ 2147483647 h 70"/>
                <a:gd name="T66" fmla="*/ 2147483647 w 43"/>
                <a:gd name="T67" fmla="*/ 2147483647 h 70"/>
                <a:gd name="T68" fmla="*/ 2147483647 w 43"/>
                <a:gd name="T69" fmla="*/ 2147483647 h 70"/>
                <a:gd name="T70" fmla="*/ 2147483647 w 43"/>
                <a:gd name="T71" fmla="*/ 2147483647 h 70"/>
                <a:gd name="T72" fmla="*/ 2147483647 w 43"/>
                <a:gd name="T73" fmla="*/ 2147483647 h 70"/>
                <a:gd name="T74" fmla="*/ 2147483647 w 43"/>
                <a:gd name="T75" fmla="*/ 2147483647 h 70"/>
                <a:gd name="T76" fmla="*/ 2147483647 w 43"/>
                <a:gd name="T77" fmla="*/ 2147483647 h 70"/>
                <a:gd name="T78" fmla="*/ 2147483647 w 43"/>
                <a:gd name="T79" fmla="*/ 2147483647 h 70"/>
                <a:gd name="T80" fmla="*/ 2147483647 w 43"/>
                <a:gd name="T81" fmla="*/ 2147483647 h 70"/>
                <a:gd name="T82" fmla="*/ 2147483647 w 43"/>
                <a:gd name="T83" fmla="*/ 2147483647 h 70"/>
                <a:gd name="T84" fmla="*/ 2147483647 w 43"/>
                <a:gd name="T85" fmla="*/ 2147483647 h 70"/>
                <a:gd name="T86" fmla="*/ 2147483647 w 43"/>
                <a:gd name="T87" fmla="*/ 2147483647 h 70"/>
                <a:gd name="T88" fmla="*/ 2147483647 w 43"/>
                <a:gd name="T89" fmla="*/ 2147483647 h 70"/>
                <a:gd name="T90" fmla="*/ 2147483647 w 43"/>
                <a:gd name="T91" fmla="*/ 2147483647 h 70"/>
                <a:gd name="T92" fmla="*/ 2147483647 w 43"/>
                <a:gd name="T93" fmla="*/ 2147483647 h 70"/>
                <a:gd name="T94" fmla="*/ 2147483647 w 43"/>
                <a:gd name="T95" fmla="*/ 2147483647 h 70"/>
                <a:gd name="T96" fmla="*/ 2147483647 w 43"/>
                <a:gd name="T97" fmla="*/ 2147483647 h 70"/>
                <a:gd name="T98" fmla="*/ 2147483647 w 43"/>
                <a:gd name="T99" fmla="*/ 2147483647 h 70"/>
                <a:gd name="T100" fmla="*/ 2147483647 w 43"/>
                <a:gd name="T101" fmla="*/ 2147483647 h 70"/>
                <a:gd name="T102" fmla="*/ 2147483647 w 43"/>
                <a:gd name="T103" fmla="*/ 2147483647 h 70"/>
                <a:gd name="T104" fmla="*/ 2147483647 w 43"/>
                <a:gd name="T105" fmla="*/ 2147483647 h 70"/>
                <a:gd name="T106" fmla="*/ 2147483647 w 43"/>
                <a:gd name="T107" fmla="*/ 2147483647 h 70"/>
                <a:gd name="T108" fmla="*/ 2147483647 w 43"/>
                <a:gd name="T109" fmla="*/ 2147483647 h 70"/>
                <a:gd name="T110" fmla="*/ 2147483647 w 43"/>
                <a:gd name="T111" fmla="*/ 0 h 70"/>
                <a:gd name="T112" fmla="*/ 2147483647 w 43"/>
                <a:gd name="T113" fmla="*/ 0 h 70"/>
                <a:gd name="T114" fmla="*/ 2147483647 w 43"/>
                <a:gd name="T115" fmla="*/ 2147483647 h 70"/>
                <a:gd name="T116" fmla="*/ 2147483647 w 43"/>
                <a:gd name="T117" fmla="*/ 0 h 70"/>
                <a:gd name="T118" fmla="*/ 2147483647 w 43"/>
                <a:gd name="T119" fmla="*/ 2147483647 h 70"/>
                <a:gd name="T120" fmla="*/ 2147483647 w 43"/>
                <a:gd name="T121" fmla="*/ 2147483647 h 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3" h="70">
                  <a:moveTo>
                    <a:pt x="27" y="6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4" y="70"/>
                    <a:pt x="15" y="70"/>
                  </a:cubicBezTo>
                  <a:cubicBezTo>
                    <a:pt x="15" y="70"/>
                    <a:pt x="18" y="67"/>
                    <a:pt x="18" y="67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3" y="41"/>
                    <a:pt x="33" y="41"/>
                  </a:cubicBezTo>
                  <a:cubicBezTo>
                    <a:pt x="32" y="41"/>
                    <a:pt x="28" y="39"/>
                    <a:pt x="28" y="39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27" y="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71E75C7E-CCE6-B746-B398-72056E2BB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200" y="4066131"/>
              <a:ext cx="224403" cy="168703"/>
            </a:xfrm>
            <a:custGeom>
              <a:avLst/>
              <a:gdLst>
                <a:gd name="T0" fmla="*/ 2147483647 w 144"/>
                <a:gd name="T1" fmla="*/ 2147483647 h 109"/>
                <a:gd name="T2" fmla="*/ 2147483647 w 144"/>
                <a:gd name="T3" fmla="*/ 2147483647 h 109"/>
                <a:gd name="T4" fmla="*/ 2147483647 w 144"/>
                <a:gd name="T5" fmla="*/ 2147483647 h 109"/>
                <a:gd name="T6" fmla="*/ 2147483647 w 144"/>
                <a:gd name="T7" fmla="*/ 2147483647 h 109"/>
                <a:gd name="T8" fmla="*/ 2147483647 w 144"/>
                <a:gd name="T9" fmla="*/ 2147483647 h 109"/>
                <a:gd name="T10" fmla="*/ 2147483647 w 144"/>
                <a:gd name="T11" fmla="*/ 2147483647 h 109"/>
                <a:gd name="T12" fmla="*/ 2147483647 w 144"/>
                <a:gd name="T13" fmla="*/ 0 h 109"/>
                <a:gd name="T14" fmla="*/ 2147483647 w 144"/>
                <a:gd name="T15" fmla="*/ 0 h 109"/>
                <a:gd name="T16" fmla="*/ 2147483647 w 144"/>
                <a:gd name="T17" fmla="*/ 2147483647 h 109"/>
                <a:gd name="T18" fmla="*/ 2147483647 w 144"/>
                <a:gd name="T19" fmla="*/ 2147483647 h 109"/>
                <a:gd name="T20" fmla="*/ 2147483647 w 144"/>
                <a:gd name="T21" fmla="*/ 2147483647 h 109"/>
                <a:gd name="T22" fmla="*/ 0 w 144"/>
                <a:gd name="T23" fmla="*/ 2147483647 h 109"/>
                <a:gd name="T24" fmla="*/ 0 w 144"/>
                <a:gd name="T25" fmla="*/ 2147483647 h 109"/>
                <a:gd name="T26" fmla="*/ 2147483647 w 144"/>
                <a:gd name="T27" fmla="*/ 2147483647 h 109"/>
                <a:gd name="T28" fmla="*/ 2147483647 w 144"/>
                <a:gd name="T29" fmla="*/ 2147483647 h 109"/>
                <a:gd name="T30" fmla="*/ 2147483647 w 144"/>
                <a:gd name="T31" fmla="*/ 2147483647 h 109"/>
                <a:gd name="T32" fmla="*/ 2147483647 w 144"/>
                <a:gd name="T33" fmla="*/ 2147483647 h 109"/>
                <a:gd name="T34" fmla="*/ 2147483647 w 144"/>
                <a:gd name="T35" fmla="*/ 2147483647 h 109"/>
                <a:gd name="T36" fmla="*/ 2147483647 w 144"/>
                <a:gd name="T37" fmla="*/ 2147483647 h 109"/>
                <a:gd name="T38" fmla="*/ 2147483647 w 144"/>
                <a:gd name="T39" fmla="*/ 2147483647 h 1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  <a:lnTo>
                    <a:pt x="114" y="7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9DE563F8-9260-7640-8053-47E220297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200" y="4066131"/>
              <a:ext cx="224403" cy="168703"/>
            </a:xfrm>
            <a:custGeom>
              <a:avLst/>
              <a:gdLst>
                <a:gd name="T0" fmla="*/ 2147483647 w 144"/>
                <a:gd name="T1" fmla="*/ 2147483647 h 109"/>
                <a:gd name="T2" fmla="*/ 2147483647 w 144"/>
                <a:gd name="T3" fmla="*/ 2147483647 h 109"/>
                <a:gd name="T4" fmla="*/ 2147483647 w 144"/>
                <a:gd name="T5" fmla="*/ 2147483647 h 109"/>
                <a:gd name="T6" fmla="*/ 2147483647 w 144"/>
                <a:gd name="T7" fmla="*/ 2147483647 h 109"/>
                <a:gd name="T8" fmla="*/ 2147483647 w 144"/>
                <a:gd name="T9" fmla="*/ 2147483647 h 109"/>
                <a:gd name="T10" fmla="*/ 2147483647 w 144"/>
                <a:gd name="T11" fmla="*/ 2147483647 h 109"/>
                <a:gd name="T12" fmla="*/ 2147483647 w 144"/>
                <a:gd name="T13" fmla="*/ 0 h 109"/>
                <a:gd name="T14" fmla="*/ 2147483647 w 144"/>
                <a:gd name="T15" fmla="*/ 0 h 109"/>
                <a:gd name="T16" fmla="*/ 2147483647 w 144"/>
                <a:gd name="T17" fmla="*/ 2147483647 h 109"/>
                <a:gd name="T18" fmla="*/ 2147483647 w 144"/>
                <a:gd name="T19" fmla="*/ 2147483647 h 109"/>
                <a:gd name="T20" fmla="*/ 2147483647 w 144"/>
                <a:gd name="T21" fmla="*/ 2147483647 h 109"/>
                <a:gd name="T22" fmla="*/ 0 w 144"/>
                <a:gd name="T23" fmla="*/ 2147483647 h 109"/>
                <a:gd name="T24" fmla="*/ 0 w 144"/>
                <a:gd name="T25" fmla="*/ 2147483647 h 109"/>
                <a:gd name="T26" fmla="*/ 2147483647 w 144"/>
                <a:gd name="T27" fmla="*/ 2147483647 h 109"/>
                <a:gd name="T28" fmla="*/ 2147483647 w 144"/>
                <a:gd name="T29" fmla="*/ 2147483647 h 109"/>
                <a:gd name="T30" fmla="*/ 2147483647 w 144"/>
                <a:gd name="T31" fmla="*/ 2147483647 h 109"/>
                <a:gd name="T32" fmla="*/ 2147483647 w 144"/>
                <a:gd name="T33" fmla="*/ 2147483647 h 109"/>
                <a:gd name="T34" fmla="*/ 2147483647 w 144"/>
                <a:gd name="T35" fmla="*/ 2147483647 h 109"/>
                <a:gd name="T36" fmla="*/ 2147483647 w 144"/>
                <a:gd name="T37" fmla="*/ 2147483647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F5EE431C-C4E7-9840-8B92-5D388B663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534" y="4189341"/>
              <a:ext cx="28525" cy="7582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0 h 6"/>
                <a:gd name="T6" fmla="*/ 0 w 18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33BD6497-E1B6-7741-942E-8FEE19DBB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534" y="4189341"/>
              <a:ext cx="28525" cy="7582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37E196D1-47CD-FD41-B987-33F34B1C8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349" y="4196924"/>
              <a:ext cx="121710" cy="157331"/>
            </a:xfrm>
            <a:custGeom>
              <a:avLst/>
              <a:gdLst>
                <a:gd name="T0" fmla="*/ 2147483647 w 78"/>
                <a:gd name="T1" fmla="*/ 2147483647 h 102"/>
                <a:gd name="T2" fmla="*/ 2147483647 w 78"/>
                <a:gd name="T3" fmla="*/ 0 h 102"/>
                <a:gd name="T4" fmla="*/ 2147483647 w 78"/>
                <a:gd name="T5" fmla="*/ 0 h 102"/>
                <a:gd name="T6" fmla="*/ 2147483647 w 78"/>
                <a:gd name="T7" fmla="*/ 0 h 102"/>
                <a:gd name="T8" fmla="*/ 0 w 78"/>
                <a:gd name="T9" fmla="*/ 2147483647 h 102"/>
                <a:gd name="T10" fmla="*/ 2147483647 w 78"/>
                <a:gd name="T11" fmla="*/ 2147483647 h 102"/>
                <a:gd name="T12" fmla="*/ 0 w 78"/>
                <a:gd name="T13" fmla="*/ 2147483647 h 102"/>
                <a:gd name="T14" fmla="*/ 0 w 78"/>
                <a:gd name="T15" fmla="*/ 2147483647 h 102"/>
                <a:gd name="T16" fmla="*/ 2147483647 w 78"/>
                <a:gd name="T17" fmla="*/ 2147483647 h 102"/>
                <a:gd name="T18" fmla="*/ 2147483647 w 78"/>
                <a:gd name="T19" fmla="*/ 2147483647 h 102"/>
                <a:gd name="T20" fmla="*/ 2147483647 w 78"/>
                <a:gd name="T21" fmla="*/ 2147483647 h 102"/>
                <a:gd name="T22" fmla="*/ 2147483647 w 78"/>
                <a:gd name="T23" fmla="*/ 2147483647 h 102"/>
                <a:gd name="T24" fmla="*/ 2147483647 w 78"/>
                <a:gd name="T25" fmla="*/ 214748364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102">
                  <a:moveTo>
                    <a:pt x="60" y="6"/>
                  </a:moveTo>
                  <a:lnTo>
                    <a:pt x="60" y="0"/>
                  </a:lnTo>
                  <a:lnTo>
                    <a:pt x="36" y="0"/>
                  </a:lnTo>
                  <a:lnTo>
                    <a:pt x="6" y="0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6" y="102"/>
                  </a:lnTo>
                  <a:lnTo>
                    <a:pt x="36" y="102"/>
                  </a:lnTo>
                  <a:lnTo>
                    <a:pt x="78" y="90"/>
                  </a:lnTo>
                  <a:lnTo>
                    <a:pt x="60" y="36"/>
                  </a:lnTo>
                  <a:lnTo>
                    <a:pt x="60" y="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A9142ABB-0FB5-AA4D-8294-256CFD79F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013" y="4075608"/>
              <a:ext cx="355622" cy="318452"/>
            </a:xfrm>
            <a:custGeom>
              <a:avLst/>
              <a:gdLst>
                <a:gd name="T0" fmla="*/ 2147483647 w 228"/>
                <a:gd name="T1" fmla="*/ 2147483647 h 205"/>
                <a:gd name="T2" fmla="*/ 2147483647 w 228"/>
                <a:gd name="T3" fmla="*/ 2147483647 h 205"/>
                <a:gd name="T4" fmla="*/ 2147483647 w 228"/>
                <a:gd name="T5" fmla="*/ 2147483647 h 205"/>
                <a:gd name="T6" fmla="*/ 2147483647 w 228"/>
                <a:gd name="T7" fmla="*/ 2147483647 h 205"/>
                <a:gd name="T8" fmla="*/ 2147483647 w 228"/>
                <a:gd name="T9" fmla="*/ 2147483647 h 205"/>
                <a:gd name="T10" fmla="*/ 2147483647 w 228"/>
                <a:gd name="T11" fmla="*/ 2147483647 h 205"/>
                <a:gd name="T12" fmla="*/ 2147483647 w 228"/>
                <a:gd name="T13" fmla="*/ 2147483647 h 205"/>
                <a:gd name="T14" fmla="*/ 2147483647 w 228"/>
                <a:gd name="T15" fmla="*/ 2147483647 h 205"/>
                <a:gd name="T16" fmla="*/ 2147483647 w 228"/>
                <a:gd name="T17" fmla="*/ 2147483647 h 205"/>
                <a:gd name="T18" fmla="*/ 2147483647 w 228"/>
                <a:gd name="T19" fmla="*/ 0 h 205"/>
                <a:gd name="T20" fmla="*/ 2147483647 w 228"/>
                <a:gd name="T21" fmla="*/ 2147483647 h 205"/>
                <a:gd name="T22" fmla="*/ 2147483647 w 228"/>
                <a:gd name="T23" fmla="*/ 2147483647 h 205"/>
                <a:gd name="T24" fmla="*/ 2147483647 w 228"/>
                <a:gd name="T25" fmla="*/ 2147483647 h 205"/>
                <a:gd name="T26" fmla="*/ 2147483647 w 228"/>
                <a:gd name="T27" fmla="*/ 2147483647 h 205"/>
                <a:gd name="T28" fmla="*/ 2147483647 w 228"/>
                <a:gd name="T29" fmla="*/ 2147483647 h 205"/>
                <a:gd name="T30" fmla="*/ 2147483647 w 228"/>
                <a:gd name="T31" fmla="*/ 2147483647 h 205"/>
                <a:gd name="T32" fmla="*/ 2147483647 w 228"/>
                <a:gd name="T33" fmla="*/ 2147483647 h 205"/>
                <a:gd name="T34" fmla="*/ 2147483647 w 228"/>
                <a:gd name="T35" fmla="*/ 2147483647 h 205"/>
                <a:gd name="T36" fmla="*/ 2147483647 w 228"/>
                <a:gd name="T37" fmla="*/ 2147483647 h 205"/>
                <a:gd name="T38" fmla="*/ 0 w 228"/>
                <a:gd name="T39" fmla="*/ 2147483647 h 205"/>
                <a:gd name="T40" fmla="*/ 0 w 228"/>
                <a:gd name="T41" fmla="*/ 2147483647 h 205"/>
                <a:gd name="T42" fmla="*/ 2147483647 w 228"/>
                <a:gd name="T43" fmla="*/ 2147483647 h 205"/>
                <a:gd name="T44" fmla="*/ 2147483647 w 228"/>
                <a:gd name="T45" fmla="*/ 2147483647 h 205"/>
                <a:gd name="T46" fmla="*/ 2147483647 w 228"/>
                <a:gd name="T47" fmla="*/ 2147483647 h 205"/>
                <a:gd name="T48" fmla="*/ 2147483647 w 228"/>
                <a:gd name="T49" fmla="*/ 2147483647 h 205"/>
                <a:gd name="T50" fmla="*/ 2147483647 w 228"/>
                <a:gd name="T51" fmla="*/ 2147483647 h 205"/>
                <a:gd name="T52" fmla="*/ 2147483647 w 228"/>
                <a:gd name="T53" fmla="*/ 2147483647 h 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28" h="205">
                  <a:moveTo>
                    <a:pt x="120" y="151"/>
                  </a:moveTo>
                  <a:lnTo>
                    <a:pt x="150" y="163"/>
                  </a:lnTo>
                  <a:lnTo>
                    <a:pt x="180" y="121"/>
                  </a:lnTo>
                  <a:lnTo>
                    <a:pt x="198" y="73"/>
                  </a:lnTo>
                  <a:lnTo>
                    <a:pt x="204" y="55"/>
                  </a:lnTo>
                  <a:lnTo>
                    <a:pt x="222" y="49"/>
                  </a:lnTo>
                  <a:lnTo>
                    <a:pt x="228" y="31"/>
                  </a:lnTo>
                  <a:lnTo>
                    <a:pt x="210" y="25"/>
                  </a:lnTo>
                  <a:lnTo>
                    <a:pt x="198" y="7"/>
                  </a:lnTo>
                  <a:lnTo>
                    <a:pt x="204" y="0"/>
                  </a:lnTo>
                  <a:lnTo>
                    <a:pt x="174" y="25"/>
                  </a:lnTo>
                  <a:lnTo>
                    <a:pt x="144" y="31"/>
                  </a:lnTo>
                  <a:lnTo>
                    <a:pt x="108" y="31"/>
                  </a:lnTo>
                  <a:lnTo>
                    <a:pt x="84" y="43"/>
                  </a:lnTo>
                  <a:lnTo>
                    <a:pt x="48" y="31"/>
                  </a:lnTo>
                  <a:lnTo>
                    <a:pt x="24" y="31"/>
                  </a:lnTo>
                  <a:lnTo>
                    <a:pt x="12" y="49"/>
                  </a:lnTo>
                  <a:lnTo>
                    <a:pt x="12" y="67"/>
                  </a:lnTo>
                  <a:lnTo>
                    <a:pt x="12" y="91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24" y="163"/>
                  </a:lnTo>
                  <a:lnTo>
                    <a:pt x="48" y="193"/>
                  </a:lnTo>
                  <a:lnTo>
                    <a:pt x="72" y="199"/>
                  </a:lnTo>
                  <a:lnTo>
                    <a:pt x="96" y="205"/>
                  </a:lnTo>
                  <a:lnTo>
                    <a:pt x="102" y="175"/>
                  </a:lnTo>
                  <a:lnTo>
                    <a:pt x="120" y="15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C8EFE8C2-4651-6043-965B-CE1EBCC32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127" y="4196924"/>
              <a:ext cx="384148" cy="223675"/>
            </a:xfrm>
            <a:custGeom>
              <a:avLst/>
              <a:gdLst>
                <a:gd name="T0" fmla="*/ 2147483647 w 246"/>
                <a:gd name="T1" fmla="*/ 2147483647 h 144"/>
                <a:gd name="T2" fmla="*/ 2147483647 w 246"/>
                <a:gd name="T3" fmla="*/ 2147483647 h 144"/>
                <a:gd name="T4" fmla="*/ 2147483647 w 246"/>
                <a:gd name="T5" fmla="*/ 2147483647 h 144"/>
                <a:gd name="T6" fmla="*/ 2147483647 w 246"/>
                <a:gd name="T7" fmla="*/ 2147483647 h 144"/>
                <a:gd name="T8" fmla="*/ 0 w 246"/>
                <a:gd name="T9" fmla="*/ 2147483647 h 144"/>
                <a:gd name="T10" fmla="*/ 2147483647 w 246"/>
                <a:gd name="T11" fmla="*/ 2147483647 h 144"/>
                <a:gd name="T12" fmla="*/ 2147483647 w 246"/>
                <a:gd name="T13" fmla="*/ 2147483647 h 144"/>
                <a:gd name="T14" fmla="*/ 2147483647 w 246"/>
                <a:gd name="T15" fmla="*/ 2147483647 h 144"/>
                <a:gd name="T16" fmla="*/ 2147483647 w 246"/>
                <a:gd name="T17" fmla="*/ 2147483647 h 144"/>
                <a:gd name="T18" fmla="*/ 2147483647 w 246"/>
                <a:gd name="T19" fmla="*/ 2147483647 h 144"/>
                <a:gd name="T20" fmla="*/ 2147483647 w 246"/>
                <a:gd name="T21" fmla="*/ 2147483647 h 144"/>
                <a:gd name="T22" fmla="*/ 2147483647 w 246"/>
                <a:gd name="T23" fmla="*/ 2147483647 h 144"/>
                <a:gd name="T24" fmla="*/ 2147483647 w 246"/>
                <a:gd name="T25" fmla="*/ 2147483647 h 144"/>
                <a:gd name="T26" fmla="*/ 2147483647 w 246"/>
                <a:gd name="T27" fmla="*/ 2147483647 h 144"/>
                <a:gd name="T28" fmla="*/ 2147483647 w 246"/>
                <a:gd name="T29" fmla="*/ 2147483647 h 144"/>
                <a:gd name="T30" fmla="*/ 2147483647 w 246"/>
                <a:gd name="T31" fmla="*/ 2147483647 h 144"/>
                <a:gd name="T32" fmla="*/ 2147483647 w 246"/>
                <a:gd name="T33" fmla="*/ 2147483647 h 144"/>
                <a:gd name="T34" fmla="*/ 2147483647 w 246"/>
                <a:gd name="T35" fmla="*/ 2147483647 h 144"/>
                <a:gd name="T36" fmla="*/ 2147483647 w 246"/>
                <a:gd name="T37" fmla="*/ 2147483647 h 144"/>
                <a:gd name="T38" fmla="*/ 2147483647 w 246"/>
                <a:gd name="T39" fmla="*/ 0 h 144"/>
                <a:gd name="T40" fmla="*/ 2147483647 w 246"/>
                <a:gd name="T41" fmla="*/ 2147483647 h 144"/>
                <a:gd name="T42" fmla="*/ 2147483647 w 246"/>
                <a:gd name="T43" fmla="*/ 2147483647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6" h="144">
                  <a:moveTo>
                    <a:pt x="78" y="36"/>
                  </a:moveTo>
                  <a:lnTo>
                    <a:pt x="72" y="48"/>
                  </a:lnTo>
                  <a:lnTo>
                    <a:pt x="36" y="60"/>
                  </a:lnTo>
                  <a:lnTo>
                    <a:pt x="12" y="66"/>
                  </a:lnTo>
                  <a:lnTo>
                    <a:pt x="0" y="102"/>
                  </a:lnTo>
                  <a:lnTo>
                    <a:pt x="12" y="132"/>
                  </a:lnTo>
                  <a:lnTo>
                    <a:pt x="18" y="144"/>
                  </a:lnTo>
                  <a:lnTo>
                    <a:pt x="42" y="132"/>
                  </a:lnTo>
                  <a:lnTo>
                    <a:pt x="66" y="132"/>
                  </a:lnTo>
                  <a:lnTo>
                    <a:pt x="78" y="138"/>
                  </a:lnTo>
                  <a:lnTo>
                    <a:pt x="78" y="114"/>
                  </a:lnTo>
                  <a:lnTo>
                    <a:pt x="114" y="108"/>
                  </a:lnTo>
                  <a:lnTo>
                    <a:pt x="144" y="120"/>
                  </a:lnTo>
                  <a:lnTo>
                    <a:pt x="198" y="108"/>
                  </a:lnTo>
                  <a:lnTo>
                    <a:pt x="246" y="102"/>
                  </a:lnTo>
                  <a:lnTo>
                    <a:pt x="210" y="66"/>
                  </a:lnTo>
                  <a:lnTo>
                    <a:pt x="186" y="54"/>
                  </a:lnTo>
                  <a:lnTo>
                    <a:pt x="168" y="24"/>
                  </a:lnTo>
                  <a:lnTo>
                    <a:pt x="156" y="0"/>
                  </a:lnTo>
                  <a:lnTo>
                    <a:pt x="108" y="30"/>
                  </a:lnTo>
                  <a:lnTo>
                    <a:pt x="78" y="3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C975750A-0DDA-E944-94F0-99AFD440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925" y="4403539"/>
              <a:ext cx="233913" cy="278645"/>
            </a:xfrm>
            <a:custGeom>
              <a:avLst/>
              <a:gdLst>
                <a:gd name="T0" fmla="*/ 2147483647 w 150"/>
                <a:gd name="T1" fmla="*/ 2147483647 h 180"/>
                <a:gd name="T2" fmla="*/ 2147483647 w 150"/>
                <a:gd name="T3" fmla="*/ 2147483647 h 180"/>
                <a:gd name="T4" fmla="*/ 2147483647 w 150"/>
                <a:gd name="T5" fmla="*/ 2147483647 h 180"/>
                <a:gd name="T6" fmla="*/ 2147483647 w 150"/>
                <a:gd name="T7" fmla="*/ 2147483647 h 180"/>
                <a:gd name="T8" fmla="*/ 2147483647 w 150"/>
                <a:gd name="T9" fmla="*/ 2147483647 h 180"/>
                <a:gd name="T10" fmla="*/ 2147483647 w 150"/>
                <a:gd name="T11" fmla="*/ 0 h 180"/>
                <a:gd name="T12" fmla="*/ 2147483647 w 150"/>
                <a:gd name="T13" fmla="*/ 0 h 180"/>
                <a:gd name="T14" fmla="*/ 2147483647 w 150"/>
                <a:gd name="T15" fmla="*/ 2147483647 h 180"/>
                <a:gd name="T16" fmla="*/ 2147483647 w 150"/>
                <a:gd name="T17" fmla="*/ 2147483647 h 180"/>
                <a:gd name="T18" fmla="*/ 2147483647 w 150"/>
                <a:gd name="T19" fmla="*/ 2147483647 h 180"/>
                <a:gd name="T20" fmla="*/ 2147483647 w 150"/>
                <a:gd name="T21" fmla="*/ 2147483647 h 180"/>
                <a:gd name="T22" fmla="*/ 2147483647 w 150"/>
                <a:gd name="T23" fmla="*/ 2147483647 h 180"/>
                <a:gd name="T24" fmla="*/ 2147483647 w 150"/>
                <a:gd name="T25" fmla="*/ 2147483647 h 180"/>
                <a:gd name="T26" fmla="*/ 2147483647 w 150"/>
                <a:gd name="T27" fmla="*/ 2147483647 h 180"/>
                <a:gd name="T28" fmla="*/ 2147483647 w 150"/>
                <a:gd name="T29" fmla="*/ 2147483647 h 180"/>
                <a:gd name="T30" fmla="*/ 2147483647 w 150"/>
                <a:gd name="T31" fmla="*/ 2147483647 h 180"/>
                <a:gd name="T32" fmla="*/ 2147483647 w 150"/>
                <a:gd name="T33" fmla="*/ 2147483647 h 180"/>
                <a:gd name="T34" fmla="*/ 0 w 150"/>
                <a:gd name="T35" fmla="*/ 2147483647 h 180"/>
                <a:gd name="T36" fmla="*/ 2147483647 w 150"/>
                <a:gd name="T37" fmla="*/ 2147483647 h 180"/>
                <a:gd name="T38" fmla="*/ 2147483647 w 150"/>
                <a:gd name="T39" fmla="*/ 2147483647 h 180"/>
                <a:gd name="T40" fmla="*/ 2147483647 w 150"/>
                <a:gd name="T41" fmla="*/ 2147483647 h 180"/>
                <a:gd name="T42" fmla="*/ 2147483647 w 150"/>
                <a:gd name="T43" fmla="*/ 2147483647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0" h="180">
                  <a:moveTo>
                    <a:pt x="66" y="162"/>
                  </a:moveTo>
                  <a:lnTo>
                    <a:pt x="90" y="144"/>
                  </a:lnTo>
                  <a:lnTo>
                    <a:pt x="114" y="96"/>
                  </a:lnTo>
                  <a:lnTo>
                    <a:pt x="132" y="7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14" y="0"/>
                  </a:lnTo>
                  <a:lnTo>
                    <a:pt x="90" y="12"/>
                  </a:lnTo>
                  <a:lnTo>
                    <a:pt x="72" y="18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60" y="54"/>
                  </a:lnTo>
                  <a:lnTo>
                    <a:pt x="54" y="84"/>
                  </a:lnTo>
                  <a:lnTo>
                    <a:pt x="48" y="114"/>
                  </a:lnTo>
                  <a:lnTo>
                    <a:pt x="30" y="114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18" y="156"/>
                  </a:lnTo>
                  <a:lnTo>
                    <a:pt x="24" y="180"/>
                  </a:lnTo>
                  <a:lnTo>
                    <a:pt x="42" y="162"/>
                  </a:lnTo>
                  <a:lnTo>
                    <a:pt x="66" y="16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DE75218B-ACF0-6443-8D9A-50548646E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382" y="4460406"/>
              <a:ext cx="140728" cy="155435"/>
            </a:xfrm>
            <a:custGeom>
              <a:avLst/>
              <a:gdLst>
                <a:gd name="T0" fmla="*/ 2147483647 w 90"/>
                <a:gd name="T1" fmla="*/ 2147483647 h 102"/>
                <a:gd name="T2" fmla="*/ 2147483647 w 90"/>
                <a:gd name="T3" fmla="*/ 2147483647 h 102"/>
                <a:gd name="T4" fmla="*/ 2147483647 w 90"/>
                <a:gd name="T5" fmla="*/ 2147483647 h 102"/>
                <a:gd name="T6" fmla="*/ 2147483647 w 90"/>
                <a:gd name="T7" fmla="*/ 2147483647 h 102"/>
                <a:gd name="T8" fmla="*/ 2147483647 w 90"/>
                <a:gd name="T9" fmla="*/ 2147483647 h 102"/>
                <a:gd name="T10" fmla="*/ 2147483647 w 90"/>
                <a:gd name="T11" fmla="*/ 0 h 102"/>
                <a:gd name="T12" fmla="*/ 2147483647 w 90"/>
                <a:gd name="T13" fmla="*/ 0 h 102"/>
                <a:gd name="T14" fmla="*/ 0 w 90"/>
                <a:gd name="T15" fmla="*/ 0 h 102"/>
                <a:gd name="T16" fmla="*/ 0 w 90"/>
                <a:gd name="T17" fmla="*/ 2147483647 h 102"/>
                <a:gd name="T18" fmla="*/ 0 w 90"/>
                <a:gd name="T19" fmla="*/ 2147483647 h 102"/>
                <a:gd name="T20" fmla="*/ 2147483647 w 90"/>
                <a:gd name="T21" fmla="*/ 2147483647 h 102"/>
                <a:gd name="T22" fmla="*/ 2147483647 w 90"/>
                <a:gd name="T23" fmla="*/ 2147483647 h 102"/>
                <a:gd name="T24" fmla="*/ 2147483647 w 90"/>
                <a:gd name="T25" fmla="*/ 214748364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02">
                  <a:moveTo>
                    <a:pt x="60" y="78"/>
                  </a:moveTo>
                  <a:lnTo>
                    <a:pt x="78" y="78"/>
                  </a:lnTo>
                  <a:lnTo>
                    <a:pt x="84" y="48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54"/>
                  </a:lnTo>
                  <a:lnTo>
                    <a:pt x="30" y="102"/>
                  </a:lnTo>
                  <a:lnTo>
                    <a:pt x="42" y="90"/>
                  </a:lnTo>
                  <a:lnTo>
                    <a:pt x="60" y="7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BEE5ECF6-5CFC-974D-9646-8F968F403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348" y="4151430"/>
              <a:ext cx="224403" cy="308975"/>
            </a:xfrm>
            <a:custGeom>
              <a:avLst/>
              <a:gdLst>
                <a:gd name="T0" fmla="*/ 2147483647 w 144"/>
                <a:gd name="T1" fmla="*/ 2147483647 h 198"/>
                <a:gd name="T2" fmla="*/ 2147483647 w 144"/>
                <a:gd name="T3" fmla="*/ 2147483647 h 198"/>
                <a:gd name="T4" fmla="*/ 2147483647 w 144"/>
                <a:gd name="T5" fmla="*/ 2147483647 h 198"/>
                <a:gd name="T6" fmla="*/ 2147483647 w 144"/>
                <a:gd name="T7" fmla="*/ 2147483647 h 198"/>
                <a:gd name="T8" fmla="*/ 2147483647 w 144"/>
                <a:gd name="T9" fmla="*/ 2147483647 h 198"/>
                <a:gd name="T10" fmla="*/ 2147483647 w 144"/>
                <a:gd name="T11" fmla="*/ 2147483647 h 198"/>
                <a:gd name="T12" fmla="*/ 2147483647 w 144"/>
                <a:gd name="T13" fmla="*/ 2147483647 h 198"/>
                <a:gd name="T14" fmla="*/ 2147483647 w 144"/>
                <a:gd name="T15" fmla="*/ 2147483647 h 198"/>
                <a:gd name="T16" fmla="*/ 2147483647 w 144"/>
                <a:gd name="T17" fmla="*/ 0 h 198"/>
                <a:gd name="T18" fmla="*/ 2147483647 w 144"/>
                <a:gd name="T19" fmla="*/ 0 h 198"/>
                <a:gd name="T20" fmla="*/ 2147483647 w 144"/>
                <a:gd name="T21" fmla="*/ 2147483647 h 198"/>
                <a:gd name="T22" fmla="*/ 2147483647 w 144"/>
                <a:gd name="T23" fmla="*/ 2147483647 h 198"/>
                <a:gd name="T24" fmla="*/ 2147483647 w 144"/>
                <a:gd name="T25" fmla="*/ 2147483647 h 198"/>
                <a:gd name="T26" fmla="*/ 2147483647 w 144"/>
                <a:gd name="T27" fmla="*/ 2147483647 h 198"/>
                <a:gd name="T28" fmla="*/ 2147483647 w 144"/>
                <a:gd name="T29" fmla="*/ 2147483647 h 198"/>
                <a:gd name="T30" fmla="*/ 2147483647 w 144"/>
                <a:gd name="T31" fmla="*/ 2147483647 h 198"/>
                <a:gd name="T32" fmla="*/ 0 w 144"/>
                <a:gd name="T33" fmla="*/ 2147483647 h 198"/>
                <a:gd name="T34" fmla="*/ 2147483647 w 144"/>
                <a:gd name="T35" fmla="*/ 2147483647 h 198"/>
                <a:gd name="T36" fmla="*/ 2147483647 w 144"/>
                <a:gd name="T37" fmla="*/ 2147483647 h 198"/>
                <a:gd name="T38" fmla="*/ 2147483647 w 144"/>
                <a:gd name="T39" fmla="*/ 2147483647 h 198"/>
                <a:gd name="T40" fmla="*/ 2147483647 w 144"/>
                <a:gd name="T41" fmla="*/ 2147483647 h 198"/>
                <a:gd name="T42" fmla="*/ 2147483647 w 144"/>
                <a:gd name="T43" fmla="*/ 2147483647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  <a:lnTo>
                    <a:pt x="144" y="17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B9EC81DF-CE3D-D748-AB45-D4A0DE4F7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348" y="4151430"/>
              <a:ext cx="224403" cy="308975"/>
            </a:xfrm>
            <a:custGeom>
              <a:avLst/>
              <a:gdLst>
                <a:gd name="T0" fmla="*/ 2147483647 w 144"/>
                <a:gd name="T1" fmla="*/ 2147483647 h 198"/>
                <a:gd name="T2" fmla="*/ 2147483647 w 144"/>
                <a:gd name="T3" fmla="*/ 2147483647 h 198"/>
                <a:gd name="T4" fmla="*/ 2147483647 w 144"/>
                <a:gd name="T5" fmla="*/ 2147483647 h 198"/>
                <a:gd name="T6" fmla="*/ 2147483647 w 144"/>
                <a:gd name="T7" fmla="*/ 2147483647 h 198"/>
                <a:gd name="T8" fmla="*/ 2147483647 w 144"/>
                <a:gd name="T9" fmla="*/ 2147483647 h 198"/>
                <a:gd name="T10" fmla="*/ 2147483647 w 144"/>
                <a:gd name="T11" fmla="*/ 2147483647 h 198"/>
                <a:gd name="T12" fmla="*/ 2147483647 w 144"/>
                <a:gd name="T13" fmla="*/ 2147483647 h 198"/>
                <a:gd name="T14" fmla="*/ 2147483647 w 144"/>
                <a:gd name="T15" fmla="*/ 2147483647 h 198"/>
                <a:gd name="T16" fmla="*/ 2147483647 w 144"/>
                <a:gd name="T17" fmla="*/ 0 h 198"/>
                <a:gd name="T18" fmla="*/ 2147483647 w 144"/>
                <a:gd name="T19" fmla="*/ 0 h 198"/>
                <a:gd name="T20" fmla="*/ 2147483647 w 144"/>
                <a:gd name="T21" fmla="*/ 2147483647 h 198"/>
                <a:gd name="T22" fmla="*/ 2147483647 w 144"/>
                <a:gd name="T23" fmla="*/ 2147483647 h 198"/>
                <a:gd name="T24" fmla="*/ 2147483647 w 144"/>
                <a:gd name="T25" fmla="*/ 2147483647 h 198"/>
                <a:gd name="T26" fmla="*/ 2147483647 w 144"/>
                <a:gd name="T27" fmla="*/ 2147483647 h 198"/>
                <a:gd name="T28" fmla="*/ 2147483647 w 144"/>
                <a:gd name="T29" fmla="*/ 2147483647 h 198"/>
                <a:gd name="T30" fmla="*/ 2147483647 w 144"/>
                <a:gd name="T31" fmla="*/ 2147483647 h 198"/>
                <a:gd name="T32" fmla="*/ 0 w 144"/>
                <a:gd name="T33" fmla="*/ 2147483647 h 198"/>
                <a:gd name="T34" fmla="*/ 2147483647 w 144"/>
                <a:gd name="T35" fmla="*/ 2147483647 h 198"/>
                <a:gd name="T36" fmla="*/ 2147483647 w 144"/>
                <a:gd name="T37" fmla="*/ 2147483647 h 198"/>
                <a:gd name="T38" fmla="*/ 2147483647 w 144"/>
                <a:gd name="T39" fmla="*/ 2147483647 h 198"/>
                <a:gd name="T40" fmla="*/ 2147483647 w 144"/>
                <a:gd name="T41" fmla="*/ 2147483647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806AFA22-87E7-FA4B-B87C-24F081F9E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5059" y="4140057"/>
              <a:ext cx="76069" cy="187660"/>
            </a:xfrm>
            <a:custGeom>
              <a:avLst/>
              <a:gdLst>
                <a:gd name="T0" fmla="*/ 2147483647 w 48"/>
                <a:gd name="T1" fmla="*/ 2147483647 h 120"/>
                <a:gd name="T2" fmla="*/ 2147483647 w 48"/>
                <a:gd name="T3" fmla="*/ 2147483647 h 120"/>
                <a:gd name="T4" fmla="*/ 2147483647 w 48"/>
                <a:gd name="T5" fmla="*/ 2147483647 h 120"/>
                <a:gd name="T6" fmla="*/ 2147483647 w 48"/>
                <a:gd name="T7" fmla="*/ 2147483647 h 120"/>
                <a:gd name="T8" fmla="*/ 2147483647 w 48"/>
                <a:gd name="T9" fmla="*/ 0 h 120"/>
                <a:gd name="T10" fmla="*/ 2147483647 w 48"/>
                <a:gd name="T11" fmla="*/ 2147483647 h 120"/>
                <a:gd name="T12" fmla="*/ 2147483647 w 48"/>
                <a:gd name="T13" fmla="*/ 2147483647 h 120"/>
                <a:gd name="T14" fmla="*/ 0 w 48"/>
                <a:gd name="T15" fmla="*/ 2147483647 h 120"/>
                <a:gd name="T16" fmla="*/ 0 w 48"/>
                <a:gd name="T17" fmla="*/ 2147483647 h 120"/>
                <a:gd name="T18" fmla="*/ 2147483647 w 48"/>
                <a:gd name="T19" fmla="*/ 2147483647 h 120"/>
                <a:gd name="T20" fmla="*/ 2147483647 w 48"/>
                <a:gd name="T21" fmla="*/ 2147483647 h 120"/>
                <a:gd name="T22" fmla="*/ 2147483647 w 48"/>
                <a:gd name="T23" fmla="*/ 2147483647 h 120"/>
                <a:gd name="T24" fmla="*/ 2147483647 w 48"/>
                <a:gd name="T25" fmla="*/ 2147483647 h 120"/>
                <a:gd name="T26" fmla="*/ 2147483647 w 48"/>
                <a:gd name="T27" fmla="*/ 2147483647 h 120"/>
                <a:gd name="T28" fmla="*/ 2147483647 w 48"/>
                <a:gd name="T29" fmla="*/ 2147483647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120">
                  <a:moveTo>
                    <a:pt x="48" y="48"/>
                  </a:moveTo>
                  <a:lnTo>
                    <a:pt x="48" y="24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6" y="90"/>
                  </a:lnTo>
                  <a:lnTo>
                    <a:pt x="24" y="120"/>
                  </a:lnTo>
                  <a:lnTo>
                    <a:pt x="36" y="120"/>
                  </a:lnTo>
                  <a:lnTo>
                    <a:pt x="36" y="90"/>
                  </a:lnTo>
                  <a:lnTo>
                    <a:pt x="48" y="4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3AA95626-F524-EF45-9FA2-0CE5D3F32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534" y="4189341"/>
              <a:ext cx="66560" cy="147853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0 h 96"/>
                <a:gd name="T4" fmla="*/ 2147483647 w 42"/>
                <a:gd name="T5" fmla="*/ 2147483647 h 96"/>
                <a:gd name="T6" fmla="*/ 0 w 42"/>
                <a:gd name="T7" fmla="*/ 2147483647 h 96"/>
                <a:gd name="T8" fmla="*/ 0 w 42"/>
                <a:gd name="T9" fmla="*/ 2147483647 h 96"/>
                <a:gd name="T10" fmla="*/ 0 w 42"/>
                <a:gd name="T11" fmla="*/ 2147483647 h 96"/>
                <a:gd name="T12" fmla="*/ 2147483647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" h="96">
                  <a:moveTo>
                    <a:pt x="18" y="18"/>
                  </a:moveTo>
                  <a:lnTo>
                    <a:pt x="18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42"/>
                  </a:lnTo>
                  <a:lnTo>
                    <a:pt x="18" y="96"/>
                  </a:lnTo>
                  <a:lnTo>
                    <a:pt x="42" y="90"/>
                  </a:lnTo>
                  <a:lnTo>
                    <a:pt x="24" y="60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1995B573-B6B1-D346-B43E-4E50FAE25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451" y="5019592"/>
              <a:ext cx="384148" cy="388588"/>
            </a:xfrm>
            <a:custGeom>
              <a:avLst/>
              <a:gdLst>
                <a:gd name="T0" fmla="*/ 2147483647 w 246"/>
                <a:gd name="T1" fmla="*/ 2147483647 h 252"/>
                <a:gd name="T2" fmla="*/ 2147483647 w 246"/>
                <a:gd name="T3" fmla="*/ 2147483647 h 252"/>
                <a:gd name="T4" fmla="*/ 2147483647 w 246"/>
                <a:gd name="T5" fmla="*/ 2147483647 h 252"/>
                <a:gd name="T6" fmla="*/ 2147483647 w 246"/>
                <a:gd name="T7" fmla="*/ 2147483647 h 252"/>
                <a:gd name="T8" fmla="*/ 2147483647 w 246"/>
                <a:gd name="T9" fmla="*/ 2147483647 h 252"/>
                <a:gd name="T10" fmla="*/ 2147483647 w 246"/>
                <a:gd name="T11" fmla="*/ 2147483647 h 252"/>
                <a:gd name="T12" fmla="*/ 2147483647 w 246"/>
                <a:gd name="T13" fmla="*/ 2147483647 h 252"/>
                <a:gd name="T14" fmla="*/ 2147483647 w 246"/>
                <a:gd name="T15" fmla="*/ 2147483647 h 252"/>
                <a:gd name="T16" fmla="*/ 2147483647 w 246"/>
                <a:gd name="T17" fmla="*/ 2147483647 h 252"/>
                <a:gd name="T18" fmla="*/ 2147483647 w 246"/>
                <a:gd name="T19" fmla="*/ 2147483647 h 252"/>
                <a:gd name="T20" fmla="*/ 2147483647 w 246"/>
                <a:gd name="T21" fmla="*/ 2147483647 h 252"/>
                <a:gd name="T22" fmla="*/ 2147483647 w 246"/>
                <a:gd name="T23" fmla="*/ 2147483647 h 252"/>
                <a:gd name="T24" fmla="*/ 2147483647 w 246"/>
                <a:gd name="T25" fmla="*/ 2147483647 h 252"/>
                <a:gd name="T26" fmla="*/ 2147483647 w 246"/>
                <a:gd name="T27" fmla="*/ 2147483647 h 252"/>
                <a:gd name="T28" fmla="*/ 2147483647 w 246"/>
                <a:gd name="T29" fmla="*/ 2147483647 h 252"/>
                <a:gd name="T30" fmla="*/ 2147483647 w 246"/>
                <a:gd name="T31" fmla="*/ 2147483647 h 252"/>
                <a:gd name="T32" fmla="*/ 2147483647 w 246"/>
                <a:gd name="T33" fmla="*/ 2147483647 h 252"/>
                <a:gd name="T34" fmla="*/ 2147483647 w 246"/>
                <a:gd name="T35" fmla="*/ 2147483647 h 252"/>
                <a:gd name="T36" fmla="*/ 2147483647 w 246"/>
                <a:gd name="T37" fmla="*/ 2147483647 h 252"/>
                <a:gd name="T38" fmla="*/ 2147483647 w 246"/>
                <a:gd name="T39" fmla="*/ 0 h 252"/>
                <a:gd name="T40" fmla="*/ 2147483647 w 246"/>
                <a:gd name="T41" fmla="*/ 2147483647 h 252"/>
                <a:gd name="T42" fmla="*/ 0 w 246"/>
                <a:gd name="T43" fmla="*/ 2147483647 h 252"/>
                <a:gd name="T44" fmla="*/ 2147483647 w 246"/>
                <a:gd name="T45" fmla="*/ 2147483647 h 252"/>
                <a:gd name="T46" fmla="*/ 2147483647 w 246"/>
                <a:gd name="T47" fmla="*/ 2147483647 h 252"/>
                <a:gd name="T48" fmla="*/ 2147483647 w 246"/>
                <a:gd name="T49" fmla="*/ 2147483647 h 252"/>
                <a:gd name="T50" fmla="*/ 2147483647 w 246"/>
                <a:gd name="T51" fmla="*/ 2147483647 h 252"/>
                <a:gd name="T52" fmla="*/ 2147483647 w 246"/>
                <a:gd name="T53" fmla="*/ 2147483647 h 252"/>
                <a:gd name="T54" fmla="*/ 2147483647 w 246"/>
                <a:gd name="T55" fmla="*/ 2147483647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46" h="252">
                  <a:moveTo>
                    <a:pt x="126" y="252"/>
                  </a:moveTo>
                  <a:lnTo>
                    <a:pt x="144" y="246"/>
                  </a:lnTo>
                  <a:lnTo>
                    <a:pt x="156" y="162"/>
                  </a:lnTo>
                  <a:lnTo>
                    <a:pt x="156" y="108"/>
                  </a:lnTo>
                  <a:lnTo>
                    <a:pt x="168" y="102"/>
                  </a:lnTo>
                  <a:lnTo>
                    <a:pt x="174" y="36"/>
                  </a:lnTo>
                  <a:lnTo>
                    <a:pt x="222" y="24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34" y="12"/>
                  </a:lnTo>
                  <a:lnTo>
                    <a:pt x="210" y="12"/>
                  </a:lnTo>
                  <a:lnTo>
                    <a:pt x="216" y="18"/>
                  </a:lnTo>
                  <a:lnTo>
                    <a:pt x="210" y="12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14" y="12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42"/>
                  </a:lnTo>
                  <a:lnTo>
                    <a:pt x="42" y="126"/>
                  </a:lnTo>
                  <a:lnTo>
                    <a:pt x="48" y="144"/>
                  </a:lnTo>
                  <a:lnTo>
                    <a:pt x="60" y="222"/>
                  </a:lnTo>
                  <a:lnTo>
                    <a:pt x="90" y="252"/>
                  </a:lnTo>
                  <a:lnTo>
                    <a:pt x="96" y="240"/>
                  </a:lnTo>
                  <a:lnTo>
                    <a:pt x="126" y="25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6A7F40B8-3B9D-0349-A814-BCE88711C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5059" y="3954293"/>
              <a:ext cx="95086" cy="111838"/>
            </a:xfrm>
            <a:custGeom>
              <a:avLst/>
              <a:gdLst>
                <a:gd name="T0" fmla="*/ 0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2147483647 h 12"/>
                <a:gd name="T8" fmla="*/ 2147483647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8"/>
                    <a:pt x="10" y="8"/>
                  </a:cubicBezTo>
                  <a:cubicBezTo>
                    <a:pt x="10" y="7"/>
                    <a:pt x="10" y="0"/>
                    <a:pt x="10" y="0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7BE18DE0-179C-3542-986E-359E6B558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83" y="1478705"/>
              <a:ext cx="810134" cy="1101315"/>
            </a:xfrm>
            <a:custGeom>
              <a:avLst/>
              <a:gdLst>
                <a:gd name="T0" fmla="*/ 2147483647 w 516"/>
                <a:gd name="T1" fmla="*/ 2147483647 h 709"/>
                <a:gd name="T2" fmla="*/ 2147483647 w 516"/>
                <a:gd name="T3" fmla="*/ 2147483647 h 709"/>
                <a:gd name="T4" fmla="*/ 2147483647 w 516"/>
                <a:gd name="T5" fmla="*/ 2147483647 h 709"/>
                <a:gd name="T6" fmla="*/ 2147483647 w 516"/>
                <a:gd name="T7" fmla="*/ 2147483647 h 709"/>
                <a:gd name="T8" fmla="*/ 2147483647 w 516"/>
                <a:gd name="T9" fmla="*/ 2147483647 h 709"/>
                <a:gd name="T10" fmla="*/ 2147483647 w 516"/>
                <a:gd name="T11" fmla="*/ 2147483647 h 709"/>
                <a:gd name="T12" fmla="*/ 2147483647 w 516"/>
                <a:gd name="T13" fmla="*/ 2147483647 h 709"/>
                <a:gd name="T14" fmla="*/ 2147483647 w 516"/>
                <a:gd name="T15" fmla="*/ 0 h 709"/>
                <a:gd name="T16" fmla="*/ 2147483647 w 516"/>
                <a:gd name="T17" fmla="*/ 2147483647 h 709"/>
                <a:gd name="T18" fmla="*/ 2147483647 w 516"/>
                <a:gd name="T19" fmla="*/ 2147483647 h 709"/>
                <a:gd name="T20" fmla="*/ 2147483647 w 516"/>
                <a:gd name="T21" fmla="*/ 2147483647 h 709"/>
                <a:gd name="T22" fmla="*/ 2147483647 w 516"/>
                <a:gd name="T23" fmla="*/ 2147483647 h 709"/>
                <a:gd name="T24" fmla="*/ 2147483647 w 516"/>
                <a:gd name="T25" fmla="*/ 2147483647 h 709"/>
                <a:gd name="T26" fmla="*/ 2147483647 w 516"/>
                <a:gd name="T27" fmla="*/ 2147483647 h 709"/>
                <a:gd name="T28" fmla="*/ 2147483647 w 516"/>
                <a:gd name="T29" fmla="*/ 2147483647 h 709"/>
                <a:gd name="T30" fmla="*/ 2147483647 w 516"/>
                <a:gd name="T31" fmla="*/ 2147483647 h 709"/>
                <a:gd name="T32" fmla="*/ 2147483647 w 516"/>
                <a:gd name="T33" fmla="*/ 2147483647 h 709"/>
                <a:gd name="T34" fmla="*/ 2147483647 w 516"/>
                <a:gd name="T35" fmla="*/ 2147483647 h 709"/>
                <a:gd name="T36" fmla="*/ 2147483647 w 516"/>
                <a:gd name="T37" fmla="*/ 2147483647 h 709"/>
                <a:gd name="T38" fmla="*/ 0 w 516"/>
                <a:gd name="T39" fmla="*/ 2147483647 h 709"/>
                <a:gd name="T40" fmla="*/ 2147483647 w 516"/>
                <a:gd name="T41" fmla="*/ 2147483647 h 709"/>
                <a:gd name="T42" fmla="*/ 2147483647 w 516"/>
                <a:gd name="T43" fmla="*/ 2147483647 h 709"/>
                <a:gd name="T44" fmla="*/ 2147483647 w 516"/>
                <a:gd name="T45" fmla="*/ 2147483647 h 709"/>
                <a:gd name="T46" fmla="*/ 2147483647 w 516"/>
                <a:gd name="T47" fmla="*/ 2147483647 h 709"/>
                <a:gd name="T48" fmla="*/ 2147483647 w 516"/>
                <a:gd name="T49" fmla="*/ 2147483647 h 709"/>
                <a:gd name="T50" fmla="*/ 2147483647 w 516"/>
                <a:gd name="T51" fmla="*/ 2147483647 h 709"/>
                <a:gd name="T52" fmla="*/ 2147483647 w 516"/>
                <a:gd name="T53" fmla="*/ 2147483647 h 709"/>
                <a:gd name="T54" fmla="*/ 2147483647 w 516"/>
                <a:gd name="T55" fmla="*/ 2147483647 h 709"/>
                <a:gd name="T56" fmla="*/ 2147483647 w 516"/>
                <a:gd name="T57" fmla="*/ 2147483647 h 709"/>
                <a:gd name="T58" fmla="*/ 2147483647 w 516"/>
                <a:gd name="T59" fmla="*/ 2147483647 h 709"/>
                <a:gd name="T60" fmla="*/ 2147483647 w 516"/>
                <a:gd name="T61" fmla="*/ 2147483647 h 709"/>
                <a:gd name="T62" fmla="*/ 2147483647 w 516"/>
                <a:gd name="T63" fmla="*/ 2147483647 h 709"/>
                <a:gd name="T64" fmla="*/ 2147483647 w 516"/>
                <a:gd name="T65" fmla="*/ 2147483647 h 709"/>
                <a:gd name="T66" fmla="*/ 2147483647 w 516"/>
                <a:gd name="T67" fmla="*/ 2147483647 h 709"/>
                <a:gd name="T68" fmla="*/ 2147483647 w 516"/>
                <a:gd name="T69" fmla="*/ 2147483647 h 709"/>
                <a:gd name="T70" fmla="*/ 2147483647 w 516"/>
                <a:gd name="T71" fmla="*/ 2147483647 h 709"/>
                <a:gd name="T72" fmla="*/ 2147483647 w 516"/>
                <a:gd name="T73" fmla="*/ 2147483647 h 709"/>
                <a:gd name="T74" fmla="*/ 2147483647 w 516"/>
                <a:gd name="T75" fmla="*/ 2147483647 h 709"/>
                <a:gd name="T76" fmla="*/ 2147483647 w 516"/>
                <a:gd name="T77" fmla="*/ 2147483647 h 709"/>
                <a:gd name="T78" fmla="*/ 2147483647 w 516"/>
                <a:gd name="T79" fmla="*/ 2147483647 h 709"/>
                <a:gd name="T80" fmla="*/ 2147483647 w 516"/>
                <a:gd name="T81" fmla="*/ 2147483647 h 709"/>
                <a:gd name="T82" fmla="*/ 2147483647 w 516"/>
                <a:gd name="T83" fmla="*/ 2147483647 h 709"/>
                <a:gd name="T84" fmla="*/ 2147483647 w 516"/>
                <a:gd name="T85" fmla="*/ 2147483647 h 709"/>
                <a:gd name="T86" fmla="*/ 2147483647 w 516"/>
                <a:gd name="T87" fmla="*/ 2147483647 h 709"/>
                <a:gd name="T88" fmla="*/ 2147483647 w 516"/>
                <a:gd name="T89" fmla="*/ 2147483647 h 709"/>
                <a:gd name="T90" fmla="*/ 2147483647 w 516"/>
                <a:gd name="T91" fmla="*/ 2147483647 h 709"/>
                <a:gd name="T92" fmla="*/ 2147483647 w 516"/>
                <a:gd name="T93" fmla="*/ 2147483647 h 709"/>
                <a:gd name="T94" fmla="*/ 2147483647 w 516"/>
                <a:gd name="T95" fmla="*/ 2147483647 h 7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16" h="709">
                  <a:moveTo>
                    <a:pt x="504" y="96"/>
                  </a:moveTo>
                  <a:lnTo>
                    <a:pt x="486" y="78"/>
                  </a:lnTo>
                  <a:lnTo>
                    <a:pt x="432" y="84"/>
                  </a:lnTo>
                  <a:lnTo>
                    <a:pt x="354" y="48"/>
                  </a:lnTo>
                  <a:lnTo>
                    <a:pt x="318" y="54"/>
                  </a:lnTo>
                  <a:lnTo>
                    <a:pt x="288" y="36"/>
                  </a:lnTo>
                  <a:lnTo>
                    <a:pt x="282" y="18"/>
                  </a:lnTo>
                  <a:lnTo>
                    <a:pt x="228" y="0"/>
                  </a:lnTo>
                  <a:lnTo>
                    <a:pt x="198" y="24"/>
                  </a:lnTo>
                  <a:lnTo>
                    <a:pt x="150" y="42"/>
                  </a:lnTo>
                  <a:lnTo>
                    <a:pt x="114" y="66"/>
                  </a:lnTo>
                  <a:lnTo>
                    <a:pt x="90" y="126"/>
                  </a:lnTo>
                  <a:lnTo>
                    <a:pt x="42" y="138"/>
                  </a:lnTo>
                  <a:lnTo>
                    <a:pt x="42" y="174"/>
                  </a:lnTo>
                  <a:lnTo>
                    <a:pt x="78" y="222"/>
                  </a:lnTo>
                  <a:lnTo>
                    <a:pt x="114" y="240"/>
                  </a:lnTo>
                  <a:lnTo>
                    <a:pt x="114" y="264"/>
                  </a:lnTo>
                  <a:lnTo>
                    <a:pt x="90" y="276"/>
                  </a:lnTo>
                  <a:lnTo>
                    <a:pt x="60" y="264"/>
                  </a:lnTo>
                  <a:lnTo>
                    <a:pt x="0" y="306"/>
                  </a:lnTo>
                  <a:lnTo>
                    <a:pt x="18" y="324"/>
                  </a:lnTo>
                  <a:lnTo>
                    <a:pt x="42" y="348"/>
                  </a:lnTo>
                  <a:lnTo>
                    <a:pt x="96" y="348"/>
                  </a:lnTo>
                  <a:lnTo>
                    <a:pt x="138" y="354"/>
                  </a:lnTo>
                  <a:lnTo>
                    <a:pt x="120" y="396"/>
                  </a:lnTo>
                  <a:lnTo>
                    <a:pt x="72" y="414"/>
                  </a:lnTo>
                  <a:lnTo>
                    <a:pt x="36" y="438"/>
                  </a:lnTo>
                  <a:lnTo>
                    <a:pt x="30" y="468"/>
                  </a:lnTo>
                  <a:lnTo>
                    <a:pt x="72" y="498"/>
                  </a:lnTo>
                  <a:lnTo>
                    <a:pt x="78" y="529"/>
                  </a:lnTo>
                  <a:lnTo>
                    <a:pt x="108" y="541"/>
                  </a:lnTo>
                  <a:lnTo>
                    <a:pt x="114" y="583"/>
                  </a:lnTo>
                  <a:lnTo>
                    <a:pt x="156" y="577"/>
                  </a:lnTo>
                  <a:lnTo>
                    <a:pt x="210" y="577"/>
                  </a:lnTo>
                  <a:lnTo>
                    <a:pt x="180" y="631"/>
                  </a:lnTo>
                  <a:lnTo>
                    <a:pt x="90" y="709"/>
                  </a:lnTo>
                  <a:lnTo>
                    <a:pt x="192" y="655"/>
                  </a:lnTo>
                  <a:lnTo>
                    <a:pt x="270" y="571"/>
                  </a:lnTo>
                  <a:lnTo>
                    <a:pt x="264" y="553"/>
                  </a:lnTo>
                  <a:lnTo>
                    <a:pt x="312" y="492"/>
                  </a:lnTo>
                  <a:lnTo>
                    <a:pt x="324" y="517"/>
                  </a:lnTo>
                  <a:lnTo>
                    <a:pt x="330" y="547"/>
                  </a:lnTo>
                  <a:lnTo>
                    <a:pt x="366" y="517"/>
                  </a:lnTo>
                  <a:lnTo>
                    <a:pt x="408" y="492"/>
                  </a:lnTo>
                  <a:lnTo>
                    <a:pt x="426" y="505"/>
                  </a:lnTo>
                  <a:lnTo>
                    <a:pt x="516" y="523"/>
                  </a:lnTo>
                  <a:lnTo>
                    <a:pt x="516" y="96"/>
                  </a:lnTo>
                  <a:lnTo>
                    <a:pt x="504" y="9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D1C24BD9-78DA-6247-BF0A-20D4231AD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817" y="1433211"/>
              <a:ext cx="2538801" cy="1734429"/>
            </a:xfrm>
            <a:custGeom>
              <a:avLst/>
              <a:gdLst>
                <a:gd name="T0" fmla="*/ 2147483647 w 1622"/>
                <a:gd name="T1" fmla="*/ 2147483647 h 1117"/>
                <a:gd name="T2" fmla="*/ 2147483647 w 1622"/>
                <a:gd name="T3" fmla="*/ 2147483647 h 1117"/>
                <a:gd name="T4" fmla="*/ 2147483647 w 1622"/>
                <a:gd name="T5" fmla="*/ 2147483647 h 1117"/>
                <a:gd name="T6" fmla="*/ 2147483647 w 1622"/>
                <a:gd name="T7" fmla="*/ 2147483647 h 1117"/>
                <a:gd name="T8" fmla="*/ 2147483647 w 1622"/>
                <a:gd name="T9" fmla="*/ 2147483647 h 1117"/>
                <a:gd name="T10" fmla="*/ 2147483647 w 1622"/>
                <a:gd name="T11" fmla="*/ 2147483647 h 1117"/>
                <a:gd name="T12" fmla="*/ 2147483647 w 1622"/>
                <a:gd name="T13" fmla="*/ 2147483647 h 1117"/>
                <a:gd name="T14" fmla="*/ 2147483647 w 1622"/>
                <a:gd name="T15" fmla="*/ 2147483647 h 1117"/>
                <a:gd name="T16" fmla="*/ 2147483647 w 1622"/>
                <a:gd name="T17" fmla="*/ 2147483647 h 1117"/>
                <a:gd name="T18" fmla="*/ 2147483647 w 1622"/>
                <a:gd name="T19" fmla="*/ 2147483647 h 1117"/>
                <a:gd name="T20" fmla="*/ 2147483647 w 1622"/>
                <a:gd name="T21" fmla="*/ 2147483647 h 1117"/>
                <a:gd name="T22" fmla="*/ 2147483647 w 1622"/>
                <a:gd name="T23" fmla="*/ 2147483647 h 1117"/>
                <a:gd name="T24" fmla="*/ 2147483647 w 1622"/>
                <a:gd name="T25" fmla="*/ 2147483647 h 1117"/>
                <a:gd name="T26" fmla="*/ 2147483647 w 1622"/>
                <a:gd name="T27" fmla="*/ 2147483647 h 1117"/>
                <a:gd name="T28" fmla="*/ 2147483647 w 1622"/>
                <a:gd name="T29" fmla="*/ 2147483647 h 1117"/>
                <a:gd name="T30" fmla="*/ 2147483647 w 1622"/>
                <a:gd name="T31" fmla="*/ 2147483647 h 1117"/>
                <a:gd name="T32" fmla="*/ 2147483647 w 1622"/>
                <a:gd name="T33" fmla="*/ 2147483647 h 1117"/>
                <a:gd name="T34" fmla="*/ 2147483647 w 1622"/>
                <a:gd name="T35" fmla="*/ 2147483647 h 1117"/>
                <a:gd name="T36" fmla="*/ 2147483647 w 1622"/>
                <a:gd name="T37" fmla="*/ 2147483647 h 1117"/>
                <a:gd name="T38" fmla="*/ 2147483647 w 1622"/>
                <a:gd name="T39" fmla="*/ 2147483647 h 1117"/>
                <a:gd name="T40" fmla="*/ 2147483647 w 1622"/>
                <a:gd name="T41" fmla="*/ 2147483647 h 1117"/>
                <a:gd name="T42" fmla="*/ 2147483647 w 1622"/>
                <a:gd name="T43" fmla="*/ 2147483647 h 1117"/>
                <a:gd name="T44" fmla="*/ 2147483647 w 1622"/>
                <a:gd name="T45" fmla="*/ 2147483647 h 1117"/>
                <a:gd name="T46" fmla="*/ 2147483647 w 1622"/>
                <a:gd name="T47" fmla="*/ 2147483647 h 1117"/>
                <a:gd name="T48" fmla="*/ 2147483647 w 1622"/>
                <a:gd name="T49" fmla="*/ 2147483647 h 1117"/>
                <a:gd name="T50" fmla="*/ 2147483647 w 1622"/>
                <a:gd name="T51" fmla="*/ 2147483647 h 1117"/>
                <a:gd name="T52" fmla="*/ 2147483647 w 1622"/>
                <a:gd name="T53" fmla="*/ 2147483647 h 1117"/>
                <a:gd name="T54" fmla="*/ 2147483647 w 1622"/>
                <a:gd name="T55" fmla="*/ 2147483647 h 1117"/>
                <a:gd name="T56" fmla="*/ 2147483647 w 1622"/>
                <a:gd name="T57" fmla="*/ 2147483647 h 1117"/>
                <a:gd name="T58" fmla="*/ 2147483647 w 1622"/>
                <a:gd name="T59" fmla="*/ 2147483647 h 1117"/>
                <a:gd name="T60" fmla="*/ 2147483647 w 1622"/>
                <a:gd name="T61" fmla="*/ 2147483647 h 1117"/>
                <a:gd name="T62" fmla="*/ 2147483647 w 1622"/>
                <a:gd name="T63" fmla="*/ 2147483647 h 1117"/>
                <a:gd name="T64" fmla="*/ 2147483647 w 1622"/>
                <a:gd name="T65" fmla="*/ 2147483647 h 1117"/>
                <a:gd name="T66" fmla="*/ 2147483647 w 1622"/>
                <a:gd name="T67" fmla="*/ 2147483647 h 1117"/>
                <a:gd name="T68" fmla="*/ 2147483647 w 1622"/>
                <a:gd name="T69" fmla="*/ 2147483647 h 1117"/>
                <a:gd name="T70" fmla="*/ 2147483647 w 1622"/>
                <a:gd name="T71" fmla="*/ 2147483647 h 1117"/>
                <a:gd name="T72" fmla="*/ 2147483647 w 1622"/>
                <a:gd name="T73" fmla="*/ 2147483647 h 1117"/>
                <a:gd name="T74" fmla="*/ 2147483647 w 1622"/>
                <a:gd name="T75" fmla="*/ 2147483647 h 1117"/>
                <a:gd name="T76" fmla="*/ 2147483647 w 1622"/>
                <a:gd name="T77" fmla="*/ 2147483647 h 1117"/>
                <a:gd name="T78" fmla="*/ 2147483647 w 1622"/>
                <a:gd name="T79" fmla="*/ 2147483647 h 1117"/>
                <a:gd name="T80" fmla="*/ 2147483647 w 1622"/>
                <a:gd name="T81" fmla="*/ 0 h 1117"/>
                <a:gd name="T82" fmla="*/ 2147483647 w 1622"/>
                <a:gd name="T83" fmla="*/ 2147483647 h 1117"/>
                <a:gd name="T84" fmla="*/ 2147483647 w 1622"/>
                <a:gd name="T85" fmla="*/ 2147483647 h 1117"/>
                <a:gd name="T86" fmla="*/ 2147483647 w 1622"/>
                <a:gd name="T87" fmla="*/ 2147483647 h 1117"/>
                <a:gd name="T88" fmla="*/ 2147483647 w 1622"/>
                <a:gd name="T89" fmla="*/ 2147483647 h 1117"/>
                <a:gd name="T90" fmla="*/ 2147483647 w 1622"/>
                <a:gd name="T91" fmla="*/ 2147483647 h 1117"/>
                <a:gd name="T92" fmla="*/ 2147483647 w 1622"/>
                <a:gd name="T93" fmla="*/ 2147483647 h 1117"/>
                <a:gd name="T94" fmla="*/ 2147483647 w 1622"/>
                <a:gd name="T95" fmla="*/ 2147483647 h 1117"/>
                <a:gd name="T96" fmla="*/ 2147483647 w 1622"/>
                <a:gd name="T97" fmla="*/ 2147483647 h 1117"/>
                <a:gd name="T98" fmla="*/ 2147483647 w 1622"/>
                <a:gd name="T99" fmla="*/ 2147483647 h 1117"/>
                <a:gd name="T100" fmla="*/ 2147483647 w 1622"/>
                <a:gd name="T101" fmla="*/ 2147483647 h 1117"/>
                <a:gd name="T102" fmla="*/ 2147483647 w 1622"/>
                <a:gd name="T103" fmla="*/ 2147483647 h 1117"/>
                <a:gd name="T104" fmla="*/ 2147483647 w 1622"/>
                <a:gd name="T105" fmla="*/ 2147483647 h 1117"/>
                <a:gd name="T106" fmla="*/ 2147483647 w 1622"/>
                <a:gd name="T107" fmla="*/ 2147483647 h 1117"/>
                <a:gd name="T108" fmla="*/ 2147483647 w 1622"/>
                <a:gd name="T109" fmla="*/ 2147483647 h 1117"/>
                <a:gd name="T110" fmla="*/ 0 w 1622"/>
                <a:gd name="T111" fmla="*/ 2147483647 h 1117"/>
                <a:gd name="T112" fmla="*/ 2147483647 w 1622"/>
                <a:gd name="T113" fmla="*/ 2147483647 h 1117"/>
                <a:gd name="T114" fmla="*/ 2147483647 w 1622"/>
                <a:gd name="T115" fmla="*/ 2147483647 h 1117"/>
                <a:gd name="T116" fmla="*/ 2147483647 w 1622"/>
                <a:gd name="T117" fmla="*/ 2147483647 h 1117"/>
                <a:gd name="T118" fmla="*/ 2147483647 w 1622"/>
                <a:gd name="T119" fmla="*/ 2147483647 h 1117"/>
                <a:gd name="T120" fmla="*/ 2147483647 w 1622"/>
                <a:gd name="T121" fmla="*/ 2147483647 h 1117"/>
                <a:gd name="T122" fmla="*/ 2147483647 w 1622"/>
                <a:gd name="T123" fmla="*/ 2147483647 h 11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22" h="1117">
                  <a:moveTo>
                    <a:pt x="931" y="943"/>
                  </a:moveTo>
                  <a:lnTo>
                    <a:pt x="973" y="955"/>
                  </a:lnTo>
                  <a:lnTo>
                    <a:pt x="1075" y="1003"/>
                  </a:lnTo>
                  <a:lnTo>
                    <a:pt x="1111" y="1081"/>
                  </a:lnTo>
                  <a:lnTo>
                    <a:pt x="1111" y="1117"/>
                  </a:lnTo>
                  <a:lnTo>
                    <a:pt x="1190" y="1093"/>
                  </a:lnTo>
                  <a:lnTo>
                    <a:pt x="1232" y="1057"/>
                  </a:lnTo>
                  <a:lnTo>
                    <a:pt x="1262" y="1051"/>
                  </a:lnTo>
                  <a:lnTo>
                    <a:pt x="1322" y="1039"/>
                  </a:lnTo>
                  <a:lnTo>
                    <a:pt x="1370" y="979"/>
                  </a:lnTo>
                  <a:lnTo>
                    <a:pt x="1394" y="985"/>
                  </a:lnTo>
                  <a:lnTo>
                    <a:pt x="1406" y="1045"/>
                  </a:lnTo>
                  <a:lnTo>
                    <a:pt x="1430" y="1027"/>
                  </a:lnTo>
                  <a:lnTo>
                    <a:pt x="1448" y="1033"/>
                  </a:lnTo>
                  <a:lnTo>
                    <a:pt x="1436" y="1051"/>
                  </a:lnTo>
                  <a:lnTo>
                    <a:pt x="1448" y="1075"/>
                  </a:lnTo>
                  <a:lnTo>
                    <a:pt x="1502" y="1033"/>
                  </a:lnTo>
                  <a:lnTo>
                    <a:pt x="1520" y="1009"/>
                  </a:lnTo>
                  <a:lnTo>
                    <a:pt x="1466" y="1003"/>
                  </a:lnTo>
                  <a:lnTo>
                    <a:pt x="1442" y="967"/>
                  </a:lnTo>
                  <a:lnTo>
                    <a:pt x="1460" y="949"/>
                  </a:lnTo>
                  <a:lnTo>
                    <a:pt x="1466" y="925"/>
                  </a:lnTo>
                  <a:lnTo>
                    <a:pt x="1382" y="943"/>
                  </a:lnTo>
                  <a:lnTo>
                    <a:pt x="1340" y="979"/>
                  </a:lnTo>
                  <a:lnTo>
                    <a:pt x="1358" y="937"/>
                  </a:lnTo>
                  <a:lnTo>
                    <a:pt x="1400" y="913"/>
                  </a:lnTo>
                  <a:lnTo>
                    <a:pt x="1424" y="889"/>
                  </a:lnTo>
                  <a:lnTo>
                    <a:pt x="1496" y="895"/>
                  </a:lnTo>
                  <a:lnTo>
                    <a:pt x="1550" y="889"/>
                  </a:lnTo>
                  <a:lnTo>
                    <a:pt x="1592" y="859"/>
                  </a:lnTo>
                  <a:lnTo>
                    <a:pt x="1622" y="835"/>
                  </a:lnTo>
                  <a:lnTo>
                    <a:pt x="1598" y="775"/>
                  </a:lnTo>
                  <a:lnTo>
                    <a:pt x="1592" y="745"/>
                  </a:lnTo>
                  <a:lnTo>
                    <a:pt x="1514" y="703"/>
                  </a:lnTo>
                  <a:lnTo>
                    <a:pt x="1514" y="679"/>
                  </a:lnTo>
                  <a:lnTo>
                    <a:pt x="1448" y="553"/>
                  </a:lnTo>
                  <a:lnTo>
                    <a:pt x="1430" y="607"/>
                  </a:lnTo>
                  <a:lnTo>
                    <a:pt x="1388" y="619"/>
                  </a:lnTo>
                  <a:lnTo>
                    <a:pt x="1376" y="607"/>
                  </a:lnTo>
                  <a:lnTo>
                    <a:pt x="1358" y="607"/>
                  </a:lnTo>
                  <a:lnTo>
                    <a:pt x="1358" y="522"/>
                  </a:lnTo>
                  <a:lnTo>
                    <a:pt x="1322" y="516"/>
                  </a:lnTo>
                  <a:lnTo>
                    <a:pt x="1292" y="474"/>
                  </a:lnTo>
                  <a:lnTo>
                    <a:pt x="1262" y="480"/>
                  </a:lnTo>
                  <a:lnTo>
                    <a:pt x="1226" y="468"/>
                  </a:lnTo>
                  <a:lnTo>
                    <a:pt x="1202" y="474"/>
                  </a:lnTo>
                  <a:lnTo>
                    <a:pt x="1202" y="504"/>
                  </a:lnTo>
                  <a:lnTo>
                    <a:pt x="1202" y="535"/>
                  </a:lnTo>
                  <a:lnTo>
                    <a:pt x="1196" y="601"/>
                  </a:lnTo>
                  <a:lnTo>
                    <a:pt x="1190" y="625"/>
                  </a:lnTo>
                  <a:lnTo>
                    <a:pt x="1226" y="697"/>
                  </a:lnTo>
                  <a:lnTo>
                    <a:pt x="1166" y="751"/>
                  </a:lnTo>
                  <a:lnTo>
                    <a:pt x="1178" y="841"/>
                  </a:lnTo>
                  <a:lnTo>
                    <a:pt x="1154" y="859"/>
                  </a:lnTo>
                  <a:lnTo>
                    <a:pt x="1130" y="847"/>
                  </a:lnTo>
                  <a:lnTo>
                    <a:pt x="1117" y="739"/>
                  </a:lnTo>
                  <a:lnTo>
                    <a:pt x="1057" y="733"/>
                  </a:lnTo>
                  <a:lnTo>
                    <a:pt x="943" y="667"/>
                  </a:lnTo>
                  <a:lnTo>
                    <a:pt x="919" y="667"/>
                  </a:lnTo>
                  <a:lnTo>
                    <a:pt x="901" y="613"/>
                  </a:lnTo>
                  <a:lnTo>
                    <a:pt x="883" y="595"/>
                  </a:lnTo>
                  <a:lnTo>
                    <a:pt x="931" y="450"/>
                  </a:lnTo>
                  <a:lnTo>
                    <a:pt x="961" y="420"/>
                  </a:lnTo>
                  <a:lnTo>
                    <a:pt x="991" y="402"/>
                  </a:lnTo>
                  <a:lnTo>
                    <a:pt x="1009" y="402"/>
                  </a:lnTo>
                  <a:lnTo>
                    <a:pt x="1027" y="342"/>
                  </a:lnTo>
                  <a:lnTo>
                    <a:pt x="1039" y="294"/>
                  </a:lnTo>
                  <a:lnTo>
                    <a:pt x="1099" y="282"/>
                  </a:lnTo>
                  <a:lnTo>
                    <a:pt x="1130" y="258"/>
                  </a:lnTo>
                  <a:lnTo>
                    <a:pt x="1111" y="204"/>
                  </a:lnTo>
                  <a:lnTo>
                    <a:pt x="1124" y="168"/>
                  </a:lnTo>
                  <a:lnTo>
                    <a:pt x="1099" y="138"/>
                  </a:lnTo>
                  <a:lnTo>
                    <a:pt x="1063" y="132"/>
                  </a:lnTo>
                  <a:lnTo>
                    <a:pt x="1051" y="192"/>
                  </a:lnTo>
                  <a:lnTo>
                    <a:pt x="1015" y="246"/>
                  </a:lnTo>
                  <a:lnTo>
                    <a:pt x="1003" y="180"/>
                  </a:lnTo>
                  <a:lnTo>
                    <a:pt x="985" y="156"/>
                  </a:lnTo>
                  <a:lnTo>
                    <a:pt x="961" y="186"/>
                  </a:lnTo>
                  <a:lnTo>
                    <a:pt x="949" y="156"/>
                  </a:lnTo>
                  <a:lnTo>
                    <a:pt x="925" y="114"/>
                  </a:lnTo>
                  <a:lnTo>
                    <a:pt x="913" y="60"/>
                  </a:lnTo>
                  <a:lnTo>
                    <a:pt x="877" y="0"/>
                  </a:lnTo>
                  <a:lnTo>
                    <a:pt x="847" y="84"/>
                  </a:lnTo>
                  <a:lnTo>
                    <a:pt x="847" y="114"/>
                  </a:lnTo>
                  <a:lnTo>
                    <a:pt x="889" y="150"/>
                  </a:lnTo>
                  <a:lnTo>
                    <a:pt x="895" y="186"/>
                  </a:lnTo>
                  <a:lnTo>
                    <a:pt x="865" y="216"/>
                  </a:lnTo>
                  <a:lnTo>
                    <a:pt x="847" y="204"/>
                  </a:lnTo>
                  <a:lnTo>
                    <a:pt x="823" y="204"/>
                  </a:lnTo>
                  <a:lnTo>
                    <a:pt x="811" y="234"/>
                  </a:lnTo>
                  <a:lnTo>
                    <a:pt x="769" y="222"/>
                  </a:lnTo>
                  <a:lnTo>
                    <a:pt x="709" y="222"/>
                  </a:lnTo>
                  <a:lnTo>
                    <a:pt x="673" y="198"/>
                  </a:lnTo>
                  <a:lnTo>
                    <a:pt x="619" y="210"/>
                  </a:lnTo>
                  <a:lnTo>
                    <a:pt x="625" y="228"/>
                  </a:lnTo>
                  <a:lnTo>
                    <a:pt x="631" y="264"/>
                  </a:lnTo>
                  <a:lnTo>
                    <a:pt x="613" y="258"/>
                  </a:lnTo>
                  <a:lnTo>
                    <a:pt x="583" y="222"/>
                  </a:lnTo>
                  <a:lnTo>
                    <a:pt x="517" y="234"/>
                  </a:lnTo>
                  <a:lnTo>
                    <a:pt x="487" y="210"/>
                  </a:lnTo>
                  <a:lnTo>
                    <a:pt x="499" y="186"/>
                  </a:lnTo>
                  <a:lnTo>
                    <a:pt x="457" y="174"/>
                  </a:lnTo>
                  <a:lnTo>
                    <a:pt x="409" y="150"/>
                  </a:lnTo>
                  <a:lnTo>
                    <a:pt x="343" y="132"/>
                  </a:lnTo>
                  <a:lnTo>
                    <a:pt x="301" y="144"/>
                  </a:lnTo>
                  <a:lnTo>
                    <a:pt x="259" y="96"/>
                  </a:lnTo>
                  <a:lnTo>
                    <a:pt x="145" y="150"/>
                  </a:lnTo>
                  <a:lnTo>
                    <a:pt x="115" y="180"/>
                  </a:lnTo>
                  <a:lnTo>
                    <a:pt x="67" y="168"/>
                  </a:lnTo>
                  <a:lnTo>
                    <a:pt x="37" y="138"/>
                  </a:lnTo>
                  <a:lnTo>
                    <a:pt x="0" y="126"/>
                  </a:lnTo>
                  <a:lnTo>
                    <a:pt x="0" y="553"/>
                  </a:lnTo>
                  <a:lnTo>
                    <a:pt x="61" y="583"/>
                  </a:lnTo>
                  <a:lnTo>
                    <a:pt x="109" y="559"/>
                  </a:lnTo>
                  <a:lnTo>
                    <a:pt x="175" y="679"/>
                  </a:lnTo>
                  <a:lnTo>
                    <a:pt x="217" y="709"/>
                  </a:lnTo>
                  <a:lnTo>
                    <a:pt x="211" y="757"/>
                  </a:lnTo>
                  <a:lnTo>
                    <a:pt x="229" y="793"/>
                  </a:lnTo>
                  <a:lnTo>
                    <a:pt x="277" y="859"/>
                  </a:lnTo>
                  <a:lnTo>
                    <a:pt x="343" y="901"/>
                  </a:lnTo>
                  <a:lnTo>
                    <a:pt x="349" y="931"/>
                  </a:lnTo>
                  <a:lnTo>
                    <a:pt x="871" y="931"/>
                  </a:lnTo>
                  <a:lnTo>
                    <a:pt x="931" y="94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5A8BA22A-6880-124E-8899-A5580F644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052" y="2877621"/>
              <a:ext cx="1719158" cy="885223"/>
            </a:xfrm>
            <a:custGeom>
              <a:avLst/>
              <a:gdLst>
                <a:gd name="T0" fmla="*/ 2147483647 w 1099"/>
                <a:gd name="T1" fmla="*/ 2147483647 h 571"/>
                <a:gd name="T2" fmla="*/ 2147483647 w 1099"/>
                <a:gd name="T3" fmla="*/ 2147483647 h 571"/>
                <a:gd name="T4" fmla="*/ 2147483647 w 1099"/>
                <a:gd name="T5" fmla="*/ 2147483647 h 571"/>
                <a:gd name="T6" fmla="*/ 2147483647 w 1099"/>
                <a:gd name="T7" fmla="*/ 2147483647 h 571"/>
                <a:gd name="T8" fmla="*/ 2147483647 w 1099"/>
                <a:gd name="T9" fmla="*/ 2147483647 h 571"/>
                <a:gd name="T10" fmla="*/ 2147483647 w 1099"/>
                <a:gd name="T11" fmla="*/ 2147483647 h 571"/>
                <a:gd name="T12" fmla="*/ 2147483647 w 1099"/>
                <a:gd name="T13" fmla="*/ 2147483647 h 571"/>
                <a:gd name="T14" fmla="*/ 2147483647 w 1099"/>
                <a:gd name="T15" fmla="*/ 2147483647 h 571"/>
                <a:gd name="T16" fmla="*/ 2147483647 w 1099"/>
                <a:gd name="T17" fmla="*/ 2147483647 h 571"/>
                <a:gd name="T18" fmla="*/ 2147483647 w 1099"/>
                <a:gd name="T19" fmla="*/ 2147483647 h 571"/>
                <a:gd name="T20" fmla="*/ 2147483647 w 1099"/>
                <a:gd name="T21" fmla="*/ 2147483647 h 571"/>
                <a:gd name="T22" fmla="*/ 2147483647 w 1099"/>
                <a:gd name="T23" fmla="*/ 2147483647 h 571"/>
                <a:gd name="T24" fmla="*/ 2147483647 w 1099"/>
                <a:gd name="T25" fmla="*/ 2147483647 h 571"/>
                <a:gd name="T26" fmla="*/ 2147483647 w 1099"/>
                <a:gd name="T27" fmla="*/ 2147483647 h 571"/>
                <a:gd name="T28" fmla="*/ 2147483647 w 1099"/>
                <a:gd name="T29" fmla="*/ 2147483647 h 571"/>
                <a:gd name="T30" fmla="*/ 2147483647 w 1099"/>
                <a:gd name="T31" fmla="*/ 2147483647 h 571"/>
                <a:gd name="T32" fmla="*/ 2147483647 w 1099"/>
                <a:gd name="T33" fmla="*/ 2147483647 h 571"/>
                <a:gd name="T34" fmla="*/ 2147483647 w 1099"/>
                <a:gd name="T35" fmla="*/ 2147483647 h 571"/>
                <a:gd name="T36" fmla="*/ 2147483647 w 1099"/>
                <a:gd name="T37" fmla="*/ 2147483647 h 571"/>
                <a:gd name="T38" fmla="*/ 2147483647 w 1099"/>
                <a:gd name="T39" fmla="*/ 2147483647 h 571"/>
                <a:gd name="T40" fmla="*/ 2147483647 w 1099"/>
                <a:gd name="T41" fmla="*/ 2147483647 h 571"/>
                <a:gd name="T42" fmla="*/ 2147483647 w 1099"/>
                <a:gd name="T43" fmla="*/ 2147483647 h 571"/>
                <a:gd name="T44" fmla="*/ 2147483647 w 1099"/>
                <a:gd name="T45" fmla="*/ 2147483647 h 571"/>
                <a:gd name="T46" fmla="*/ 2147483647 w 1099"/>
                <a:gd name="T47" fmla="*/ 2147483647 h 571"/>
                <a:gd name="T48" fmla="*/ 2147483647 w 1099"/>
                <a:gd name="T49" fmla="*/ 2147483647 h 571"/>
                <a:gd name="T50" fmla="*/ 2147483647 w 1099"/>
                <a:gd name="T51" fmla="*/ 0 h 571"/>
                <a:gd name="T52" fmla="*/ 2147483647 w 1099"/>
                <a:gd name="T53" fmla="*/ 2147483647 h 571"/>
                <a:gd name="T54" fmla="*/ 2147483647 w 1099"/>
                <a:gd name="T55" fmla="*/ 2147483647 h 571"/>
                <a:gd name="T56" fmla="*/ 2147483647 w 1099"/>
                <a:gd name="T57" fmla="*/ 2147483647 h 571"/>
                <a:gd name="T58" fmla="*/ 0 w 1099"/>
                <a:gd name="T59" fmla="*/ 2147483647 h 571"/>
                <a:gd name="T60" fmla="*/ 2147483647 w 1099"/>
                <a:gd name="T61" fmla="*/ 2147483647 h 571"/>
                <a:gd name="T62" fmla="*/ 2147483647 w 1099"/>
                <a:gd name="T63" fmla="*/ 2147483647 h 571"/>
                <a:gd name="T64" fmla="*/ 2147483647 w 1099"/>
                <a:gd name="T65" fmla="*/ 2147483647 h 571"/>
                <a:gd name="T66" fmla="*/ 2147483647 w 1099"/>
                <a:gd name="T67" fmla="*/ 2147483647 h 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99" h="571">
                  <a:moveTo>
                    <a:pt x="252" y="439"/>
                  </a:moveTo>
                  <a:lnTo>
                    <a:pt x="300" y="439"/>
                  </a:lnTo>
                  <a:lnTo>
                    <a:pt x="318" y="427"/>
                  </a:lnTo>
                  <a:lnTo>
                    <a:pt x="348" y="433"/>
                  </a:lnTo>
                  <a:lnTo>
                    <a:pt x="396" y="487"/>
                  </a:lnTo>
                  <a:lnTo>
                    <a:pt x="432" y="475"/>
                  </a:lnTo>
                  <a:lnTo>
                    <a:pt x="456" y="493"/>
                  </a:lnTo>
                  <a:lnTo>
                    <a:pt x="474" y="523"/>
                  </a:lnTo>
                  <a:lnTo>
                    <a:pt x="498" y="547"/>
                  </a:lnTo>
                  <a:lnTo>
                    <a:pt x="528" y="553"/>
                  </a:lnTo>
                  <a:lnTo>
                    <a:pt x="528" y="511"/>
                  </a:lnTo>
                  <a:lnTo>
                    <a:pt x="552" y="487"/>
                  </a:lnTo>
                  <a:lnTo>
                    <a:pt x="570" y="469"/>
                  </a:lnTo>
                  <a:lnTo>
                    <a:pt x="630" y="475"/>
                  </a:lnTo>
                  <a:lnTo>
                    <a:pt x="666" y="475"/>
                  </a:lnTo>
                  <a:lnTo>
                    <a:pt x="714" y="463"/>
                  </a:lnTo>
                  <a:lnTo>
                    <a:pt x="744" y="463"/>
                  </a:lnTo>
                  <a:lnTo>
                    <a:pt x="774" y="457"/>
                  </a:lnTo>
                  <a:lnTo>
                    <a:pt x="780" y="487"/>
                  </a:lnTo>
                  <a:lnTo>
                    <a:pt x="792" y="529"/>
                  </a:lnTo>
                  <a:lnTo>
                    <a:pt x="829" y="565"/>
                  </a:lnTo>
                  <a:lnTo>
                    <a:pt x="847" y="571"/>
                  </a:lnTo>
                  <a:lnTo>
                    <a:pt x="841" y="511"/>
                  </a:lnTo>
                  <a:lnTo>
                    <a:pt x="817" y="445"/>
                  </a:lnTo>
                  <a:lnTo>
                    <a:pt x="847" y="409"/>
                  </a:lnTo>
                  <a:lnTo>
                    <a:pt x="877" y="397"/>
                  </a:lnTo>
                  <a:lnTo>
                    <a:pt x="931" y="343"/>
                  </a:lnTo>
                  <a:lnTo>
                    <a:pt x="925" y="307"/>
                  </a:lnTo>
                  <a:lnTo>
                    <a:pt x="919" y="271"/>
                  </a:lnTo>
                  <a:lnTo>
                    <a:pt x="937" y="283"/>
                  </a:lnTo>
                  <a:lnTo>
                    <a:pt x="943" y="277"/>
                  </a:lnTo>
                  <a:lnTo>
                    <a:pt x="937" y="253"/>
                  </a:lnTo>
                  <a:lnTo>
                    <a:pt x="949" y="253"/>
                  </a:lnTo>
                  <a:lnTo>
                    <a:pt x="967" y="247"/>
                  </a:lnTo>
                  <a:lnTo>
                    <a:pt x="979" y="217"/>
                  </a:lnTo>
                  <a:lnTo>
                    <a:pt x="1003" y="211"/>
                  </a:lnTo>
                  <a:lnTo>
                    <a:pt x="1039" y="193"/>
                  </a:lnTo>
                  <a:lnTo>
                    <a:pt x="1039" y="144"/>
                  </a:lnTo>
                  <a:lnTo>
                    <a:pt x="1099" y="114"/>
                  </a:lnTo>
                  <a:lnTo>
                    <a:pt x="1087" y="54"/>
                  </a:lnTo>
                  <a:lnTo>
                    <a:pt x="1063" y="48"/>
                  </a:lnTo>
                  <a:lnTo>
                    <a:pt x="1015" y="108"/>
                  </a:lnTo>
                  <a:lnTo>
                    <a:pt x="955" y="120"/>
                  </a:lnTo>
                  <a:lnTo>
                    <a:pt x="925" y="126"/>
                  </a:lnTo>
                  <a:lnTo>
                    <a:pt x="883" y="162"/>
                  </a:lnTo>
                  <a:lnTo>
                    <a:pt x="804" y="186"/>
                  </a:lnTo>
                  <a:lnTo>
                    <a:pt x="804" y="150"/>
                  </a:lnTo>
                  <a:lnTo>
                    <a:pt x="768" y="72"/>
                  </a:lnTo>
                  <a:lnTo>
                    <a:pt x="666" y="24"/>
                  </a:lnTo>
                  <a:lnTo>
                    <a:pt x="624" y="12"/>
                  </a:lnTo>
                  <a:lnTo>
                    <a:pt x="564" y="0"/>
                  </a:lnTo>
                  <a:lnTo>
                    <a:pt x="42" y="0"/>
                  </a:lnTo>
                  <a:lnTo>
                    <a:pt x="48" y="36"/>
                  </a:lnTo>
                  <a:lnTo>
                    <a:pt x="30" y="48"/>
                  </a:lnTo>
                  <a:lnTo>
                    <a:pt x="36" y="24"/>
                  </a:lnTo>
                  <a:lnTo>
                    <a:pt x="0" y="12"/>
                  </a:lnTo>
                  <a:lnTo>
                    <a:pt x="18" y="78"/>
                  </a:lnTo>
                  <a:lnTo>
                    <a:pt x="12" y="126"/>
                  </a:lnTo>
                  <a:lnTo>
                    <a:pt x="0" y="174"/>
                  </a:lnTo>
                  <a:lnTo>
                    <a:pt x="12" y="211"/>
                  </a:lnTo>
                  <a:lnTo>
                    <a:pt x="12" y="235"/>
                  </a:lnTo>
                  <a:lnTo>
                    <a:pt x="42" y="295"/>
                  </a:lnTo>
                  <a:lnTo>
                    <a:pt x="66" y="337"/>
                  </a:lnTo>
                  <a:lnTo>
                    <a:pt x="84" y="367"/>
                  </a:lnTo>
                  <a:lnTo>
                    <a:pt x="138" y="403"/>
                  </a:lnTo>
                  <a:lnTo>
                    <a:pt x="144" y="415"/>
                  </a:lnTo>
                  <a:lnTo>
                    <a:pt x="192" y="409"/>
                  </a:lnTo>
                  <a:lnTo>
                    <a:pt x="252" y="43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377E0974-2405-7E49-A15A-B49BDEA69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346" y="4079399"/>
              <a:ext cx="133121" cy="134585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2147483647 h 14"/>
                <a:gd name="T4" fmla="*/ 2147483647 w 14"/>
                <a:gd name="T5" fmla="*/ 0 h 14"/>
                <a:gd name="T6" fmla="*/ 2147483647 w 14"/>
                <a:gd name="T7" fmla="*/ 2147483647 h 14"/>
                <a:gd name="T8" fmla="*/ 0 w 14"/>
                <a:gd name="T9" fmla="*/ 2147483647 h 14"/>
                <a:gd name="T10" fmla="*/ 2147483647 w 14"/>
                <a:gd name="T11" fmla="*/ 2147483647 h 14"/>
                <a:gd name="T12" fmla="*/ 2147483647 w 14"/>
                <a:gd name="T13" fmla="*/ 2147483647 h 14"/>
                <a:gd name="T14" fmla="*/ 2147483647 w 14"/>
                <a:gd name="T15" fmla="*/ 214748364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cubicBezTo>
                    <a:pt x="14" y="12"/>
                    <a:pt x="13" y="11"/>
                    <a:pt x="13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14" y="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E9A0C82C-DF5A-9D4E-8197-26DED818E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890" y="4202611"/>
              <a:ext cx="114103" cy="83404"/>
            </a:xfrm>
            <a:custGeom>
              <a:avLst/>
              <a:gdLst>
                <a:gd name="T0" fmla="*/ 2147483647 w 12"/>
                <a:gd name="T1" fmla="*/ 2147483647 h 9"/>
                <a:gd name="T2" fmla="*/ 2147483647 w 12"/>
                <a:gd name="T3" fmla="*/ 0 h 9"/>
                <a:gd name="T4" fmla="*/ 0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9">
                  <a:moveTo>
                    <a:pt x="9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2"/>
                    <a:pt x="9" y="1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72EF5215-EDD8-F648-AA9F-6B4926AC0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484" y="4249999"/>
              <a:ext cx="169254" cy="72031"/>
            </a:xfrm>
            <a:custGeom>
              <a:avLst/>
              <a:gdLst>
                <a:gd name="T0" fmla="*/ 2147483647 w 18"/>
                <a:gd name="T1" fmla="*/ 2147483647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2147483647 w 18"/>
                <a:gd name="T7" fmla="*/ 0 h 8"/>
                <a:gd name="T8" fmla="*/ 0 w 18"/>
                <a:gd name="T9" fmla="*/ 2147483647 h 8"/>
                <a:gd name="T10" fmla="*/ 2147483647 w 18"/>
                <a:gd name="T11" fmla="*/ 2147483647 h 8"/>
                <a:gd name="T12" fmla="*/ 2147483647 w 18"/>
                <a:gd name="T13" fmla="*/ 2147483647 h 8"/>
                <a:gd name="T14" fmla="*/ 2147483647 w 18"/>
                <a:gd name="T15" fmla="*/ 2147483647 h 8"/>
                <a:gd name="T16" fmla="*/ 2147483647 w 18"/>
                <a:gd name="T17" fmla="*/ 2147483647 h 8"/>
                <a:gd name="T18" fmla="*/ 2147483647 w 18"/>
                <a:gd name="T19" fmla="*/ 2147483647 h 8"/>
                <a:gd name="T20" fmla="*/ 2147483647 w 18"/>
                <a:gd name="T21" fmla="*/ 2147483647 h 8"/>
                <a:gd name="T22" fmla="*/ 2147483647 w 18"/>
                <a:gd name="T23" fmla="*/ 2147483647 h 8"/>
                <a:gd name="T24" fmla="*/ 2147483647 w 18"/>
                <a:gd name="T25" fmla="*/ 2147483647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3" y="2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3" y="7"/>
                    <a:pt x="4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F32FB4F3-B3AE-4D44-BF60-B872A3485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686" y="4166595"/>
              <a:ext cx="348015" cy="454960"/>
            </a:xfrm>
            <a:custGeom>
              <a:avLst/>
              <a:gdLst>
                <a:gd name="T0" fmla="*/ 2147483647 w 37"/>
                <a:gd name="T1" fmla="*/ 2147483647 h 41"/>
                <a:gd name="T2" fmla="*/ 2147483647 w 37"/>
                <a:gd name="T3" fmla="*/ 2147483647 h 41"/>
                <a:gd name="T4" fmla="*/ 2147483647 w 37"/>
                <a:gd name="T5" fmla="*/ 2147483647 h 41"/>
                <a:gd name="T6" fmla="*/ 2147483647 w 37"/>
                <a:gd name="T7" fmla="*/ 2147483647 h 41"/>
                <a:gd name="T8" fmla="*/ 2147483647 w 37"/>
                <a:gd name="T9" fmla="*/ 2147483647 h 41"/>
                <a:gd name="T10" fmla="*/ 2147483647 w 37"/>
                <a:gd name="T11" fmla="*/ 2147483647 h 41"/>
                <a:gd name="T12" fmla="*/ 2147483647 w 37"/>
                <a:gd name="T13" fmla="*/ 2147483647 h 41"/>
                <a:gd name="T14" fmla="*/ 2147483647 w 37"/>
                <a:gd name="T15" fmla="*/ 2147483647 h 41"/>
                <a:gd name="T16" fmla="*/ 2147483647 w 37"/>
                <a:gd name="T17" fmla="*/ 2147483647 h 41"/>
                <a:gd name="T18" fmla="*/ 2147483647 w 37"/>
                <a:gd name="T19" fmla="*/ 2147483647 h 41"/>
                <a:gd name="T20" fmla="*/ 2147483647 w 37"/>
                <a:gd name="T21" fmla="*/ 0 h 41"/>
                <a:gd name="T22" fmla="*/ 2147483647 w 37"/>
                <a:gd name="T23" fmla="*/ 2147483647 h 41"/>
                <a:gd name="T24" fmla="*/ 2147483647 w 37"/>
                <a:gd name="T25" fmla="*/ 2147483647 h 41"/>
                <a:gd name="T26" fmla="*/ 2147483647 w 37"/>
                <a:gd name="T27" fmla="*/ 2147483647 h 41"/>
                <a:gd name="T28" fmla="*/ 2147483647 w 37"/>
                <a:gd name="T29" fmla="*/ 2147483647 h 41"/>
                <a:gd name="T30" fmla="*/ 2147483647 w 37"/>
                <a:gd name="T31" fmla="*/ 2147483647 h 41"/>
                <a:gd name="T32" fmla="*/ 2147483647 w 37"/>
                <a:gd name="T33" fmla="*/ 2147483647 h 41"/>
                <a:gd name="T34" fmla="*/ 2147483647 w 37"/>
                <a:gd name="T35" fmla="*/ 2147483647 h 41"/>
                <a:gd name="T36" fmla="*/ 2147483647 w 37"/>
                <a:gd name="T37" fmla="*/ 2147483647 h 41"/>
                <a:gd name="T38" fmla="*/ 2147483647 w 37"/>
                <a:gd name="T39" fmla="*/ 2147483647 h 41"/>
                <a:gd name="T40" fmla="*/ 2147483647 w 37"/>
                <a:gd name="T41" fmla="*/ 2147483647 h 41"/>
                <a:gd name="T42" fmla="*/ 2147483647 w 37"/>
                <a:gd name="T43" fmla="*/ 2147483647 h 41"/>
                <a:gd name="T44" fmla="*/ 0 w 37"/>
                <a:gd name="T45" fmla="*/ 2147483647 h 41"/>
                <a:gd name="T46" fmla="*/ 2147483647 w 37"/>
                <a:gd name="T47" fmla="*/ 2147483647 h 41"/>
                <a:gd name="T48" fmla="*/ 2147483647 w 37"/>
                <a:gd name="T49" fmla="*/ 2147483647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connsiteX0" fmla="*/ 10000 w 10000"/>
                <a:gd name="connsiteY0" fmla="*/ 8293 h 11045"/>
                <a:gd name="connsiteX1" fmla="*/ 10000 w 10000"/>
                <a:gd name="connsiteY1" fmla="*/ 8293 h 11045"/>
                <a:gd name="connsiteX2" fmla="*/ 10000 w 10000"/>
                <a:gd name="connsiteY2" fmla="*/ 6585 h 11045"/>
                <a:gd name="connsiteX3" fmla="*/ 9459 w 10000"/>
                <a:gd name="connsiteY3" fmla="*/ 5610 h 11045"/>
                <a:gd name="connsiteX4" fmla="*/ 9730 w 10000"/>
                <a:gd name="connsiteY4" fmla="*/ 5122 h 11045"/>
                <a:gd name="connsiteX5" fmla="*/ 8378 w 10000"/>
                <a:gd name="connsiteY5" fmla="*/ 4878 h 11045"/>
                <a:gd name="connsiteX6" fmla="*/ 5676 w 10000"/>
                <a:gd name="connsiteY6" fmla="*/ 3902 h 11045"/>
                <a:gd name="connsiteX7" fmla="*/ 5135 w 10000"/>
                <a:gd name="connsiteY7" fmla="*/ 2683 h 11045"/>
                <a:gd name="connsiteX8" fmla="*/ 5405 w 10000"/>
                <a:gd name="connsiteY8" fmla="*/ 732 h 11045"/>
                <a:gd name="connsiteX9" fmla="*/ 6486 w 10000"/>
                <a:gd name="connsiteY9" fmla="*/ 244 h 11045"/>
                <a:gd name="connsiteX10" fmla="*/ 6486 w 10000"/>
                <a:gd name="connsiteY10" fmla="*/ 0 h 11045"/>
                <a:gd name="connsiteX11" fmla="*/ 4595 w 10000"/>
                <a:gd name="connsiteY11" fmla="*/ 488 h 11045"/>
                <a:gd name="connsiteX12" fmla="*/ 3514 w 10000"/>
                <a:gd name="connsiteY12" fmla="*/ 976 h 11045"/>
                <a:gd name="connsiteX13" fmla="*/ 2973 w 10000"/>
                <a:gd name="connsiteY13" fmla="*/ 2195 h 11045"/>
                <a:gd name="connsiteX14" fmla="*/ 2432 w 10000"/>
                <a:gd name="connsiteY14" fmla="*/ 2439 h 11045"/>
                <a:gd name="connsiteX15" fmla="*/ 1622 w 10000"/>
                <a:gd name="connsiteY15" fmla="*/ 3171 h 11045"/>
                <a:gd name="connsiteX16" fmla="*/ 811 w 10000"/>
                <a:gd name="connsiteY16" fmla="*/ 3902 h 11045"/>
                <a:gd name="connsiteX17" fmla="*/ 1081 w 10000"/>
                <a:gd name="connsiteY17" fmla="*/ 4390 h 11045"/>
                <a:gd name="connsiteX18" fmla="*/ 1351 w 10000"/>
                <a:gd name="connsiteY18" fmla="*/ 5610 h 11045"/>
                <a:gd name="connsiteX19" fmla="*/ 1351 w 10000"/>
                <a:gd name="connsiteY19" fmla="*/ 6341 h 11045"/>
                <a:gd name="connsiteX20" fmla="*/ 1622 w 10000"/>
                <a:gd name="connsiteY20" fmla="*/ 7317 h 11045"/>
                <a:gd name="connsiteX21" fmla="*/ 541 w 10000"/>
                <a:gd name="connsiteY21" fmla="*/ 8049 h 11045"/>
                <a:gd name="connsiteX22" fmla="*/ 0 w 10000"/>
                <a:gd name="connsiteY22" fmla="*/ 8537 h 11045"/>
                <a:gd name="connsiteX23" fmla="*/ 2162 w 10000"/>
                <a:gd name="connsiteY23" fmla="*/ 9268 h 11045"/>
                <a:gd name="connsiteX24" fmla="*/ 7669 w 10000"/>
                <a:gd name="connsiteY24" fmla="*/ 11045 h 11045"/>
                <a:gd name="connsiteX0" fmla="*/ 10000 w 10000"/>
                <a:gd name="connsiteY0" fmla="*/ 8293 h 11941"/>
                <a:gd name="connsiteX1" fmla="*/ 10000 w 10000"/>
                <a:gd name="connsiteY1" fmla="*/ 8293 h 11941"/>
                <a:gd name="connsiteX2" fmla="*/ 10000 w 10000"/>
                <a:gd name="connsiteY2" fmla="*/ 6585 h 11941"/>
                <a:gd name="connsiteX3" fmla="*/ 9459 w 10000"/>
                <a:gd name="connsiteY3" fmla="*/ 5610 h 11941"/>
                <a:gd name="connsiteX4" fmla="*/ 9730 w 10000"/>
                <a:gd name="connsiteY4" fmla="*/ 5122 h 11941"/>
                <a:gd name="connsiteX5" fmla="*/ 8378 w 10000"/>
                <a:gd name="connsiteY5" fmla="*/ 4878 h 11941"/>
                <a:gd name="connsiteX6" fmla="*/ 5676 w 10000"/>
                <a:gd name="connsiteY6" fmla="*/ 3902 h 11941"/>
                <a:gd name="connsiteX7" fmla="*/ 5135 w 10000"/>
                <a:gd name="connsiteY7" fmla="*/ 2683 h 11941"/>
                <a:gd name="connsiteX8" fmla="*/ 5405 w 10000"/>
                <a:gd name="connsiteY8" fmla="*/ 732 h 11941"/>
                <a:gd name="connsiteX9" fmla="*/ 6486 w 10000"/>
                <a:gd name="connsiteY9" fmla="*/ 244 h 11941"/>
                <a:gd name="connsiteX10" fmla="*/ 6486 w 10000"/>
                <a:gd name="connsiteY10" fmla="*/ 0 h 11941"/>
                <a:gd name="connsiteX11" fmla="*/ 4595 w 10000"/>
                <a:gd name="connsiteY11" fmla="*/ 488 h 11941"/>
                <a:gd name="connsiteX12" fmla="*/ 3514 w 10000"/>
                <a:gd name="connsiteY12" fmla="*/ 976 h 11941"/>
                <a:gd name="connsiteX13" fmla="*/ 2973 w 10000"/>
                <a:gd name="connsiteY13" fmla="*/ 2195 h 11941"/>
                <a:gd name="connsiteX14" fmla="*/ 2432 w 10000"/>
                <a:gd name="connsiteY14" fmla="*/ 2439 h 11941"/>
                <a:gd name="connsiteX15" fmla="*/ 1622 w 10000"/>
                <a:gd name="connsiteY15" fmla="*/ 3171 h 11941"/>
                <a:gd name="connsiteX16" fmla="*/ 811 w 10000"/>
                <a:gd name="connsiteY16" fmla="*/ 3902 h 11941"/>
                <a:gd name="connsiteX17" fmla="*/ 1081 w 10000"/>
                <a:gd name="connsiteY17" fmla="*/ 4390 h 11941"/>
                <a:gd name="connsiteX18" fmla="*/ 1351 w 10000"/>
                <a:gd name="connsiteY18" fmla="*/ 5610 h 11941"/>
                <a:gd name="connsiteX19" fmla="*/ 1351 w 10000"/>
                <a:gd name="connsiteY19" fmla="*/ 6341 h 11941"/>
                <a:gd name="connsiteX20" fmla="*/ 1622 w 10000"/>
                <a:gd name="connsiteY20" fmla="*/ 7317 h 11941"/>
                <a:gd name="connsiteX21" fmla="*/ 541 w 10000"/>
                <a:gd name="connsiteY21" fmla="*/ 8049 h 11941"/>
                <a:gd name="connsiteX22" fmla="*/ 0 w 10000"/>
                <a:gd name="connsiteY22" fmla="*/ 8537 h 11941"/>
                <a:gd name="connsiteX23" fmla="*/ 2162 w 10000"/>
                <a:gd name="connsiteY23" fmla="*/ 9268 h 11941"/>
                <a:gd name="connsiteX24" fmla="*/ 7669 w 10000"/>
                <a:gd name="connsiteY24" fmla="*/ 11941 h 1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000" h="11941">
                  <a:moveTo>
                    <a:pt x="10000" y="8293"/>
                  </a:moveTo>
                  <a:lnTo>
                    <a:pt x="10000" y="8293"/>
                  </a:lnTo>
                  <a:lnTo>
                    <a:pt x="10000" y="6585"/>
                  </a:lnTo>
                  <a:lnTo>
                    <a:pt x="9459" y="5610"/>
                  </a:lnTo>
                  <a:cubicBezTo>
                    <a:pt x="9549" y="5447"/>
                    <a:pt x="9640" y="5285"/>
                    <a:pt x="9730" y="5122"/>
                  </a:cubicBezTo>
                  <a:lnTo>
                    <a:pt x="8378" y="4878"/>
                  </a:lnTo>
                  <a:lnTo>
                    <a:pt x="5676" y="3902"/>
                  </a:lnTo>
                  <a:lnTo>
                    <a:pt x="5135" y="2683"/>
                  </a:lnTo>
                  <a:lnTo>
                    <a:pt x="5405" y="732"/>
                  </a:lnTo>
                  <a:lnTo>
                    <a:pt x="6486" y="244"/>
                  </a:lnTo>
                  <a:lnTo>
                    <a:pt x="6486" y="0"/>
                  </a:lnTo>
                  <a:lnTo>
                    <a:pt x="4595" y="488"/>
                  </a:lnTo>
                  <a:lnTo>
                    <a:pt x="3514" y="976"/>
                  </a:lnTo>
                  <a:lnTo>
                    <a:pt x="2973" y="2195"/>
                  </a:lnTo>
                  <a:lnTo>
                    <a:pt x="2432" y="2439"/>
                  </a:lnTo>
                  <a:lnTo>
                    <a:pt x="1622" y="3171"/>
                  </a:lnTo>
                  <a:lnTo>
                    <a:pt x="811" y="3902"/>
                  </a:lnTo>
                  <a:lnTo>
                    <a:pt x="1081" y="4390"/>
                  </a:lnTo>
                  <a:lnTo>
                    <a:pt x="1351" y="5610"/>
                  </a:lnTo>
                  <a:lnTo>
                    <a:pt x="1351" y="6341"/>
                  </a:lnTo>
                  <a:lnTo>
                    <a:pt x="1622" y="7317"/>
                  </a:lnTo>
                  <a:lnTo>
                    <a:pt x="541" y="8049"/>
                  </a:lnTo>
                  <a:lnTo>
                    <a:pt x="0" y="8537"/>
                  </a:lnTo>
                  <a:lnTo>
                    <a:pt x="2162" y="9268"/>
                  </a:lnTo>
                  <a:cubicBezTo>
                    <a:pt x="3243" y="10000"/>
                    <a:pt x="7669" y="11941"/>
                    <a:pt x="7669" y="11941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43C9F82A-6B89-744E-B401-4E7013C13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803" y="4052862"/>
              <a:ext cx="180663" cy="83404"/>
            </a:xfrm>
            <a:custGeom>
              <a:avLst/>
              <a:gdLst>
                <a:gd name="T0" fmla="*/ 2147483647 w 19"/>
                <a:gd name="T1" fmla="*/ 2147483647 h 9"/>
                <a:gd name="T2" fmla="*/ 2147483647 w 19"/>
                <a:gd name="T3" fmla="*/ 2147483647 h 9"/>
                <a:gd name="T4" fmla="*/ 2147483647 w 19"/>
                <a:gd name="T5" fmla="*/ 0 h 9"/>
                <a:gd name="T6" fmla="*/ 2147483647 w 19"/>
                <a:gd name="T7" fmla="*/ 2147483647 h 9"/>
                <a:gd name="T8" fmla="*/ 0 w 19"/>
                <a:gd name="T9" fmla="*/ 2147483647 h 9"/>
                <a:gd name="T10" fmla="*/ 0 w 19"/>
                <a:gd name="T11" fmla="*/ 2147483647 h 9"/>
                <a:gd name="T12" fmla="*/ 2147483647 w 19"/>
                <a:gd name="T13" fmla="*/ 2147483647 h 9"/>
                <a:gd name="T14" fmla="*/ 2147483647 w 19"/>
                <a:gd name="T15" fmla="*/ 2147483647 h 9"/>
                <a:gd name="T16" fmla="*/ 2147483647 w 19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9">
                  <a:moveTo>
                    <a:pt x="19" y="3"/>
                  </a:moveTo>
                  <a:cubicBezTo>
                    <a:pt x="19" y="3"/>
                    <a:pt x="10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9" y="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AB7977B1-50A4-A74C-899C-FA341C447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717" y="4003577"/>
              <a:ext cx="142629" cy="117524"/>
            </a:xfrm>
            <a:custGeom>
              <a:avLst/>
              <a:gdLst>
                <a:gd name="T0" fmla="*/ 2147483647 w 15"/>
                <a:gd name="T1" fmla="*/ 2147483647 h 12"/>
                <a:gd name="T2" fmla="*/ 2147483647 w 15"/>
                <a:gd name="T3" fmla="*/ 2147483647 h 12"/>
                <a:gd name="T4" fmla="*/ 2147483647 w 15"/>
                <a:gd name="T5" fmla="*/ 0 h 12"/>
                <a:gd name="T6" fmla="*/ 2147483647 w 15"/>
                <a:gd name="T7" fmla="*/ 0 h 12"/>
                <a:gd name="T8" fmla="*/ 2147483647 w 15"/>
                <a:gd name="T9" fmla="*/ 2147483647 h 12"/>
                <a:gd name="T10" fmla="*/ 2147483647 w 15"/>
                <a:gd name="T11" fmla="*/ 2147483647 h 12"/>
                <a:gd name="T12" fmla="*/ 2147483647 w 15"/>
                <a:gd name="T13" fmla="*/ 2147483647 h 12"/>
                <a:gd name="T14" fmla="*/ 2147483647 w 15"/>
                <a:gd name="T15" fmla="*/ 2147483647 h 12"/>
                <a:gd name="T16" fmla="*/ 0 w 15"/>
                <a:gd name="T17" fmla="*/ 2147483647 h 12"/>
                <a:gd name="T18" fmla="*/ 2147483647 w 15"/>
                <a:gd name="T19" fmla="*/ 2147483647 h 12"/>
                <a:gd name="T20" fmla="*/ 2147483647 w 15"/>
                <a:gd name="T21" fmla="*/ 2147483647 h 12"/>
                <a:gd name="T22" fmla="*/ 2147483647 w 15"/>
                <a:gd name="T23" fmla="*/ 2147483647 h 12"/>
                <a:gd name="T24" fmla="*/ 2147483647 w 15"/>
                <a:gd name="T25" fmla="*/ 2147483647 h 12"/>
                <a:gd name="T26" fmla="*/ 2147483647 w 15"/>
                <a:gd name="T27" fmla="*/ 214748364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" h="12">
                  <a:moveTo>
                    <a:pt x="15" y="5"/>
                  </a:moveTo>
                  <a:cubicBezTo>
                    <a:pt x="13" y="5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5" y="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63DAE7C3-6261-284D-B4FB-7CF638B58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455" y="3510734"/>
              <a:ext cx="903318" cy="589517"/>
            </a:xfrm>
            <a:custGeom>
              <a:avLst/>
              <a:gdLst>
                <a:gd name="T0" fmla="*/ 2147483647 w 576"/>
                <a:gd name="T1" fmla="*/ 2147483647 h 379"/>
                <a:gd name="T2" fmla="*/ 2147483647 w 576"/>
                <a:gd name="T3" fmla="*/ 2147483647 h 379"/>
                <a:gd name="T4" fmla="*/ 2147483647 w 576"/>
                <a:gd name="T5" fmla="*/ 2147483647 h 379"/>
                <a:gd name="T6" fmla="*/ 2147483647 w 576"/>
                <a:gd name="T7" fmla="*/ 2147483647 h 379"/>
                <a:gd name="T8" fmla="*/ 2147483647 w 576"/>
                <a:gd name="T9" fmla="*/ 2147483647 h 379"/>
                <a:gd name="T10" fmla="*/ 2147483647 w 576"/>
                <a:gd name="T11" fmla="*/ 2147483647 h 379"/>
                <a:gd name="T12" fmla="*/ 2147483647 w 576"/>
                <a:gd name="T13" fmla="*/ 2147483647 h 379"/>
                <a:gd name="T14" fmla="*/ 2147483647 w 576"/>
                <a:gd name="T15" fmla="*/ 2147483647 h 379"/>
                <a:gd name="T16" fmla="*/ 2147483647 w 576"/>
                <a:gd name="T17" fmla="*/ 2147483647 h 379"/>
                <a:gd name="T18" fmla="*/ 2147483647 w 576"/>
                <a:gd name="T19" fmla="*/ 2147483647 h 379"/>
                <a:gd name="T20" fmla="*/ 2147483647 w 576"/>
                <a:gd name="T21" fmla="*/ 2147483647 h 379"/>
                <a:gd name="T22" fmla="*/ 2147483647 w 576"/>
                <a:gd name="T23" fmla="*/ 2147483647 h 379"/>
                <a:gd name="T24" fmla="*/ 2147483647 w 576"/>
                <a:gd name="T25" fmla="*/ 2147483647 h 379"/>
                <a:gd name="T26" fmla="*/ 2147483647 w 576"/>
                <a:gd name="T27" fmla="*/ 2147483647 h 379"/>
                <a:gd name="T28" fmla="*/ 2147483647 w 576"/>
                <a:gd name="T29" fmla="*/ 2147483647 h 379"/>
                <a:gd name="T30" fmla="*/ 2147483647 w 576"/>
                <a:gd name="T31" fmla="*/ 2147483647 h 379"/>
                <a:gd name="T32" fmla="*/ 2147483647 w 576"/>
                <a:gd name="T33" fmla="*/ 2147483647 h 379"/>
                <a:gd name="T34" fmla="*/ 2147483647 w 576"/>
                <a:gd name="T35" fmla="*/ 2147483647 h 379"/>
                <a:gd name="T36" fmla="*/ 2147483647 w 576"/>
                <a:gd name="T37" fmla="*/ 2147483647 h 379"/>
                <a:gd name="T38" fmla="*/ 2147483647 w 576"/>
                <a:gd name="T39" fmla="*/ 2147483647 h 379"/>
                <a:gd name="T40" fmla="*/ 2147483647 w 576"/>
                <a:gd name="T41" fmla="*/ 2147483647 h 379"/>
                <a:gd name="T42" fmla="*/ 2147483647 w 576"/>
                <a:gd name="T43" fmla="*/ 2147483647 h 379"/>
                <a:gd name="T44" fmla="*/ 2147483647 w 576"/>
                <a:gd name="T45" fmla="*/ 2147483647 h 379"/>
                <a:gd name="T46" fmla="*/ 2147483647 w 576"/>
                <a:gd name="T47" fmla="*/ 2147483647 h 379"/>
                <a:gd name="T48" fmla="*/ 2147483647 w 576"/>
                <a:gd name="T49" fmla="*/ 0 h 379"/>
                <a:gd name="T50" fmla="*/ 0 w 576"/>
                <a:gd name="T51" fmla="*/ 2147483647 h 379"/>
                <a:gd name="T52" fmla="*/ 2147483647 w 576"/>
                <a:gd name="T53" fmla="*/ 2147483647 h 379"/>
                <a:gd name="T54" fmla="*/ 2147483647 w 576"/>
                <a:gd name="T55" fmla="*/ 2147483647 h 379"/>
                <a:gd name="T56" fmla="*/ 2147483647 w 576"/>
                <a:gd name="T57" fmla="*/ 2147483647 h 379"/>
                <a:gd name="T58" fmla="*/ 2147483647 w 576"/>
                <a:gd name="T59" fmla="*/ 2147483647 h 379"/>
                <a:gd name="T60" fmla="*/ 2147483647 w 576"/>
                <a:gd name="T61" fmla="*/ 2147483647 h 379"/>
                <a:gd name="T62" fmla="*/ 2147483647 w 576"/>
                <a:gd name="T63" fmla="*/ 2147483647 h 379"/>
                <a:gd name="T64" fmla="*/ 2147483647 w 576"/>
                <a:gd name="T65" fmla="*/ 2147483647 h 379"/>
                <a:gd name="T66" fmla="*/ 2147483647 w 576"/>
                <a:gd name="T67" fmla="*/ 2147483647 h 379"/>
                <a:gd name="T68" fmla="*/ 2147483647 w 576"/>
                <a:gd name="T69" fmla="*/ 2147483647 h 379"/>
                <a:gd name="T70" fmla="*/ 2147483647 w 576"/>
                <a:gd name="T71" fmla="*/ 2147483647 h 379"/>
                <a:gd name="T72" fmla="*/ 2147483647 w 576"/>
                <a:gd name="T73" fmla="*/ 2147483647 h 379"/>
                <a:gd name="T74" fmla="*/ 2147483647 w 576"/>
                <a:gd name="T75" fmla="*/ 2147483647 h 379"/>
                <a:gd name="T76" fmla="*/ 2147483647 w 576"/>
                <a:gd name="T77" fmla="*/ 2147483647 h 379"/>
                <a:gd name="T78" fmla="*/ 2147483647 w 576"/>
                <a:gd name="T79" fmla="*/ 2147483647 h 379"/>
                <a:gd name="T80" fmla="*/ 2147483647 w 576"/>
                <a:gd name="T81" fmla="*/ 2147483647 h 379"/>
                <a:gd name="T82" fmla="*/ 2147483647 w 576"/>
                <a:gd name="T83" fmla="*/ 2147483647 h 379"/>
                <a:gd name="T84" fmla="*/ 2147483647 w 576"/>
                <a:gd name="T85" fmla="*/ 2147483647 h 379"/>
                <a:gd name="T86" fmla="*/ 2147483647 w 576"/>
                <a:gd name="T87" fmla="*/ 2147483647 h 379"/>
                <a:gd name="T88" fmla="*/ 2147483647 w 576"/>
                <a:gd name="T89" fmla="*/ 2147483647 h 379"/>
                <a:gd name="T90" fmla="*/ 2147483647 w 576"/>
                <a:gd name="T91" fmla="*/ 2147483647 h 379"/>
                <a:gd name="T92" fmla="*/ 2147483647 w 576"/>
                <a:gd name="T93" fmla="*/ 2147483647 h 379"/>
                <a:gd name="T94" fmla="*/ 2147483647 w 576"/>
                <a:gd name="T95" fmla="*/ 2147483647 h 379"/>
                <a:gd name="T96" fmla="*/ 2147483647 w 576"/>
                <a:gd name="T97" fmla="*/ 2147483647 h 379"/>
                <a:gd name="T98" fmla="*/ 2147483647 w 576"/>
                <a:gd name="T99" fmla="*/ 2147483647 h 379"/>
                <a:gd name="T100" fmla="*/ 2147483647 w 576"/>
                <a:gd name="T101" fmla="*/ 2147483647 h 379"/>
                <a:gd name="T102" fmla="*/ 2147483647 w 576"/>
                <a:gd name="T103" fmla="*/ 2147483647 h 379"/>
                <a:gd name="T104" fmla="*/ 2147483647 w 576"/>
                <a:gd name="T105" fmla="*/ 2147483647 h 379"/>
                <a:gd name="T106" fmla="*/ 2147483647 w 576"/>
                <a:gd name="T107" fmla="*/ 2147483647 h 379"/>
                <a:gd name="T108" fmla="*/ 2147483647 w 576"/>
                <a:gd name="T109" fmla="*/ 2147483647 h 379"/>
                <a:gd name="T110" fmla="*/ 2147483647 w 576"/>
                <a:gd name="T111" fmla="*/ 2147483647 h 3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76" h="379">
                  <a:moveTo>
                    <a:pt x="486" y="348"/>
                  </a:moveTo>
                  <a:lnTo>
                    <a:pt x="504" y="348"/>
                  </a:lnTo>
                  <a:lnTo>
                    <a:pt x="492" y="324"/>
                  </a:lnTo>
                  <a:lnTo>
                    <a:pt x="504" y="318"/>
                  </a:lnTo>
                  <a:lnTo>
                    <a:pt x="534" y="318"/>
                  </a:lnTo>
                  <a:lnTo>
                    <a:pt x="528" y="312"/>
                  </a:lnTo>
                  <a:lnTo>
                    <a:pt x="546" y="300"/>
                  </a:lnTo>
                  <a:lnTo>
                    <a:pt x="564" y="288"/>
                  </a:lnTo>
                  <a:lnTo>
                    <a:pt x="576" y="240"/>
                  </a:lnTo>
                  <a:lnTo>
                    <a:pt x="504" y="252"/>
                  </a:lnTo>
                  <a:lnTo>
                    <a:pt x="474" y="294"/>
                  </a:lnTo>
                  <a:lnTo>
                    <a:pt x="426" y="300"/>
                  </a:lnTo>
                  <a:lnTo>
                    <a:pt x="378" y="240"/>
                  </a:lnTo>
                  <a:lnTo>
                    <a:pt x="372" y="162"/>
                  </a:lnTo>
                  <a:lnTo>
                    <a:pt x="384" y="144"/>
                  </a:lnTo>
                  <a:lnTo>
                    <a:pt x="354" y="138"/>
                  </a:lnTo>
                  <a:lnTo>
                    <a:pt x="330" y="114"/>
                  </a:lnTo>
                  <a:lnTo>
                    <a:pt x="312" y="84"/>
                  </a:lnTo>
                  <a:lnTo>
                    <a:pt x="288" y="66"/>
                  </a:lnTo>
                  <a:lnTo>
                    <a:pt x="252" y="78"/>
                  </a:lnTo>
                  <a:lnTo>
                    <a:pt x="204" y="24"/>
                  </a:lnTo>
                  <a:lnTo>
                    <a:pt x="174" y="18"/>
                  </a:lnTo>
                  <a:lnTo>
                    <a:pt x="156" y="30"/>
                  </a:lnTo>
                  <a:lnTo>
                    <a:pt x="108" y="30"/>
                  </a:lnTo>
                  <a:lnTo>
                    <a:pt x="48" y="0"/>
                  </a:lnTo>
                  <a:lnTo>
                    <a:pt x="0" y="6"/>
                  </a:lnTo>
                  <a:lnTo>
                    <a:pt x="36" y="72"/>
                  </a:lnTo>
                  <a:lnTo>
                    <a:pt x="60" y="108"/>
                  </a:lnTo>
                  <a:lnTo>
                    <a:pt x="54" y="120"/>
                  </a:lnTo>
                  <a:lnTo>
                    <a:pt x="96" y="150"/>
                  </a:lnTo>
                  <a:lnTo>
                    <a:pt x="102" y="180"/>
                  </a:lnTo>
                  <a:lnTo>
                    <a:pt x="120" y="192"/>
                  </a:lnTo>
                  <a:lnTo>
                    <a:pt x="144" y="216"/>
                  </a:lnTo>
                  <a:lnTo>
                    <a:pt x="150" y="198"/>
                  </a:lnTo>
                  <a:lnTo>
                    <a:pt x="126" y="180"/>
                  </a:lnTo>
                  <a:lnTo>
                    <a:pt x="102" y="126"/>
                  </a:lnTo>
                  <a:lnTo>
                    <a:pt x="60" y="66"/>
                  </a:lnTo>
                  <a:lnTo>
                    <a:pt x="48" y="30"/>
                  </a:lnTo>
                  <a:lnTo>
                    <a:pt x="78" y="42"/>
                  </a:lnTo>
                  <a:lnTo>
                    <a:pt x="108" y="102"/>
                  </a:lnTo>
                  <a:lnTo>
                    <a:pt x="120" y="120"/>
                  </a:lnTo>
                  <a:lnTo>
                    <a:pt x="150" y="138"/>
                  </a:lnTo>
                  <a:lnTo>
                    <a:pt x="150" y="156"/>
                  </a:lnTo>
                  <a:lnTo>
                    <a:pt x="174" y="168"/>
                  </a:lnTo>
                  <a:lnTo>
                    <a:pt x="186" y="186"/>
                  </a:lnTo>
                  <a:lnTo>
                    <a:pt x="216" y="216"/>
                  </a:lnTo>
                  <a:lnTo>
                    <a:pt x="222" y="258"/>
                  </a:lnTo>
                  <a:lnTo>
                    <a:pt x="222" y="276"/>
                  </a:lnTo>
                  <a:lnTo>
                    <a:pt x="300" y="324"/>
                  </a:lnTo>
                  <a:lnTo>
                    <a:pt x="336" y="342"/>
                  </a:lnTo>
                  <a:lnTo>
                    <a:pt x="402" y="360"/>
                  </a:lnTo>
                  <a:lnTo>
                    <a:pt x="420" y="354"/>
                  </a:lnTo>
                  <a:lnTo>
                    <a:pt x="438" y="354"/>
                  </a:lnTo>
                  <a:lnTo>
                    <a:pt x="468" y="379"/>
                  </a:lnTo>
                  <a:lnTo>
                    <a:pt x="474" y="366"/>
                  </a:lnTo>
                  <a:lnTo>
                    <a:pt x="486" y="34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FA90C64B-C5E7-8A42-89D9-4D9AE4D0794B}"/>
                </a:ext>
              </a:extLst>
            </p:cNvPr>
            <p:cNvSpPr>
              <a:spLocks/>
            </p:cNvSpPr>
            <p:nvPr/>
          </p:nvSpPr>
          <p:spPr bwMode="auto">
            <a:xfrm rot="20747712">
              <a:off x="3257094" y="1148879"/>
              <a:ext cx="973683" cy="1070986"/>
            </a:xfrm>
            <a:custGeom>
              <a:avLst/>
              <a:gdLst>
                <a:gd name="T0" fmla="*/ 2147483647 w 1125"/>
                <a:gd name="T1" fmla="*/ 2147483647 h 2047"/>
                <a:gd name="T2" fmla="*/ 2147483647 w 1125"/>
                <a:gd name="T3" fmla="*/ 2147483647 h 2047"/>
                <a:gd name="T4" fmla="*/ 2147483647 w 1125"/>
                <a:gd name="T5" fmla="*/ 2147483647 h 2047"/>
                <a:gd name="T6" fmla="*/ 2147483647 w 1125"/>
                <a:gd name="T7" fmla="*/ 2147483647 h 2047"/>
                <a:gd name="T8" fmla="*/ 2147483647 w 1125"/>
                <a:gd name="T9" fmla="*/ 2147483647 h 2047"/>
                <a:gd name="T10" fmla="*/ 2147483647 w 1125"/>
                <a:gd name="T11" fmla="*/ 2147483647 h 2047"/>
                <a:gd name="T12" fmla="*/ 2147483647 w 1125"/>
                <a:gd name="T13" fmla="*/ 2147483647 h 2047"/>
                <a:gd name="T14" fmla="*/ 2147483647 w 1125"/>
                <a:gd name="T15" fmla="*/ 2147483647 h 2047"/>
                <a:gd name="T16" fmla="*/ 2147483647 w 1125"/>
                <a:gd name="T17" fmla="*/ 2147483647 h 2047"/>
                <a:gd name="T18" fmla="*/ 2147483647 w 1125"/>
                <a:gd name="T19" fmla="*/ 2147483647 h 2047"/>
                <a:gd name="T20" fmla="*/ 2147483647 w 1125"/>
                <a:gd name="T21" fmla="*/ 2147483647 h 2047"/>
                <a:gd name="T22" fmla="*/ 2147483647 w 1125"/>
                <a:gd name="T23" fmla="*/ 2147483647 h 2047"/>
                <a:gd name="T24" fmla="*/ 2147483647 w 1125"/>
                <a:gd name="T25" fmla="*/ 2147483647 h 2047"/>
                <a:gd name="T26" fmla="*/ 2147483647 w 1125"/>
                <a:gd name="T27" fmla="*/ 2147483647 h 2047"/>
                <a:gd name="T28" fmla="*/ 2147483647 w 1125"/>
                <a:gd name="T29" fmla="*/ 2147483647 h 2047"/>
                <a:gd name="T30" fmla="*/ 2147483647 w 1125"/>
                <a:gd name="T31" fmla="*/ 2147483647 h 2047"/>
                <a:gd name="T32" fmla="*/ 2147483647 w 1125"/>
                <a:gd name="T33" fmla="*/ 2147483647 h 2047"/>
                <a:gd name="T34" fmla="*/ 2147483647 w 1125"/>
                <a:gd name="T35" fmla="*/ 2147483647 h 2047"/>
                <a:gd name="T36" fmla="*/ 2147483647 w 1125"/>
                <a:gd name="T37" fmla="*/ 2147483647 h 2047"/>
                <a:gd name="T38" fmla="*/ 2147483647 w 1125"/>
                <a:gd name="T39" fmla="*/ 2147483647 h 2047"/>
                <a:gd name="T40" fmla="*/ 2147483647 w 1125"/>
                <a:gd name="T41" fmla="*/ 2147483647 h 2047"/>
                <a:gd name="T42" fmla="*/ 2147483647 w 1125"/>
                <a:gd name="T43" fmla="*/ 2147483647 h 2047"/>
                <a:gd name="T44" fmla="*/ 2147483647 w 1125"/>
                <a:gd name="T45" fmla="*/ 2147483647 h 2047"/>
                <a:gd name="T46" fmla="*/ 2147483647 w 1125"/>
                <a:gd name="T47" fmla="*/ 2147483647 h 2047"/>
                <a:gd name="T48" fmla="*/ 2147483647 w 1125"/>
                <a:gd name="T49" fmla="*/ 2147483647 h 2047"/>
                <a:gd name="T50" fmla="*/ 2147483647 w 1125"/>
                <a:gd name="T51" fmla="*/ 2147483647 h 2047"/>
                <a:gd name="T52" fmla="*/ 2147483647 w 1125"/>
                <a:gd name="T53" fmla="*/ 2147483647 h 2047"/>
                <a:gd name="T54" fmla="*/ 2147483647 w 1125"/>
                <a:gd name="T55" fmla="*/ 2147483647 h 2047"/>
                <a:gd name="T56" fmla="*/ 2147483647 w 1125"/>
                <a:gd name="T57" fmla="*/ 2147483647 h 2047"/>
                <a:gd name="T58" fmla="*/ 2147483647 w 1125"/>
                <a:gd name="T59" fmla="*/ 2147483647 h 2047"/>
                <a:gd name="T60" fmla="*/ 2147483647 w 1125"/>
                <a:gd name="T61" fmla="*/ 2147483647 h 2047"/>
                <a:gd name="T62" fmla="*/ 2147483647 w 1125"/>
                <a:gd name="T63" fmla="*/ 2147483647 h 2047"/>
                <a:gd name="T64" fmla="*/ 2147483647 w 1125"/>
                <a:gd name="T65" fmla="*/ 2147483647 h 2047"/>
                <a:gd name="T66" fmla="*/ 2147483647 w 1125"/>
                <a:gd name="T67" fmla="*/ 2147483647 h 2047"/>
                <a:gd name="T68" fmla="*/ 2147483647 w 1125"/>
                <a:gd name="T69" fmla="*/ 2147483647 h 2047"/>
                <a:gd name="T70" fmla="*/ 2147483647 w 1125"/>
                <a:gd name="T71" fmla="*/ 2147483647 h 2047"/>
                <a:gd name="T72" fmla="*/ 2147483647 w 1125"/>
                <a:gd name="T73" fmla="*/ 2147483647 h 2047"/>
                <a:gd name="T74" fmla="*/ 2147483647 w 1125"/>
                <a:gd name="T75" fmla="*/ 2147483647 h 2047"/>
                <a:gd name="T76" fmla="*/ 2147483647 w 1125"/>
                <a:gd name="T77" fmla="*/ 2147483647 h 2047"/>
                <a:gd name="T78" fmla="*/ 2147483647 w 1125"/>
                <a:gd name="T79" fmla="*/ 2147483647 h 2047"/>
                <a:gd name="T80" fmla="*/ 2147483647 w 1125"/>
                <a:gd name="T81" fmla="*/ 2147483647 h 2047"/>
                <a:gd name="T82" fmla="*/ 2147483647 w 1125"/>
                <a:gd name="T83" fmla="*/ 2147483647 h 2047"/>
                <a:gd name="T84" fmla="*/ 2147483647 w 1125"/>
                <a:gd name="T85" fmla="*/ 2147483647 h 2047"/>
                <a:gd name="T86" fmla="*/ 2147483647 w 1125"/>
                <a:gd name="T87" fmla="*/ 2147483647 h 2047"/>
                <a:gd name="T88" fmla="*/ 2147483647 w 1125"/>
                <a:gd name="T89" fmla="*/ 2147483647 h 2047"/>
                <a:gd name="T90" fmla="*/ 2147483647 w 1125"/>
                <a:gd name="T91" fmla="*/ 2147483647 h 2047"/>
                <a:gd name="T92" fmla="*/ 2147483647 w 1125"/>
                <a:gd name="T93" fmla="*/ 2147483647 h 2047"/>
                <a:gd name="T94" fmla="*/ 2147483647 w 1125"/>
                <a:gd name="T95" fmla="*/ 2147483647 h 2047"/>
                <a:gd name="T96" fmla="*/ 2147483647 w 1125"/>
                <a:gd name="T97" fmla="*/ 2147483647 h 2047"/>
                <a:gd name="T98" fmla="*/ 2147483647 w 1125"/>
                <a:gd name="T99" fmla="*/ 2147483647 h 2047"/>
                <a:gd name="T100" fmla="*/ 2147483647 w 1125"/>
                <a:gd name="T101" fmla="*/ 2147483647 h 2047"/>
                <a:gd name="T102" fmla="*/ 2147483647 w 1125"/>
                <a:gd name="T103" fmla="*/ 2147483647 h 2047"/>
                <a:gd name="T104" fmla="*/ 2147483647 w 1125"/>
                <a:gd name="T105" fmla="*/ 2147483647 h 2047"/>
                <a:gd name="T106" fmla="*/ 2147483647 w 1125"/>
                <a:gd name="T107" fmla="*/ 2147483647 h 2047"/>
                <a:gd name="T108" fmla="*/ 2147483647 w 1125"/>
                <a:gd name="T109" fmla="*/ 2147483647 h 2047"/>
                <a:gd name="T110" fmla="*/ 2147483647 w 1125"/>
                <a:gd name="T111" fmla="*/ 2147483647 h 2047"/>
                <a:gd name="T112" fmla="*/ 2147483647 w 1125"/>
                <a:gd name="T113" fmla="*/ 2147483647 h 2047"/>
                <a:gd name="T114" fmla="*/ 2147483647 w 1125"/>
                <a:gd name="T115" fmla="*/ 2147483647 h 2047"/>
                <a:gd name="T116" fmla="*/ 2147483647 w 1125"/>
                <a:gd name="T117" fmla="*/ 2147483647 h 2047"/>
                <a:gd name="T118" fmla="*/ 2147483647 w 1125"/>
                <a:gd name="T119" fmla="*/ 2147483647 h 2047"/>
                <a:gd name="T120" fmla="*/ 2147483647 w 1125"/>
                <a:gd name="T121" fmla="*/ 2147483647 h 2047"/>
                <a:gd name="T122" fmla="*/ 2147483647 w 1125"/>
                <a:gd name="T123" fmla="*/ 2147483647 h 2047"/>
                <a:gd name="T124" fmla="*/ 2147483647 w 1125"/>
                <a:gd name="T125" fmla="*/ 2147483647 h 20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25" h="2047">
                  <a:moveTo>
                    <a:pt x="718" y="105"/>
                  </a:moveTo>
                  <a:lnTo>
                    <a:pt x="722" y="102"/>
                  </a:lnTo>
                  <a:lnTo>
                    <a:pt x="730" y="95"/>
                  </a:lnTo>
                  <a:lnTo>
                    <a:pt x="740" y="83"/>
                  </a:lnTo>
                  <a:lnTo>
                    <a:pt x="751" y="70"/>
                  </a:lnTo>
                  <a:lnTo>
                    <a:pt x="760" y="58"/>
                  </a:lnTo>
                  <a:lnTo>
                    <a:pt x="764" y="46"/>
                  </a:lnTo>
                  <a:lnTo>
                    <a:pt x="761" y="37"/>
                  </a:lnTo>
                  <a:lnTo>
                    <a:pt x="748" y="32"/>
                  </a:lnTo>
                  <a:lnTo>
                    <a:pt x="735" y="30"/>
                  </a:lnTo>
                  <a:lnTo>
                    <a:pt x="725" y="27"/>
                  </a:lnTo>
                  <a:lnTo>
                    <a:pt x="716" y="22"/>
                  </a:lnTo>
                  <a:lnTo>
                    <a:pt x="708" y="17"/>
                  </a:lnTo>
                  <a:lnTo>
                    <a:pt x="700" y="13"/>
                  </a:lnTo>
                  <a:lnTo>
                    <a:pt x="693" y="8"/>
                  </a:lnTo>
                  <a:lnTo>
                    <a:pt x="686" y="4"/>
                  </a:lnTo>
                  <a:lnTo>
                    <a:pt x="678" y="1"/>
                  </a:lnTo>
                  <a:lnTo>
                    <a:pt x="672" y="0"/>
                  </a:lnTo>
                  <a:lnTo>
                    <a:pt x="665" y="0"/>
                  </a:lnTo>
                  <a:lnTo>
                    <a:pt x="658" y="0"/>
                  </a:lnTo>
                  <a:lnTo>
                    <a:pt x="651" y="2"/>
                  </a:lnTo>
                  <a:lnTo>
                    <a:pt x="633" y="7"/>
                  </a:lnTo>
                  <a:lnTo>
                    <a:pt x="610" y="13"/>
                  </a:lnTo>
                  <a:lnTo>
                    <a:pt x="583" y="19"/>
                  </a:lnTo>
                  <a:lnTo>
                    <a:pt x="558" y="25"/>
                  </a:lnTo>
                  <a:lnTo>
                    <a:pt x="534" y="34"/>
                  </a:lnTo>
                  <a:lnTo>
                    <a:pt x="512" y="42"/>
                  </a:lnTo>
                  <a:lnTo>
                    <a:pt x="496" y="52"/>
                  </a:lnTo>
                  <a:lnTo>
                    <a:pt x="487" y="62"/>
                  </a:lnTo>
                  <a:lnTo>
                    <a:pt x="483" y="74"/>
                  </a:lnTo>
                  <a:lnTo>
                    <a:pt x="478" y="84"/>
                  </a:lnTo>
                  <a:lnTo>
                    <a:pt x="474" y="93"/>
                  </a:lnTo>
                  <a:lnTo>
                    <a:pt x="468" y="102"/>
                  </a:lnTo>
                  <a:lnTo>
                    <a:pt x="461" y="107"/>
                  </a:lnTo>
                  <a:lnTo>
                    <a:pt x="452" y="110"/>
                  </a:lnTo>
                  <a:lnTo>
                    <a:pt x="440" y="110"/>
                  </a:lnTo>
                  <a:lnTo>
                    <a:pt x="426" y="105"/>
                  </a:lnTo>
                  <a:lnTo>
                    <a:pt x="409" y="100"/>
                  </a:lnTo>
                  <a:lnTo>
                    <a:pt x="391" y="98"/>
                  </a:lnTo>
                  <a:lnTo>
                    <a:pt x="371" y="100"/>
                  </a:lnTo>
                  <a:lnTo>
                    <a:pt x="351" y="105"/>
                  </a:lnTo>
                  <a:lnTo>
                    <a:pt x="334" y="112"/>
                  </a:lnTo>
                  <a:lnTo>
                    <a:pt x="319" y="120"/>
                  </a:lnTo>
                  <a:lnTo>
                    <a:pt x="306" y="130"/>
                  </a:lnTo>
                  <a:lnTo>
                    <a:pt x="300" y="141"/>
                  </a:lnTo>
                  <a:lnTo>
                    <a:pt x="291" y="151"/>
                  </a:lnTo>
                  <a:lnTo>
                    <a:pt x="278" y="161"/>
                  </a:lnTo>
                  <a:lnTo>
                    <a:pt x="260" y="172"/>
                  </a:lnTo>
                  <a:lnTo>
                    <a:pt x="241" y="182"/>
                  </a:lnTo>
                  <a:lnTo>
                    <a:pt x="221" y="194"/>
                  </a:lnTo>
                  <a:lnTo>
                    <a:pt x="204" y="208"/>
                  </a:lnTo>
                  <a:lnTo>
                    <a:pt x="191" y="224"/>
                  </a:lnTo>
                  <a:lnTo>
                    <a:pt x="184" y="242"/>
                  </a:lnTo>
                  <a:lnTo>
                    <a:pt x="180" y="261"/>
                  </a:lnTo>
                  <a:lnTo>
                    <a:pt x="172" y="277"/>
                  </a:lnTo>
                  <a:lnTo>
                    <a:pt x="160" y="289"/>
                  </a:lnTo>
                  <a:lnTo>
                    <a:pt x="146" y="299"/>
                  </a:lnTo>
                  <a:lnTo>
                    <a:pt x="130" y="305"/>
                  </a:lnTo>
                  <a:lnTo>
                    <a:pt x="113" y="311"/>
                  </a:lnTo>
                  <a:lnTo>
                    <a:pt x="94" y="314"/>
                  </a:lnTo>
                  <a:lnTo>
                    <a:pt x="76" y="315"/>
                  </a:lnTo>
                  <a:lnTo>
                    <a:pt x="59" y="316"/>
                  </a:lnTo>
                  <a:lnTo>
                    <a:pt x="44" y="319"/>
                  </a:lnTo>
                  <a:lnTo>
                    <a:pt x="31" y="325"/>
                  </a:lnTo>
                  <a:lnTo>
                    <a:pt x="22" y="332"/>
                  </a:lnTo>
                  <a:lnTo>
                    <a:pt x="16" y="342"/>
                  </a:lnTo>
                  <a:lnTo>
                    <a:pt x="13" y="355"/>
                  </a:lnTo>
                  <a:lnTo>
                    <a:pt x="11" y="369"/>
                  </a:lnTo>
                  <a:lnTo>
                    <a:pt x="15" y="386"/>
                  </a:lnTo>
                  <a:lnTo>
                    <a:pt x="17" y="402"/>
                  </a:lnTo>
                  <a:lnTo>
                    <a:pt x="16" y="415"/>
                  </a:lnTo>
                  <a:lnTo>
                    <a:pt x="13" y="425"/>
                  </a:lnTo>
                  <a:lnTo>
                    <a:pt x="9" y="434"/>
                  </a:lnTo>
                  <a:lnTo>
                    <a:pt x="4" y="444"/>
                  </a:lnTo>
                  <a:lnTo>
                    <a:pt x="1" y="454"/>
                  </a:lnTo>
                  <a:lnTo>
                    <a:pt x="0" y="466"/>
                  </a:lnTo>
                  <a:lnTo>
                    <a:pt x="2" y="482"/>
                  </a:lnTo>
                  <a:lnTo>
                    <a:pt x="7" y="499"/>
                  </a:lnTo>
                  <a:lnTo>
                    <a:pt x="13" y="515"/>
                  </a:lnTo>
                  <a:lnTo>
                    <a:pt x="18" y="530"/>
                  </a:lnTo>
                  <a:lnTo>
                    <a:pt x="25" y="543"/>
                  </a:lnTo>
                  <a:lnTo>
                    <a:pt x="34" y="553"/>
                  </a:lnTo>
                  <a:lnTo>
                    <a:pt x="45" y="562"/>
                  </a:lnTo>
                  <a:lnTo>
                    <a:pt x="59" y="568"/>
                  </a:lnTo>
                  <a:lnTo>
                    <a:pt x="76" y="572"/>
                  </a:lnTo>
                  <a:lnTo>
                    <a:pt x="94" y="575"/>
                  </a:lnTo>
                  <a:lnTo>
                    <a:pt x="113" y="579"/>
                  </a:lnTo>
                  <a:lnTo>
                    <a:pt x="130" y="584"/>
                  </a:lnTo>
                  <a:lnTo>
                    <a:pt x="145" y="593"/>
                  </a:lnTo>
                  <a:lnTo>
                    <a:pt x="159" y="605"/>
                  </a:lnTo>
                  <a:lnTo>
                    <a:pt x="169" y="621"/>
                  </a:lnTo>
                  <a:lnTo>
                    <a:pt x="176" y="642"/>
                  </a:lnTo>
                  <a:lnTo>
                    <a:pt x="179" y="668"/>
                  </a:lnTo>
                  <a:lnTo>
                    <a:pt x="181" y="695"/>
                  </a:lnTo>
                  <a:lnTo>
                    <a:pt x="185" y="718"/>
                  </a:lnTo>
                  <a:lnTo>
                    <a:pt x="191" y="740"/>
                  </a:lnTo>
                  <a:lnTo>
                    <a:pt x="198" y="762"/>
                  </a:lnTo>
                  <a:lnTo>
                    <a:pt x="203" y="785"/>
                  </a:lnTo>
                  <a:lnTo>
                    <a:pt x="206" y="810"/>
                  </a:lnTo>
                  <a:lnTo>
                    <a:pt x="207" y="841"/>
                  </a:lnTo>
                  <a:lnTo>
                    <a:pt x="203" y="878"/>
                  </a:lnTo>
                  <a:lnTo>
                    <a:pt x="196" y="915"/>
                  </a:lnTo>
                  <a:lnTo>
                    <a:pt x="190" y="945"/>
                  </a:lnTo>
                  <a:lnTo>
                    <a:pt x="184" y="968"/>
                  </a:lnTo>
                  <a:lnTo>
                    <a:pt x="181" y="986"/>
                  </a:lnTo>
                  <a:lnTo>
                    <a:pt x="180" y="999"/>
                  </a:lnTo>
                  <a:lnTo>
                    <a:pt x="180" y="1009"/>
                  </a:lnTo>
                  <a:lnTo>
                    <a:pt x="184" y="1016"/>
                  </a:lnTo>
                  <a:lnTo>
                    <a:pt x="191" y="1022"/>
                  </a:lnTo>
                  <a:lnTo>
                    <a:pt x="200" y="1028"/>
                  </a:lnTo>
                  <a:lnTo>
                    <a:pt x="210" y="1034"/>
                  </a:lnTo>
                  <a:lnTo>
                    <a:pt x="218" y="1042"/>
                  </a:lnTo>
                  <a:lnTo>
                    <a:pt x="225" y="1050"/>
                  </a:lnTo>
                  <a:lnTo>
                    <a:pt x="227" y="1057"/>
                  </a:lnTo>
                  <a:lnTo>
                    <a:pt x="225" y="1062"/>
                  </a:lnTo>
                  <a:lnTo>
                    <a:pt x="217" y="1067"/>
                  </a:lnTo>
                  <a:lnTo>
                    <a:pt x="203" y="1068"/>
                  </a:lnTo>
                  <a:lnTo>
                    <a:pt x="189" y="1070"/>
                  </a:lnTo>
                  <a:lnTo>
                    <a:pt x="183" y="1075"/>
                  </a:lnTo>
                  <a:lnTo>
                    <a:pt x="183" y="1082"/>
                  </a:lnTo>
                  <a:lnTo>
                    <a:pt x="188" y="1089"/>
                  </a:lnTo>
                  <a:lnTo>
                    <a:pt x="194" y="1097"/>
                  </a:lnTo>
                  <a:lnTo>
                    <a:pt x="200" y="1104"/>
                  </a:lnTo>
                  <a:lnTo>
                    <a:pt x="206" y="1108"/>
                  </a:lnTo>
                  <a:lnTo>
                    <a:pt x="208" y="1111"/>
                  </a:lnTo>
                  <a:lnTo>
                    <a:pt x="206" y="1111"/>
                  </a:lnTo>
                  <a:lnTo>
                    <a:pt x="200" y="1110"/>
                  </a:lnTo>
                  <a:lnTo>
                    <a:pt x="191" y="1108"/>
                  </a:lnTo>
                  <a:lnTo>
                    <a:pt x="182" y="1108"/>
                  </a:lnTo>
                  <a:lnTo>
                    <a:pt x="172" y="1111"/>
                  </a:lnTo>
                  <a:lnTo>
                    <a:pt x="162" y="1115"/>
                  </a:lnTo>
                  <a:lnTo>
                    <a:pt x="157" y="1123"/>
                  </a:lnTo>
                  <a:lnTo>
                    <a:pt x="154" y="1135"/>
                  </a:lnTo>
                  <a:lnTo>
                    <a:pt x="157" y="1149"/>
                  </a:lnTo>
                  <a:lnTo>
                    <a:pt x="164" y="1163"/>
                  </a:lnTo>
                  <a:lnTo>
                    <a:pt x="173" y="1176"/>
                  </a:lnTo>
                  <a:lnTo>
                    <a:pt x="184" y="1187"/>
                  </a:lnTo>
                  <a:lnTo>
                    <a:pt x="196" y="1196"/>
                  </a:lnTo>
                  <a:lnTo>
                    <a:pt x="207" y="1201"/>
                  </a:lnTo>
                  <a:lnTo>
                    <a:pt x="219" y="1201"/>
                  </a:lnTo>
                  <a:lnTo>
                    <a:pt x="227" y="1195"/>
                  </a:lnTo>
                  <a:lnTo>
                    <a:pt x="234" y="1186"/>
                  </a:lnTo>
                  <a:lnTo>
                    <a:pt x="238" y="1178"/>
                  </a:lnTo>
                  <a:lnTo>
                    <a:pt x="244" y="1171"/>
                  </a:lnTo>
                  <a:lnTo>
                    <a:pt x="249" y="1165"/>
                  </a:lnTo>
                  <a:lnTo>
                    <a:pt x="252" y="1161"/>
                  </a:lnTo>
                  <a:lnTo>
                    <a:pt x="258" y="1158"/>
                  </a:lnTo>
                  <a:lnTo>
                    <a:pt x="263" y="1158"/>
                  </a:lnTo>
                  <a:lnTo>
                    <a:pt x="270" y="1159"/>
                  </a:lnTo>
                  <a:lnTo>
                    <a:pt x="278" y="1174"/>
                  </a:lnTo>
                  <a:lnTo>
                    <a:pt x="275" y="1202"/>
                  </a:lnTo>
                  <a:lnTo>
                    <a:pt x="267" y="1233"/>
                  </a:lnTo>
                  <a:lnTo>
                    <a:pt x="258" y="1255"/>
                  </a:lnTo>
                  <a:lnTo>
                    <a:pt x="252" y="1261"/>
                  </a:lnTo>
                  <a:lnTo>
                    <a:pt x="244" y="1265"/>
                  </a:lnTo>
                  <a:lnTo>
                    <a:pt x="234" y="1270"/>
                  </a:lnTo>
                  <a:lnTo>
                    <a:pt x="223" y="1273"/>
                  </a:lnTo>
                  <a:lnTo>
                    <a:pt x="212" y="1279"/>
                  </a:lnTo>
                  <a:lnTo>
                    <a:pt x="202" y="1285"/>
                  </a:lnTo>
                  <a:lnTo>
                    <a:pt x="192" y="1292"/>
                  </a:lnTo>
                  <a:lnTo>
                    <a:pt x="184" y="1302"/>
                  </a:lnTo>
                  <a:lnTo>
                    <a:pt x="177" y="1318"/>
                  </a:lnTo>
                  <a:lnTo>
                    <a:pt x="169" y="1340"/>
                  </a:lnTo>
                  <a:lnTo>
                    <a:pt x="161" y="1369"/>
                  </a:lnTo>
                  <a:lnTo>
                    <a:pt x="154" y="1399"/>
                  </a:lnTo>
                  <a:lnTo>
                    <a:pt x="149" y="1430"/>
                  </a:lnTo>
                  <a:lnTo>
                    <a:pt x="144" y="1459"/>
                  </a:lnTo>
                  <a:lnTo>
                    <a:pt x="142" y="1483"/>
                  </a:lnTo>
                  <a:lnTo>
                    <a:pt x="143" y="1500"/>
                  </a:lnTo>
                  <a:lnTo>
                    <a:pt x="146" y="1514"/>
                  </a:lnTo>
                  <a:lnTo>
                    <a:pt x="153" y="1530"/>
                  </a:lnTo>
                  <a:lnTo>
                    <a:pt x="160" y="1547"/>
                  </a:lnTo>
                  <a:lnTo>
                    <a:pt x="168" y="1566"/>
                  </a:lnTo>
                  <a:lnTo>
                    <a:pt x="174" y="1585"/>
                  </a:lnTo>
                  <a:lnTo>
                    <a:pt x="180" y="1606"/>
                  </a:lnTo>
                  <a:lnTo>
                    <a:pt x="181" y="1628"/>
                  </a:lnTo>
                  <a:lnTo>
                    <a:pt x="179" y="1650"/>
                  </a:lnTo>
                  <a:lnTo>
                    <a:pt x="176" y="1672"/>
                  </a:lnTo>
                  <a:lnTo>
                    <a:pt x="179" y="1694"/>
                  </a:lnTo>
                  <a:lnTo>
                    <a:pt x="184" y="1714"/>
                  </a:lnTo>
                  <a:lnTo>
                    <a:pt x="191" y="1735"/>
                  </a:lnTo>
                  <a:lnTo>
                    <a:pt x="200" y="1754"/>
                  </a:lnTo>
                  <a:lnTo>
                    <a:pt x="210" y="1772"/>
                  </a:lnTo>
                  <a:lnTo>
                    <a:pt x="219" y="1791"/>
                  </a:lnTo>
                  <a:lnTo>
                    <a:pt x="227" y="1807"/>
                  </a:lnTo>
                  <a:lnTo>
                    <a:pt x="235" y="1825"/>
                  </a:lnTo>
                  <a:lnTo>
                    <a:pt x="245" y="1847"/>
                  </a:lnTo>
                  <a:lnTo>
                    <a:pt x="257" y="1872"/>
                  </a:lnTo>
                  <a:lnTo>
                    <a:pt x="270" y="1897"/>
                  </a:lnTo>
                  <a:lnTo>
                    <a:pt x="283" y="1918"/>
                  </a:lnTo>
                  <a:lnTo>
                    <a:pt x="300" y="1937"/>
                  </a:lnTo>
                  <a:lnTo>
                    <a:pt x="315" y="1948"/>
                  </a:lnTo>
                  <a:lnTo>
                    <a:pt x="331" y="1951"/>
                  </a:lnTo>
                  <a:lnTo>
                    <a:pt x="346" y="1950"/>
                  </a:lnTo>
                  <a:lnTo>
                    <a:pt x="358" y="1953"/>
                  </a:lnTo>
                  <a:lnTo>
                    <a:pt x="370" y="1959"/>
                  </a:lnTo>
                  <a:lnTo>
                    <a:pt x="379" y="1967"/>
                  </a:lnTo>
                  <a:lnTo>
                    <a:pt x="386" y="1977"/>
                  </a:lnTo>
                  <a:lnTo>
                    <a:pt x="392" y="1988"/>
                  </a:lnTo>
                  <a:lnTo>
                    <a:pt x="395" y="1999"/>
                  </a:lnTo>
                  <a:lnTo>
                    <a:pt x="396" y="2011"/>
                  </a:lnTo>
                  <a:lnTo>
                    <a:pt x="398" y="2016"/>
                  </a:lnTo>
                  <a:lnTo>
                    <a:pt x="401" y="2022"/>
                  </a:lnTo>
                  <a:lnTo>
                    <a:pt x="406" y="2028"/>
                  </a:lnTo>
                  <a:lnTo>
                    <a:pt x="413" y="2032"/>
                  </a:lnTo>
                  <a:lnTo>
                    <a:pt x="421" y="2037"/>
                  </a:lnTo>
                  <a:lnTo>
                    <a:pt x="430" y="2042"/>
                  </a:lnTo>
                  <a:lnTo>
                    <a:pt x="439" y="2044"/>
                  </a:lnTo>
                  <a:lnTo>
                    <a:pt x="449" y="2046"/>
                  </a:lnTo>
                  <a:lnTo>
                    <a:pt x="460" y="2047"/>
                  </a:lnTo>
                  <a:lnTo>
                    <a:pt x="470" y="2046"/>
                  </a:lnTo>
                  <a:lnTo>
                    <a:pt x="479" y="2044"/>
                  </a:lnTo>
                  <a:lnTo>
                    <a:pt x="489" y="2039"/>
                  </a:lnTo>
                  <a:lnTo>
                    <a:pt x="497" y="2034"/>
                  </a:lnTo>
                  <a:lnTo>
                    <a:pt x="504" y="2024"/>
                  </a:lnTo>
                  <a:lnTo>
                    <a:pt x="508" y="2013"/>
                  </a:lnTo>
                  <a:lnTo>
                    <a:pt x="512" y="1998"/>
                  </a:lnTo>
                  <a:lnTo>
                    <a:pt x="515" y="1969"/>
                  </a:lnTo>
                  <a:lnTo>
                    <a:pt x="519" y="1947"/>
                  </a:lnTo>
                  <a:lnTo>
                    <a:pt x="522" y="1930"/>
                  </a:lnTo>
                  <a:lnTo>
                    <a:pt x="524" y="1916"/>
                  </a:lnTo>
                  <a:lnTo>
                    <a:pt x="529" y="1906"/>
                  </a:lnTo>
                  <a:lnTo>
                    <a:pt x="534" y="1898"/>
                  </a:lnTo>
                  <a:lnTo>
                    <a:pt x="539" y="1891"/>
                  </a:lnTo>
                  <a:lnTo>
                    <a:pt x="547" y="1884"/>
                  </a:lnTo>
                  <a:lnTo>
                    <a:pt x="557" y="1865"/>
                  </a:lnTo>
                  <a:lnTo>
                    <a:pt x="555" y="1840"/>
                  </a:lnTo>
                  <a:lnTo>
                    <a:pt x="551" y="1816"/>
                  </a:lnTo>
                  <a:lnTo>
                    <a:pt x="554" y="1800"/>
                  </a:lnTo>
                  <a:lnTo>
                    <a:pt x="561" y="1792"/>
                  </a:lnTo>
                  <a:lnTo>
                    <a:pt x="570" y="1779"/>
                  </a:lnTo>
                  <a:lnTo>
                    <a:pt x="582" y="1762"/>
                  </a:lnTo>
                  <a:lnTo>
                    <a:pt x="595" y="1741"/>
                  </a:lnTo>
                  <a:lnTo>
                    <a:pt x="605" y="1718"/>
                  </a:lnTo>
                  <a:lnTo>
                    <a:pt x="614" y="1695"/>
                  </a:lnTo>
                  <a:lnTo>
                    <a:pt x="620" y="1672"/>
                  </a:lnTo>
                  <a:lnTo>
                    <a:pt x="621" y="1650"/>
                  </a:lnTo>
                  <a:lnTo>
                    <a:pt x="622" y="1629"/>
                  </a:lnTo>
                  <a:lnTo>
                    <a:pt x="630" y="1607"/>
                  </a:lnTo>
                  <a:lnTo>
                    <a:pt x="642" y="1587"/>
                  </a:lnTo>
                  <a:lnTo>
                    <a:pt x="658" y="1567"/>
                  </a:lnTo>
                  <a:lnTo>
                    <a:pt x="675" y="1550"/>
                  </a:lnTo>
                  <a:lnTo>
                    <a:pt x="692" y="1536"/>
                  </a:lnTo>
                  <a:lnTo>
                    <a:pt x="707" y="1528"/>
                  </a:lnTo>
                  <a:lnTo>
                    <a:pt x="718" y="1524"/>
                  </a:lnTo>
                  <a:lnTo>
                    <a:pt x="728" y="1523"/>
                  </a:lnTo>
                  <a:lnTo>
                    <a:pt x="743" y="1519"/>
                  </a:lnTo>
                  <a:lnTo>
                    <a:pt x="760" y="1511"/>
                  </a:lnTo>
                  <a:lnTo>
                    <a:pt x="777" y="1498"/>
                  </a:lnTo>
                  <a:lnTo>
                    <a:pt x="795" y="1482"/>
                  </a:lnTo>
                  <a:lnTo>
                    <a:pt x="814" y="1461"/>
                  </a:lnTo>
                  <a:lnTo>
                    <a:pt x="831" y="1436"/>
                  </a:lnTo>
                  <a:lnTo>
                    <a:pt x="846" y="1405"/>
                  </a:lnTo>
                  <a:lnTo>
                    <a:pt x="858" y="1375"/>
                  </a:lnTo>
                  <a:lnTo>
                    <a:pt x="867" y="1354"/>
                  </a:lnTo>
                  <a:lnTo>
                    <a:pt x="875" y="1338"/>
                  </a:lnTo>
                  <a:lnTo>
                    <a:pt x="881" y="1327"/>
                  </a:lnTo>
                  <a:lnTo>
                    <a:pt x="888" y="1320"/>
                  </a:lnTo>
                  <a:lnTo>
                    <a:pt x="893" y="1316"/>
                  </a:lnTo>
                  <a:lnTo>
                    <a:pt x="901" y="1312"/>
                  </a:lnTo>
                  <a:lnTo>
                    <a:pt x="912" y="1309"/>
                  </a:lnTo>
                  <a:lnTo>
                    <a:pt x="919" y="1305"/>
                  </a:lnTo>
                  <a:lnTo>
                    <a:pt x="929" y="1299"/>
                  </a:lnTo>
                  <a:lnTo>
                    <a:pt x="943" y="1289"/>
                  </a:lnTo>
                  <a:lnTo>
                    <a:pt x="958" y="1279"/>
                  </a:lnTo>
                  <a:lnTo>
                    <a:pt x="974" y="1265"/>
                  </a:lnTo>
                  <a:lnTo>
                    <a:pt x="991" y="1251"/>
                  </a:lnTo>
                  <a:lnTo>
                    <a:pt x="1009" y="1236"/>
                  </a:lnTo>
                  <a:lnTo>
                    <a:pt x="1027" y="1220"/>
                  </a:lnTo>
                  <a:lnTo>
                    <a:pt x="1045" y="1204"/>
                  </a:lnTo>
                  <a:lnTo>
                    <a:pt x="1062" y="1188"/>
                  </a:lnTo>
                  <a:lnTo>
                    <a:pt x="1078" y="1173"/>
                  </a:lnTo>
                  <a:lnTo>
                    <a:pt x="1092" y="1158"/>
                  </a:lnTo>
                  <a:lnTo>
                    <a:pt x="1103" y="1143"/>
                  </a:lnTo>
                  <a:lnTo>
                    <a:pt x="1111" y="1130"/>
                  </a:lnTo>
                  <a:lnTo>
                    <a:pt x="1117" y="1120"/>
                  </a:lnTo>
                  <a:lnTo>
                    <a:pt x="1119" y="1111"/>
                  </a:lnTo>
                  <a:lnTo>
                    <a:pt x="1116" y="1097"/>
                  </a:lnTo>
                  <a:lnTo>
                    <a:pt x="1104" y="1087"/>
                  </a:lnTo>
                  <a:lnTo>
                    <a:pt x="1088" y="1080"/>
                  </a:lnTo>
                  <a:lnTo>
                    <a:pt x="1070" y="1077"/>
                  </a:lnTo>
                  <a:lnTo>
                    <a:pt x="1048" y="1077"/>
                  </a:lnTo>
                  <a:lnTo>
                    <a:pt x="1027" y="1082"/>
                  </a:lnTo>
                  <a:lnTo>
                    <a:pt x="1007" y="1088"/>
                  </a:lnTo>
                  <a:lnTo>
                    <a:pt x="991" y="1098"/>
                  </a:lnTo>
                  <a:lnTo>
                    <a:pt x="983" y="1105"/>
                  </a:lnTo>
                  <a:lnTo>
                    <a:pt x="983" y="1102"/>
                  </a:lnTo>
                  <a:lnTo>
                    <a:pt x="988" y="1093"/>
                  </a:lnTo>
                  <a:lnTo>
                    <a:pt x="995" y="1081"/>
                  </a:lnTo>
                  <a:lnTo>
                    <a:pt x="999" y="1066"/>
                  </a:lnTo>
                  <a:lnTo>
                    <a:pt x="998" y="1053"/>
                  </a:lnTo>
                  <a:lnTo>
                    <a:pt x="989" y="1043"/>
                  </a:lnTo>
                  <a:lnTo>
                    <a:pt x="967" y="1039"/>
                  </a:lnTo>
                  <a:lnTo>
                    <a:pt x="958" y="1038"/>
                  </a:lnTo>
                  <a:lnTo>
                    <a:pt x="961" y="1034"/>
                  </a:lnTo>
                  <a:lnTo>
                    <a:pt x="975" y="1028"/>
                  </a:lnTo>
                  <a:lnTo>
                    <a:pt x="994" y="1022"/>
                  </a:lnTo>
                  <a:lnTo>
                    <a:pt x="1015" y="1019"/>
                  </a:lnTo>
                  <a:lnTo>
                    <a:pt x="1035" y="1017"/>
                  </a:lnTo>
                  <a:lnTo>
                    <a:pt x="1051" y="1020"/>
                  </a:lnTo>
                  <a:lnTo>
                    <a:pt x="1058" y="1028"/>
                  </a:lnTo>
                  <a:lnTo>
                    <a:pt x="1063" y="1037"/>
                  </a:lnTo>
                  <a:lnTo>
                    <a:pt x="1071" y="1043"/>
                  </a:lnTo>
                  <a:lnTo>
                    <a:pt x="1082" y="1045"/>
                  </a:lnTo>
                  <a:lnTo>
                    <a:pt x="1094" y="1043"/>
                  </a:lnTo>
                  <a:lnTo>
                    <a:pt x="1105" y="1038"/>
                  </a:lnTo>
                  <a:lnTo>
                    <a:pt x="1116" y="1030"/>
                  </a:lnTo>
                  <a:lnTo>
                    <a:pt x="1123" y="1019"/>
                  </a:lnTo>
                  <a:lnTo>
                    <a:pt x="1125" y="1004"/>
                  </a:lnTo>
                  <a:lnTo>
                    <a:pt x="1124" y="989"/>
                  </a:lnTo>
                  <a:lnTo>
                    <a:pt x="1120" y="976"/>
                  </a:lnTo>
                  <a:lnTo>
                    <a:pt x="1115" y="966"/>
                  </a:lnTo>
                  <a:lnTo>
                    <a:pt x="1107" y="955"/>
                  </a:lnTo>
                  <a:lnTo>
                    <a:pt x="1096" y="946"/>
                  </a:lnTo>
                  <a:lnTo>
                    <a:pt x="1085" y="937"/>
                  </a:lnTo>
                  <a:lnTo>
                    <a:pt x="1070" y="929"/>
                  </a:lnTo>
                  <a:lnTo>
                    <a:pt x="1052" y="920"/>
                  </a:lnTo>
                  <a:lnTo>
                    <a:pt x="1036" y="913"/>
                  </a:lnTo>
                  <a:lnTo>
                    <a:pt x="1022" y="909"/>
                  </a:lnTo>
                  <a:lnTo>
                    <a:pt x="1013" y="908"/>
                  </a:lnTo>
                  <a:lnTo>
                    <a:pt x="1007" y="908"/>
                  </a:lnTo>
                  <a:lnTo>
                    <a:pt x="1003" y="908"/>
                  </a:lnTo>
                  <a:lnTo>
                    <a:pt x="1002" y="907"/>
                  </a:lnTo>
                  <a:lnTo>
                    <a:pt x="1002" y="903"/>
                  </a:lnTo>
                  <a:lnTo>
                    <a:pt x="1003" y="896"/>
                  </a:lnTo>
                  <a:lnTo>
                    <a:pt x="1009" y="891"/>
                  </a:lnTo>
                  <a:lnTo>
                    <a:pt x="1018" y="891"/>
                  </a:lnTo>
                  <a:lnTo>
                    <a:pt x="1029" y="893"/>
                  </a:lnTo>
                  <a:lnTo>
                    <a:pt x="1042" y="896"/>
                  </a:lnTo>
                  <a:lnTo>
                    <a:pt x="1051" y="899"/>
                  </a:lnTo>
                  <a:lnTo>
                    <a:pt x="1058" y="898"/>
                  </a:lnTo>
                  <a:lnTo>
                    <a:pt x="1059" y="892"/>
                  </a:lnTo>
                  <a:lnTo>
                    <a:pt x="1052" y="878"/>
                  </a:lnTo>
                  <a:lnTo>
                    <a:pt x="1041" y="862"/>
                  </a:lnTo>
                  <a:lnTo>
                    <a:pt x="1030" y="848"/>
                  </a:lnTo>
                  <a:lnTo>
                    <a:pt x="1021" y="838"/>
                  </a:lnTo>
                  <a:lnTo>
                    <a:pt x="1014" y="830"/>
                  </a:lnTo>
                  <a:lnTo>
                    <a:pt x="1010" y="823"/>
                  </a:lnTo>
                  <a:lnTo>
                    <a:pt x="1009" y="818"/>
                  </a:lnTo>
                  <a:lnTo>
                    <a:pt x="1013" y="815"/>
                  </a:lnTo>
                  <a:lnTo>
                    <a:pt x="1021" y="812"/>
                  </a:lnTo>
                  <a:lnTo>
                    <a:pt x="1033" y="808"/>
                  </a:lnTo>
                  <a:lnTo>
                    <a:pt x="1043" y="801"/>
                  </a:lnTo>
                  <a:lnTo>
                    <a:pt x="1051" y="790"/>
                  </a:lnTo>
                  <a:lnTo>
                    <a:pt x="1059" y="780"/>
                  </a:lnTo>
                  <a:lnTo>
                    <a:pt x="1064" y="767"/>
                  </a:lnTo>
                  <a:lnTo>
                    <a:pt x="1067" y="756"/>
                  </a:lnTo>
                  <a:lnTo>
                    <a:pt x="1067" y="744"/>
                  </a:lnTo>
                  <a:lnTo>
                    <a:pt x="1064" y="734"/>
                  </a:lnTo>
                  <a:lnTo>
                    <a:pt x="1062" y="725"/>
                  </a:lnTo>
                  <a:lnTo>
                    <a:pt x="1063" y="716"/>
                  </a:lnTo>
                  <a:lnTo>
                    <a:pt x="1066" y="706"/>
                  </a:lnTo>
                  <a:lnTo>
                    <a:pt x="1071" y="698"/>
                  </a:lnTo>
                  <a:lnTo>
                    <a:pt x="1074" y="689"/>
                  </a:lnTo>
                  <a:lnTo>
                    <a:pt x="1075" y="680"/>
                  </a:lnTo>
                  <a:lnTo>
                    <a:pt x="1072" y="672"/>
                  </a:lnTo>
                  <a:lnTo>
                    <a:pt x="1064" y="663"/>
                  </a:lnTo>
                  <a:lnTo>
                    <a:pt x="1056" y="655"/>
                  </a:lnTo>
                  <a:lnTo>
                    <a:pt x="1051" y="646"/>
                  </a:lnTo>
                  <a:lnTo>
                    <a:pt x="1051" y="640"/>
                  </a:lnTo>
                  <a:lnTo>
                    <a:pt x="1052" y="632"/>
                  </a:lnTo>
                  <a:lnTo>
                    <a:pt x="1054" y="625"/>
                  </a:lnTo>
                  <a:lnTo>
                    <a:pt x="1055" y="618"/>
                  </a:lnTo>
                  <a:lnTo>
                    <a:pt x="1052" y="610"/>
                  </a:lnTo>
                  <a:lnTo>
                    <a:pt x="1045" y="602"/>
                  </a:lnTo>
                  <a:lnTo>
                    <a:pt x="1034" y="592"/>
                  </a:lnTo>
                  <a:lnTo>
                    <a:pt x="1020" y="582"/>
                  </a:lnTo>
                  <a:lnTo>
                    <a:pt x="1005" y="570"/>
                  </a:lnTo>
                  <a:lnTo>
                    <a:pt x="990" y="559"/>
                  </a:lnTo>
                  <a:lnTo>
                    <a:pt x="980" y="547"/>
                  </a:lnTo>
                  <a:lnTo>
                    <a:pt x="974" y="535"/>
                  </a:lnTo>
                  <a:lnTo>
                    <a:pt x="975" y="523"/>
                  </a:lnTo>
                  <a:lnTo>
                    <a:pt x="986" y="512"/>
                  </a:lnTo>
                  <a:lnTo>
                    <a:pt x="998" y="501"/>
                  </a:lnTo>
                  <a:lnTo>
                    <a:pt x="1006" y="491"/>
                  </a:lnTo>
                  <a:lnTo>
                    <a:pt x="1010" y="482"/>
                  </a:lnTo>
                  <a:lnTo>
                    <a:pt x="1010" y="474"/>
                  </a:lnTo>
                  <a:lnTo>
                    <a:pt x="1006" y="468"/>
                  </a:lnTo>
                  <a:lnTo>
                    <a:pt x="999" y="463"/>
                  </a:lnTo>
                  <a:lnTo>
                    <a:pt x="990" y="460"/>
                  </a:lnTo>
                  <a:lnTo>
                    <a:pt x="979" y="459"/>
                  </a:lnTo>
                  <a:lnTo>
                    <a:pt x="969" y="456"/>
                  </a:lnTo>
                  <a:lnTo>
                    <a:pt x="964" y="452"/>
                  </a:lnTo>
                  <a:lnTo>
                    <a:pt x="960" y="444"/>
                  </a:lnTo>
                  <a:lnTo>
                    <a:pt x="958" y="436"/>
                  </a:lnTo>
                  <a:lnTo>
                    <a:pt x="956" y="428"/>
                  </a:lnTo>
                  <a:lnTo>
                    <a:pt x="952" y="421"/>
                  </a:lnTo>
                  <a:lnTo>
                    <a:pt x="946" y="416"/>
                  </a:lnTo>
                  <a:lnTo>
                    <a:pt x="937" y="416"/>
                  </a:lnTo>
                  <a:lnTo>
                    <a:pt x="920" y="405"/>
                  </a:lnTo>
                  <a:lnTo>
                    <a:pt x="913" y="371"/>
                  </a:lnTo>
                  <a:lnTo>
                    <a:pt x="912" y="328"/>
                  </a:lnTo>
                  <a:lnTo>
                    <a:pt x="912" y="290"/>
                  </a:lnTo>
                  <a:lnTo>
                    <a:pt x="914" y="263"/>
                  </a:lnTo>
                  <a:lnTo>
                    <a:pt x="920" y="240"/>
                  </a:lnTo>
                  <a:lnTo>
                    <a:pt x="922" y="219"/>
                  </a:lnTo>
                  <a:lnTo>
                    <a:pt x="919" y="195"/>
                  </a:lnTo>
                  <a:lnTo>
                    <a:pt x="917" y="173"/>
                  </a:lnTo>
                  <a:lnTo>
                    <a:pt x="924" y="146"/>
                  </a:lnTo>
                  <a:lnTo>
                    <a:pt x="934" y="120"/>
                  </a:lnTo>
                  <a:lnTo>
                    <a:pt x="939" y="95"/>
                  </a:lnTo>
                  <a:lnTo>
                    <a:pt x="939" y="84"/>
                  </a:lnTo>
                  <a:lnTo>
                    <a:pt x="937" y="75"/>
                  </a:lnTo>
                  <a:lnTo>
                    <a:pt x="932" y="68"/>
                  </a:lnTo>
                  <a:lnTo>
                    <a:pt x="924" y="62"/>
                  </a:lnTo>
                  <a:lnTo>
                    <a:pt x="917" y="60"/>
                  </a:lnTo>
                  <a:lnTo>
                    <a:pt x="911" y="59"/>
                  </a:lnTo>
                  <a:lnTo>
                    <a:pt x="904" y="59"/>
                  </a:lnTo>
                  <a:lnTo>
                    <a:pt x="898" y="59"/>
                  </a:lnTo>
                  <a:lnTo>
                    <a:pt x="889" y="62"/>
                  </a:lnTo>
                  <a:lnTo>
                    <a:pt x="879" y="68"/>
                  </a:lnTo>
                  <a:lnTo>
                    <a:pt x="871" y="76"/>
                  </a:lnTo>
                  <a:lnTo>
                    <a:pt x="863" y="84"/>
                  </a:lnTo>
                  <a:lnTo>
                    <a:pt x="856" y="93"/>
                  </a:lnTo>
                  <a:lnTo>
                    <a:pt x="851" y="104"/>
                  </a:lnTo>
                  <a:lnTo>
                    <a:pt x="845" y="113"/>
                  </a:lnTo>
                  <a:lnTo>
                    <a:pt x="839" y="122"/>
                  </a:lnTo>
                  <a:lnTo>
                    <a:pt x="832" y="133"/>
                  </a:lnTo>
                  <a:lnTo>
                    <a:pt x="826" y="140"/>
                  </a:lnTo>
                  <a:lnTo>
                    <a:pt x="821" y="143"/>
                  </a:lnTo>
                  <a:lnTo>
                    <a:pt x="816" y="144"/>
                  </a:lnTo>
                  <a:lnTo>
                    <a:pt x="813" y="143"/>
                  </a:lnTo>
                  <a:lnTo>
                    <a:pt x="809" y="140"/>
                  </a:lnTo>
                  <a:lnTo>
                    <a:pt x="806" y="133"/>
                  </a:lnTo>
                  <a:lnTo>
                    <a:pt x="803" y="122"/>
                  </a:lnTo>
                  <a:lnTo>
                    <a:pt x="800" y="114"/>
                  </a:lnTo>
                  <a:lnTo>
                    <a:pt x="795" y="110"/>
                  </a:lnTo>
                  <a:lnTo>
                    <a:pt x="790" y="111"/>
                  </a:lnTo>
                  <a:lnTo>
                    <a:pt x="783" y="114"/>
                  </a:lnTo>
                  <a:lnTo>
                    <a:pt x="776" y="120"/>
                  </a:lnTo>
                  <a:lnTo>
                    <a:pt x="769" y="128"/>
                  </a:lnTo>
                  <a:lnTo>
                    <a:pt x="761" y="137"/>
                  </a:lnTo>
                  <a:lnTo>
                    <a:pt x="754" y="146"/>
                  </a:lnTo>
                  <a:lnTo>
                    <a:pt x="750" y="151"/>
                  </a:lnTo>
                  <a:lnTo>
                    <a:pt x="750" y="149"/>
                  </a:lnTo>
                  <a:lnTo>
                    <a:pt x="753" y="142"/>
                  </a:lnTo>
                  <a:lnTo>
                    <a:pt x="755" y="133"/>
                  </a:lnTo>
                  <a:lnTo>
                    <a:pt x="754" y="121"/>
                  </a:lnTo>
                  <a:lnTo>
                    <a:pt x="749" y="112"/>
                  </a:lnTo>
                  <a:lnTo>
                    <a:pt x="738" y="106"/>
                  </a:lnTo>
                  <a:lnTo>
                    <a:pt x="718" y="10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DB1FB665-1945-0E4C-928B-EE9C37373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945" y="1437003"/>
              <a:ext cx="49445" cy="43598"/>
            </a:xfrm>
            <a:custGeom>
              <a:avLst/>
              <a:gdLst>
                <a:gd name="T0" fmla="*/ 2147483647 w 40"/>
                <a:gd name="T1" fmla="*/ 2147483647 h 36"/>
                <a:gd name="T2" fmla="*/ 2147483647 w 40"/>
                <a:gd name="T3" fmla="*/ 2147483647 h 36"/>
                <a:gd name="T4" fmla="*/ 2147483647 w 40"/>
                <a:gd name="T5" fmla="*/ 2147483647 h 36"/>
                <a:gd name="T6" fmla="*/ 2147483647 w 40"/>
                <a:gd name="T7" fmla="*/ 2147483647 h 36"/>
                <a:gd name="T8" fmla="*/ 2147483647 w 40"/>
                <a:gd name="T9" fmla="*/ 2147483647 h 36"/>
                <a:gd name="T10" fmla="*/ 2147483647 w 40"/>
                <a:gd name="T11" fmla="*/ 2147483647 h 36"/>
                <a:gd name="T12" fmla="*/ 2147483647 w 40"/>
                <a:gd name="T13" fmla="*/ 2147483647 h 36"/>
                <a:gd name="T14" fmla="*/ 2147483647 w 40"/>
                <a:gd name="T15" fmla="*/ 2147483647 h 36"/>
                <a:gd name="T16" fmla="*/ 2147483647 w 40"/>
                <a:gd name="T17" fmla="*/ 2147483647 h 36"/>
                <a:gd name="T18" fmla="*/ 2147483647 w 40"/>
                <a:gd name="T19" fmla="*/ 2147483647 h 36"/>
                <a:gd name="T20" fmla="*/ 2147483647 w 40"/>
                <a:gd name="T21" fmla="*/ 2147483647 h 36"/>
                <a:gd name="T22" fmla="*/ 2147483647 w 40"/>
                <a:gd name="T23" fmla="*/ 2147483647 h 36"/>
                <a:gd name="T24" fmla="*/ 2147483647 w 40"/>
                <a:gd name="T25" fmla="*/ 2147483647 h 36"/>
                <a:gd name="T26" fmla="*/ 2147483647 w 40"/>
                <a:gd name="T27" fmla="*/ 2147483647 h 36"/>
                <a:gd name="T28" fmla="*/ 0 w 40"/>
                <a:gd name="T29" fmla="*/ 2147483647 h 36"/>
                <a:gd name="T30" fmla="*/ 2147483647 w 40"/>
                <a:gd name="T31" fmla="*/ 2147483647 h 36"/>
                <a:gd name="T32" fmla="*/ 2147483647 w 40"/>
                <a:gd name="T33" fmla="*/ 2147483647 h 36"/>
                <a:gd name="T34" fmla="*/ 2147483647 w 40"/>
                <a:gd name="T35" fmla="*/ 2147483647 h 36"/>
                <a:gd name="T36" fmla="*/ 2147483647 w 40"/>
                <a:gd name="T37" fmla="*/ 2147483647 h 36"/>
                <a:gd name="T38" fmla="*/ 2147483647 w 40"/>
                <a:gd name="T39" fmla="*/ 0 h 36"/>
                <a:gd name="T40" fmla="*/ 2147483647 w 40"/>
                <a:gd name="T41" fmla="*/ 2147483647 h 36"/>
                <a:gd name="T42" fmla="*/ 2147483647 w 40"/>
                <a:gd name="T43" fmla="*/ 2147483647 h 36"/>
                <a:gd name="T44" fmla="*/ 2147483647 w 40"/>
                <a:gd name="T45" fmla="*/ 2147483647 h 36"/>
                <a:gd name="T46" fmla="*/ 2147483647 w 40"/>
                <a:gd name="T47" fmla="*/ 2147483647 h 36"/>
                <a:gd name="T48" fmla="*/ 2147483647 w 40"/>
                <a:gd name="T49" fmla="*/ 214748364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36">
                  <a:moveTo>
                    <a:pt x="39" y="19"/>
                  </a:moveTo>
                  <a:lnTo>
                    <a:pt x="38" y="21"/>
                  </a:lnTo>
                  <a:lnTo>
                    <a:pt x="35" y="25"/>
                  </a:lnTo>
                  <a:lnTo>
                    <a:pt x="31" y="29"/>
                  </a:lnTo>
                  <a:lnTo>
                    <a:pt x="27" y="33"/>
                  </a:lnTo>
                  <a:lnTo>
                    <a:pt x="23" y="35"/>
                  </a:lnTo>
                  <a:lnTo>
                    <a:pt x="18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1" y="35"/>
                  </a:lnTo>
                  <a:lnTo>
                    <a:pt x="10" y="33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1"/>
                  </a:lnTo>
                  <a:lnTo>
                    <a:pt x="39" y="1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33127D3B-AF4A-E847-A158-105E385A9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128" y="1789575"/>
              <a:ext cx="0" cy="5687"/>
            </a:xfrm>
            <a:custGeom>
              <a:avLst/>
              <a:gdLst>
                <a:gd name="T0" fmla="*/ 1 w 1"/>
                <a:gd name="T1" fmla="*/ 2147483647 h 4"/>
                <a:gd name="T2" fmla="*/ 1 w 1"/>
                <a:gd name="T3" fmla="*/ 2147483647 h 4"/>
                <a:gd name="T4" fmla="*/ 1 w 1"/>
                <a:gd name="T5" fmla="*/ 2147483647 h 4"/>
                <a:gd name="T6" fmla="*/ 0 w 1"/>
                <a:gd name="T7" fmla="*/ 0 h 4"/>
                <a:gd name="T8" fmla="*/ 0 w 1"/>
                <a:gd name="T9" fmla="*/ 0 h 4"/>
                <a:gd name="T10" fmla="*/ 1 w 1"/>
                <a:gd name="T11" fmla="*/ 2147483647 h 4"/>
                <a:gd name="T12" fmla="*/ 1 w 1"/>
                <a:gd name="T13" fmla="*/ 2147483647 h 4"/>
                <a:gd name="T14" fmla="*/ 1 w 1"/>
                <a:gd name="T15" fmla="*/ 2147483647 h 4"/>
                <a:gd name="T16" fmla="*/ 1 w 1"/>
                <a:gd name="T17" fmla="*/ 21474836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" h="4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81577321-D130-F045-AE8B-4CB359015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015" y="1829382"/>
              <a:ext cx="3803" cy="7582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0 h 8"/>
                <a:gd name="T10" fmla="*/ 0 w 5"/>
                <a:gd name="T11" fmla="*/ 0 h 8"/>
                <a:gd name="T12" fmla="*/ 0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5" y="6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5" y="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9BBCB772-099D-BC45-999C-AFC281EEF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734" y="1330852"/>
              <a:ext cx="17115" cy="17061"/>
            </a:xfrm>
            <a:custGeom>
              <a:avLst/>
              <a:gdLst>
                <a:gd name="T0" fmla="*/ 2147483647 w 14"/>
                <a:gd name="T1" fmla="*/ 2147483647 h 15"/>
                <a:gd name="T2" fmla="*/ 2147483647 w 14"/>
                <a:gd name="T3" fmla="*/ 2147483647 h 15"/>
                <a:gd name="T4" fmla="*/ 2147483647 w 14"/>
                <a:gd name="T5" fmla="*/ 2147483647 h 15"/>
                <a:gd name="T6" fmla="*/ 2147483647 w 14"/>
                <a:gd name="T7" fmla="*/ 2147483647 h 15"/>
                <a:gd name="T8" fmla="*/ 2147483647 w 14"/>
                <a:gd name="T9" fmla="*/ 2147483647 h 15"/>
                <a:gd name="T10" fmla="*/ 2147483647 w 14"/>
                <a:gd name="T11" fmla="*/ 2147483647 h 15"/>
                <a:gd name="T12" fmla="*/ 2147483647 w 14"/>
                <a:gd name="T13" fmla="*/ 2147483647 h 15"/>
                <a:gd name="T14" fmla="*/ 2147483647 w 14"/>
                <a:gd name="T15" fmla="*/ 2147483647 h 15"/>
                <a:gd name="T16" fmla="*/ 2147483647 w 14"/>
                <a:gd name="T17" fmla="*/ 0 h 15"/>
                <a:gd name="T18" fmla="*/ 2147483647 w 14"/>
                <a:gd name="T19" fmla="*/ 2147483647 h 15"/>
                <a:gd name="T20" fmla="*/ 2147483647 w 14"/>
                <a:gd name="T21" fmla="*/ 2147483647 h 15"/>
                <a:gd name="T22" fmla="*/ 2147483647 w 14"/>
                <a:gd name="T23" fmla="*/ 2147483647 h 15"/>
                <a:gd name="T24" fmla="*/ 0 w 14"/>
                <a:gd name="T25" fmla="*/ 2147483647 h 15"/>
                <a:gd name="T26" fmla="*/ 2147483647 w 14"/>
                <a:gd name="T27" fmla="*/ 2147483647 h 15"/>
                <a:gd name="T28" fmla="*/ 2147483647 w 14"/>
                <a:gd name="T29" fmla="*/ 2147483647 h 15"/>
                <a:gd name="T30" fmla="*/ 2147483647 w 14"/>
                <a:gd name="T31" fmla="*/ 2147483647 h 15"/>
                <a:gd name="T32" fmla="*/ 2147483647 w 14"/>
                <a:gd name="T33" fmla="*/ 2147483647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5">
                  <a:moveTo>
                    <a:pt x="2" y="7"/>
                  </a:moveTo>
                  <a:lnTo>
                    <a:pt x="9" y="13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CD7F8D30-D62A-144C-986F-F6107FF50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138" y="1890040"/>
              <a:ext cx="173056" cy="144062"/>
            </a:xfrm>
            <a:custGeom>
              <a:avLst/>
              <a:gdLst>
                <a:gd name="T0" fmla="*/ 2147483647 w 135"/>
                <a:gd name="T1" fmla="*/ 2147483647 h 119"/>
                <a:gd name="T2" fmla="*/ 2147483647 w 135"/>
                <a:gd name="T3" fmla="*/ 2147483647 h 119"/>
                <a:gd name="T4" fmla="*/ 2147483647 w 135"/>
                <a:gd name="T5" fmla="*/ 2147483647 h 119"/>
                <a:gd name="T6" fmla="*/ 2147483647 w 135"/>
                <a:gd name="T7" fmla="*/ 2147483647 h 119"/>
                <a:gd name="T8" fmla="*/ 2147483647 w 135"/>
                <a:gd name="T9" fmla="*/ 2147483647 h 119"/>
                <a:gd name="T10" fmla="*/ 2147483647 w 135"/>
                <a:gd name="T11" fmla="*/ 2147483647 h 119"/>
                <a:gd name="T12" fmla="*/ 2147483647 w 135"/>
                <a:gd name="T13" fmla="*/ 2147483647 h 119"/>
                <a:gd name="T14" fmla="*/ 2147483647 w 135"/>
                <a:gd name="T15" fmla="*/ 2147483647 h 119"/>
                <a:gd name="T16" fmla="*/ 2147483647 w 135"/>
                <a:gd name="T17" fmla="*/ 2147483647 h 119"/>
                <a:gd name="T18" fmla="*/ 2147483647 w 135"/>
                <a:gd name="T19" fmla="*/ 2147483647 h 119"/>
                <a:gd name="T20" fmla="*/ 2147483647 w 135"/>
                <a:gd name="T21" fmla="*/ 2147483647 h 119"/>
                <a:gd name="T22" fmla="*/ 2147483647 w 135"/>
                <a:gd name="T23" fmla="*/ 2147483647 h 119"/>
                <a:gd name="T24" fmla="*/ 2147483647 w 135"/>
                <a:gd name="T25" fmla="*/ 2147483647 h 119"/>
                <a:gd name="T26" fmla="*/ 2147483647 w 135"/>
                <a:gd name="T27" fmla="*/ 2147483647 h 119"/>
                <a:gd name="T28" fmla="*/ 2147483647 w 135"/>
                <a:gd name="T29" fmla="*/ 2147483647 h 119"/>
                <a:gd name="T30" fmla="*/ 2147483647 w 135"/>
                <a:gd name="T31" fmla="*/ 2147483647 h 119"/>
                <a:gd name="T32" fmla="*/ 2147483647 w 135"/>
                <a:gd name="T33" fmla="*/ 2147483647 h 119"/>
                <a:gd name="T34" fmla="*/ 2147483647 w 135"/>
                <a:gd name="T35" fmla="*/ 2147483647 h 119"/>
                <a:gd name="T36" fmla="*/ 2147483647 w 135"/>
                <a:gd name="T37" fmla="*/ 2147483647 h 119"/>
                <a:gd name="T38" fmla="*/ 2147483647 w 135"/>
                <a:gd name="T39" fmla="*/ 2147483647 h 119"/>
                <a:gd name="T40" fmla="*/ 2147483647 w 135"/>
                <a:gd name="T41" fmla="*/ 2147483647 h 119"/>
                <a:gd name="T42" fmla="*/ 2147483647 w 135"/>
                <a:gd name="T43" fmla="*/ 2147483647 h 119"/>
                <a:gd name="T44" fmla="*/ 2147483647 w 135"/>
                <a:gd name="T45" fmla="*/ 2147483647 h 119"/>
                <a:gd name="T46" fmla="*/ 2147483647 w 135"/>
                <a:gd name="T47" fmla="*/ 2147483647 h 119"/>
                <a:gd name="T48" fmla="*/ 2147483647 w 135"/>
                <a:gd name="T49" fmla="*/ 2147483647 h 119"/>
                <a:gd name="T50" fmla="*/ 2147483647 w 135"/>
                <a:gd name="T51" fmla="*/ 2147483647 h 119"/>
                <a:gd name="T52" fmla="*/ 2147483647 w 135"/>
                <a:gd name="T53" fmla="*/ 2147483647 h 119"/>
                <a:gd name="T54" fmla="*/ 2147483647 w 135"/>
                <a:gd name="T55" fmla="*/ 2147483647 h 119"/>
                <a:gd name="T56" fmla="*/ 2147483647 w 135"/>
                <a:gd name="T57" fmla="*/ 2147483647 h 119"/>
                <a:gd name="T58" fmla="*/ 2147483647 w 135"/>
                <a:gd name="T59" fmla="*/ 2147483647 h 119"/>
                <a:gd name="T60" fmla="*/ 2147483647 w 135"/>
                <a:gd name="T61" fmla="*/ 2147483647 h 119"/>
                <a:gd name="T62" fmla="*/ 2147483647 w 135"/>
                <a:gd name="T63" fmla="*/ 2147483647 h 119"/>
                <a:gd name="T64" fmla="*/ 2147483647 w 135"/>
                <a:gd name="T65" fmla="*/ 2147483647 h 119"/>
                <a:gd name="T66" fmla="*/ 2147483647 w 135"/>
                <a:gd name="T67" fmla="*/ 2147483647 h 119"/>
                <a:gd name="T68" fmla="*/ 2147483647 w 135"/>
                <a:gd name="T69" fmla="*/ 2147483647 h 119"/>
                <a:gd name="T70" fmla="*/ 2147483647 w 135"/>
                <a:gd name="T71" fmla="*/ 2147483647 h 119"/>
                <a:gd name="T72" fmla="*/ 2147483647 w 135"/>
                <a:gd name="T73" fmla="*/ 2147483647 h 119"/>
                <a:gd name="T74" fmla="*/ 2147483647 w 135"/>
                <a:gd name="T75" fmla="*/ 2147483647 h 119"/>
                <a:gd name="T76" fmla="*/ 2147483647 w 135"/>
                <a:gd name="T77" fmla="*/ 2147483647 h 119"/>
                <a:gd name="T78" fmla="*/ 2147483647 w 135"/>
                <a:gd name="T79" fmla="*/ 2147483647 h 119"/>
                <a:gd name="T80" fmla="*/ 2147483647 w 135"/>
                <a:gd name="T81" fmla="*/ 2147483647 h 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119">
                  <a:moveTo>
                    <a:pt x="122" y="59"/>
                  </a:moveTo>
                  <a:lnTo>
                    <a:pt x="124" y="60"/>
                  </a:lnTo>
                  <a:lnTo>
                    <a:pt x="130" y="62"/>
                  </a:lnTo>
                  <a:lnTo>
                    <a:pt x="135" y="67"/>
                  </a:lnTo>
                  <a:lnTo>
                    <a:pt x="133" y="71"/>
                  </a:lnTo>
                  <a:lnTo>
                    <a:pt x="129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1" y="83"/>
                  </a:lnTo>
                  <a:lnTo>
                    <a:pt x="118" y="83"/>
                  </a:lnTo>
                  <a:lnTo>
                    <a:pt x="116" y="83"/>
                  </a:lnTo>
                  <a:lnTo>
                    <a:pt x="114" y="82"/>
                  </a:lnTo>
                  <a:lnTo>
                    <a:pt x="108" y="79"/>
                  </a:lnTo>
                  <a:lnTo>
                    <a:pt x="101" y="77"/>
                  </a:lnTo>
                  <a:lnTo>
                    <a:pt x="95" y="75"/>
                  </a:lnTo>
                  <a:lnTo>
                    <a:pt x="91" y="74"/>
                  </a:lnTo>
                  <a:lnTo>
                    <a:pt x="86" y="71"/>
                  </a:lnTo>
                  <a:lnTo>
                    <a:pt x="82" y="68"/>
                  </a:lnTo>
                  <a:lnTo>
                    <a:pt x="77" y="66"/>
                  </a:lnTo>
                  <a:lnTo>
                    <a:pt x="72" y="66"/>
                  </a:lnTo>
                  <a:lnTo>
                    <a:pt x="70" y="70"/>
                  </a:lnTo>
                  <a:lnTo>
                    <a:pt x="71" y="78"/>
                  </a:lnTo>
                  <a:lnTo>
                    <a:pt x="72" y="85"/>
                  </a:lnTo>
                  <a:lnTo>
                    <a:pt x="72" y="92"/>
                  </a:lnTo>
                  <a:lnTo>
                    <a:pt x="68" y="96"/>
                  </a:lnTo>
                  <a:lnTo>
                    <a:pt x="61" y="99"/>
                  </a:lnTo>
                  <a:lnTo>
                    <a:pt x="58" y="102"/>
                  </a:lnTo>
                  <a:lnTo>
                    <a:pt x="57" y="107"/>
                  </a:lnTo>
                  <a:lnTo>
                    <a:pt x="56" y="111"/>
                  </a:lnTo>
                  <a:lnTo>
                    <a:pt x="53" y="114"/>
                  </a:lnTo>
                  <a:lnTo>
                    <a:pt x="48" y="117"/>
                  </a:lnTo>
                  <a:lnTo>
                    <a:pt x="44" y="119"/>
                  </a:lnTo>
                  <a:lnTo>
                    <a:pt x="40" y="116"/>
                  </a:lnTo>
                  <a:lnTo>
                    <a:pt x="39" y="111"/>
                  </a:lnTo>
                  <a:lnTo>
                    <a:pt x="38" y="105"/>
                  </a:lnTo>
                  <a:lnTo>
                    <a:pt x="34" y="100"/>
                  </a:lnTo>
                  <a:lnTo>
                    <a:pt x="29" y="99"/>
                  </a:lnTo>
                  <a:lnTo>
                    <a:pt x="23" y="99"/>
                  </a:lnTo>
                  <a:lnTo>
                    <a:pt x="20" y="100"/>
                  </a:lnTo>
                  <a:lnTo>
                    <a:pt x="17" y="101"/>
                  </a:lnTo>
                  <a:lnTo>
                    <a:pt x="10" y="104"/>
                  </a:lnTo>
                  <a:lnTo>
                    <a:pt x="3" y="105"/>
                  </a:lnTo>
                  <a:lnTo>
                    <a:pt x="0" y="101"/>
                  </a:lnTo>
                  <a:lnTo>
                    <a:pt x="1" y="97"/>
                  </a:lnTo>
                  <a:lnTo>
                    <a:pt x="4" y="90"/>
                  </a:lnTo>
                  <a:lnTo>
                    <a:pt x="9" y="84"/>
                  </a:lnTo>
                  <a:lnTo>
                    <a:pt x="12" y="82"/>
                  </a:lnTo>
                  <a:lnTo>
                    <a:pt x="16" y="79"/>
                  </a:lnTo>
                  <a:lnTo>
                    <a:pt x="16" y="75"/>
                  </a:lnTo>
                  <a:lnTo>
                    <a:pt x="14" y="68"/>
                  </a:lnTo>
                  <a:lnTo>
                    <a:pt x="12" y="61"/>
                  </a:lnTo>
                  <a:lnTo>
                    <a:pt x="11" y="55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0" y="39"/>
                  </a:lnTo>
                  <a:lnTo>
                    <a:pt x="8" y="35"/>
                  </a:lnTo>
                  <a:lnTo>
                    <a:pt x="8" y="2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30" y="18"/>
                  </a:lnTo>
                  <a:lnTo>
                    <a:pt x="32" y="26"/>
                  </a:lnTo>
                  <a:lnTo>
                    <a:pt x="33" y="30"/>
                  </a:lnTo>
                  <a:lnTo>
                    <a:pt x="37" y="30"/>
                  </a:lnTo>
                  <a:lnTo>
                    <a:pt x="40" y="28"/>
                  </a:lnTo>
                  <a:lnTo>
                    <a:pt x="44" y="25"/>
                  </a:lnTo>
                  <a:lnTo>
                    <a:pt x="48" y="23"/>
                  </a:lnTo>
                  <a:lnTo>
                    <a:pt x="54" y="23"/>
                  </a:lnTo>
                  <a:lnTo>
                    <a:pt x="61" y="24"/>
                  </a:lnTo>
                  <a:lnTo>
                    <a:pt x="70" y="26"/>
                  </a:lnTo>
                  <a:lnTo>
                    <a:pt x="78" y="30"/>
                  </a:lnTo>
                  <a:lnTo>
                    <a:pt x="85" y="33"/>
                  </a:lnTo>
                  <a:lnTo>
                    <a:pt x="90" y="40"/>
                  </a:lnTo>
                  <a:lnTo>
                    <a:pt x="93" y="48"/>
                  </a:lnTo>
                  <a:lnTo>
                    <a:pt x="98" y="54"/>
                  </a:lnTo>
                  <a:lnTo>
                    <a:pt x="100" y="58"/>
                  </a:lnTo>
                  <a:lnTo>
                    <a:pt x="101" y="59"/>
                  </a:lnTo>
                  <a:lnTo>
                    <a:pt x="122" y="5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6D9BCEA0-33B3-E142-B665-F6BF0DD16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311" y="1457854"/>
              <a:ext cx="716950" cy="477679"/>
            </a:xfrm>
            <a:custGeom>
              <a:avLst/>
              <a:gdLst>
                <a:gd name="T0" fmla="*/ 2147483647 w 556"/>
                <a:gd name="T1" fmla="*/ 2147483647 h 395"/>
                <a:gd name="T2" fmla="*/ 2147483647 w 556"/>
                <a:gd name="T3" fmla="*/ 2147483647 h 395"/>
                <a:gd name="T4" fmla="*/ 2147483647 w 556"/>
                <a:gd name="T5" fmla="*/ 2147483647 h 395"/>
                <a:gd name="T6" fmla="*/ 2147483647 w 556"/>
                <a:gd name="T7" fmla="*/ 2147483647 h 395"/>
                <a:gd name="T8" fmla="*/ 2147483647 w 556"/>
                <a:gd name="T9" fmla="*/ 2147483647 h 395"/>
                <a:gd name="T10" fmla="*/ 2147483647 w 556"/>
                <a:gd name="T11" fmla="*/ 2147483647 h 395"/>
                <a:gd name="T12" fmla="*/ 2147483647 w 556"/>
                <a:gd name="T13" fmla="*/ 2147483647 h 395"/>
                <a:gd name="T14" fmla="*/ 2147483647 w 556"/>
                <a:gd name="T15" fmla="*/ 2147483647 h 395"/>
                <a:gd name="T16" fmla="*/ 2147483647 w 556"/>
                <a:gd name="T17" fmla="*/ 2147483647 h 395"/>
                <a:gd name="T18" fmla="*/ 2147483647 w 556"/>
                <a:gd name="T19" fmla="*/ 2147483647 h 395"/>
                <a:gd name="T20" fmla="*/ 2147483647 w 556"/>
                <a:gd name="T21" fmla="*/ 2147483647 h 395"/>
                <a:gd name="T22" fmla="*/ 2147483647 w 556"/>
                <a:gd name="T23" fmla="*/ 2147483647 h 395"/>
                <a:gd name="T24" fmla="*/ 2147483647 w 556"/>
                <a:gd name="T25" fmla="*/ 2147483647 h 395"/>
                <a:gd name="T26" fmla="*/ 2147483647 w 556"/>
                <a:gd name="T27" fmla="*/ 2147483647 h 395"/>
                <a:gd name="T28" fmla="*/ 2147483647 w 556"/>
                <a:gd name="T29" fmla="*/ 2147483647 h 395"/>
                <a:gd name="T30" fmla="*/ 2147483647 w 556"/>
                <a:gd name="T31" fmla="*/ 2147483647 h 395"/>
                <a:gd name="T32" fmla="*/ 2147483647 w 556"/>
                <a:gd name="T33" fmla="*/ 2147483647 h 395"/>
                <a:gd name="T34" fmla="*/ 2147483647 w 556"/>
                <a:gd name="T35" fmla="*/ 2147483647 h 395"/>
                <a:gd name="T36" fmla="*/ 2147483647 w 556"/>
                <a:gd name="T37" fmla="*/ 2147483647 h 395"/>
                <a:gd name="T38" fmla="*/ 2147483647 w 556"/>
                <a:gd name="T39" fmla="*/ 2147483647 h 395"/>
                <a:gd name="T40" fmla="*/ 2147483647 w 556"/>
                <a:gd name="T41" fmla="*/ 2147483647 h 395"/>
                <a:gd name="T42" fmla="*/ 2147483647 w 556"/>
                <a:gd name="T43" fmla="*/ 2147483647 h 395"/>
                <a:gd name="T44" fmla="*/ 2147483647 w 556"/>
                <a:gd name="T45" fmla="*/ 2147483647 h 395"/>
                <a:gd name="T46" fmla="*/ 2147483647 w 556"/>
                <a:gd name="T47" fmla="*/ 2147483647 h 395"/>
                <a:gd name="T48" fmla="*/ 2147483647 w 556"/>
                <a:gd name="T49" fmla="*/ 2147483647 h 395"/>
                <a:gd name="T50" fmla="*/ 0 w 556"/>
                <a:gd name="T51" fmla="*/ 2147483647 h 395"/>
                <a:gd name="T52" fmla="*/ 2147483647 w 556"/>
                <a:gd name="T53" fmla="*/ 2147483647 h 395"/>
                <a:gd name="T54" fmla="*/ 2147483647 w 556"/>
                <a:gd name="T55" fmla="*/ 2147483647 h 395"/>
                <a:gd name="T56" fmla="*/ 2147483647 w 556"/>
                <a:gd name="T57" fmla="*/ 2147483647 h 395"/>
                <a:gd name="T58" fmla="*/ 2147483647 w 556"/>
                <a:gd name="T59" fmla="*/ 2147483647 h 395"/>
                <a:gd name="T60" fmla="*/ 2147483647 w 556"/>
                <a:gd name="T61" fmla="*/ 2147483647 h 395"/>
                <a:gd name="T62" fmla="*/ 2147483647 w 556"/>
                <a:gd name="T63" fmla="*/ 2147483647 h 395"/>
                <a:gd name="T64" fmla="*/ 2147483647 w 556"/>
                <a:gd name="T65" fmla="*/ 2147483647 h 395"/>
                <a:gd name="T66" fmla="*/ 2147483647 w 556"/>
                <a:gd name="T67" fmla="*/ 2147483647 h 395"/>
                <a:gd name="T68" fmla="*/ 2147483647 w 556"/>
                <a:gd name="T69" fmla="*/ 2147483647 h 395"/>
                <a:gd name="T70" fmla="*/ 2147483647 w 556"/>
                <a:gd name="T71" fmla="*/ 2147483647 h 395"/>
                <a:gd name="T72" fmla="*/ 2147483647 w 556"/>
                <a:gd name="T73" fmla="*/ 2147483647 h 395"/>
                <a:gd name="T74" fmla="*/ 2147483647 w 556"/>
                <a:gd name="T75" fmla="*/ 2147483647 h 395"/>
                <a:gd name="T76" fmla="*/ 2147483647 w 556"/>
                <a:gd name="T77" fmla="*/ 2147483647 h 395"/>
                <a:gd name="T78" fmla="*/ 2147483647 w 556"/>
                <a:gd name="T79" fmla="*/ 2147483647 h 395"/>
                <a:gd name="T80" fmla="*/ 2147483647 w 556"/>
                <a:gd name="T81" fmla="*/ 2147483647 h 395"/>
                <a:gd name="T82" fmla="*/ 2147483647 w 556"/>
                <a:gd name="T83" fmla="*/ 2147483647 h 395"/>
                <a:gd name="T84" fmla="*/ 2147483647 w 556"/>
                <a:gd name="T85" fmla="*/ 2147483647 h 395"/>
                <a:gd name="T86" fmla="*/ 2147483647 w 556"/>
                <a:gd name="T87" fmla="*/ 2147483647 h 395"/>
                <a:gd name="T88" fmla="*/ 2147483647 w 556"/>
                <a:gd name="T89" fmla="*/ 2147483647 h 395"/>
                <a:gd name="T90" fmla="*/ 2147483647 w 556"/>
                <a:gd name="T91" fmla="*/ 2147483647 h 395"/>
                <a:gd name="T92" fmla="*/ 2147483647 w 556"/>
                <a:gd name="T93" fmla="*/ 2147483647 h 395"/>
                <a:gd name="T94" fmla="*/ 2147483647 w 556"/>
                <a:gd name="T95" fmla="*/ 2147483647 h 395"/>
                <a:gd name="T96" fmla="*/ 2147483647 w 556"/>
                <a:gd name="T97" fmla="*/ 2147483647 h 395"/>
                <a:gd name="T98" fmla="*/ 2147483647 w 556"/>
                <a:gd name="T99" fmla="*/ 2147483647 h 395"/>
                <a:gd name="T100" fmla="*/ 2147483647 w 556"/>
                <a:gd name="T101" fmla="*/ 2147483647 h 395"/>
                <a:gd name="T102" fmla="*/ 2147483647 w 556"/>
                <a:gd name="T103" fmla="*/ 2147483647 h 395"/>
                <a:gd name="T104" fmla="*/ 2147483647 w 556"/>
                <a:gd name="T105" fmla="*/ 2147483647 h 395"/>
                <a:gd name="T106" fmla="*/ 2147483647 w 556"/>
                <a:gd name="T107" fmla="*/ 2147483647 h 395"/>
                <a:gd name="T108" fmla="*/ 2147483647 w 556"/>
                <a:gd name="T109" fmla="*/ 2147483647 h 395"/>
                <a:gd name="T110" fmla="*/ 2147483647 w 556"/>
                <a:gd name="T111" fmla="*/ 2147483647 h 395"/>
                <a:gd name="T112" fmla="*/ 2147483647 w 556"/>
                <a:gd name="T113" fmla="*/ 2147483647 h 395"/>
                <a:gd name="T114" fmla="*/ 2147483647 w 556"/>
                <a:gd name="T115" fmla="*/ 2147483647 h 395"/>
                <a:gd name="T116" fmla="*/ 2147483647 w 556"/>
                <a:gd name="T117" fmla="*/ 2147483647 h 395"/>
                <a:gd name="T118" fmla="*/ 2147483647 w 556"/>
                <a:gd name="T119" fmla="*/ 2147483647 h 395"/>
                <a:gd name="T120" fmla="*/ 2147483647 w 556"/>
                <a:gd name="T121" fmla="*/ 2147483647 h 395"/>
                <a:gd name="T122" fmla="*/ 2147483647 w 556"/>
                <a:gd name="T123" fmla="*/ 2147483647 h 395"/>
                <a:gd name="T124" fmla="*/ 2147483647 w 556"/>
                <a:gd name="T125" fmla="*/ 2147483647 h 3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56" h="395">
                  <a:moveTo>
                    <a:pt x="539" y="379"/>
                  </a:moveTo>
                  <a:lnTo>
                    <a:pt x="540" y="380"/>
                  </a:lnTo>
                  <a:lnTo>
                    <a:pt x="542" y="383"/>
                  </a:lnTo>
                  <a:lnTo>
                    <a:pt x="541" y="387"/>
                  </a:lnTo>
                  <a:lnTo>
                    <a:pt x="533" y="388"/>
                  </a:lnTo>
                  <a:lnTo>
                    <a:pt x="527" y="388"/>
                  </a:lnTo>
                  <a:lnTo>
                    <a:pt x="523" y="387"/>
                  </a:lnTo>
                  <a:lnTo>
                    <a:pt x="518" y="387"/>
                  </a:lnTo>
                  <a:lnTo>
                    <a:pt x="514" y="388"/>
                  </a:lnTo>
                  <a:lnTo>
                    <a:pt x="510" y="388"/>
                  </a:lnTo>
                  <a:lnTo>
                    <a:pt x="506" y="389"/>
                  </a:lnTo>
                  <a:lnTo>
                    <a:pt x="501" y="390"/>
                  </a:lnTo>
                  <a:lnTo>
                    <a:pt x="495" y="392"/>
                  </a:lnTo>
                  <a:lnTo>
                    <a:pt x="488" y="393"/>
                  </a:lnTo>
                  <a:lnTo>
                    <a:pt x="482" y="394"/>
                  </a:lnTo>
                  <a:lnTo>
                    <a:pt x="478" y="395"/>
                  </a:lnTo>
                  <a:lnTo>
                    <a:pt x="473" y="395"/>
                  </a:lnTo>
                  <a:lnTo>
                    <a:pt x="468" y="395"/>
                  </a:lnTo>
                  <a:lnTo>
                    <a:pt x="464" y="394"/>
                  </a:lnTo>
                  <a:lnTo>
                    <a:pt x="459" y="394"/>
                  </a:lnTo>
                  <a:lnTo>
                    <a:pt x="453" y="393"/>
                  </a:lnTo>
                  <a:lnTo>
                    <a:pt x="449" y="393"/>
                  </a:lnTo>
                  <a:lnTo>
                    <a:pt x="444" y="393"/>
                  </a:lnTo>
                  <a:lnTo>
                    <a:pt x="440" y="394"/>
                  </a:lnTo>
                  <a:lnTo>
                    <a:pt x="435" y="395"/>
                  </a:lnTo>
                  <a:lnTo>
                    <a:pt x="430" y="395"/>
                  </a:lnTo>
                  <a:lnTo>
                    <a:pt x="427" y="395"/>
                  </a:lnTo>
                  <a:lnTo>
                    <a:pt x="422" y="394"/>
                  </a:lnTo>
                  <a:lnTo>
                    <a:pt x="419" y="392"/>
                  </a:lnTo>
                  <a:lnTo>
                    <a:pt x="414" y="386"/>
                  </a:lnTo>
                  <a:lnTo>
                    <a:pt x="413" y="380"/>
                  </a:lnTo>
                  <a:lnTo>
                    <a:pt x="409" y="375"/>
                  </a:lnTo>
                  <a:lnTo>
                    <a:pt x="397" y="372"/>
                  </a:lnTo>
                  <a:lnTo>
                    <a:pt x="389" y="371"/>
                  </a:lnTo>
                  <a:lnTo>
                    <a:pt x="382" y="368"/>
                  </a:lnTo>
                  <a:lnTo>
                    <a:pt x="376" y="366"/>
                  </a:lnTo>
                  <a:lnTo>
                    <a:pt x="372" y="364"/>
                  </a:lnTo>
                  <a:lnTo>
                    <a:pt x="368" y="362"/>
                  </a:lnTo>
                  <a:lnTo>
                    <a:pt x="365" y="359"/>
                  </a:lnTo>
                  <a:lnTo>
                    <a:pt x="362" y="358"/>
                  </a:lnTo>
                  <a:lnTo>
                    <a:pt x="359" y="356"/>
                  </a:lnTo>
                  <a:lnTo>
                    <a:pt x="354" y="352"/>
                  </a:lnTo>
                  <a:lnTo>
                    <a:pt x="350" y="351"/>
                  </a:lnTo>
                  <a:lnTo>
                    <a:pt x="344" y="352"/>
                  </a:lnTo>
                  <a:lnTo>
                    <a:pt x="335" y="357"/>
                  </a:lnTo>
                  <a:lnTo>
                    <a:pt x="324" y="362"/>
                  </a:lnTo>
                  <a:lnTo>
                    <a:pt x="316" y="363"/>
                  </a:lnTo>
                  <a:lnTo>
                    <a:pt x="309" y="365"/>
                  </a:lnTo>
                  <a:lnTo>
                    <a:pt x="304" y="370"/>
                  </a:lnTo>
                  <a:lnTo>
                    <a:pt x="297" y="377"/>
                  </a:lnTo>
                  <a:lnTo>
                    <a:pt x="290" y="381"/>
                  </a:lnTo>
                  <a:lnTo>
                    <a:pt x="283" y="381"/>
                  </a:lnTo>
                  <a:lnTo>
                    <a:pt x="276" y="377"/>
                  </a:lnTo>
                  <a:lnTo>
                    <a:pt x="271" y="373"/>
                  </a:lnTo>
                  <a:lnTo>
                    <a:pt x="267" y="370"/>
                  </a:lnTo>
                  <a:lnTo>
                    <a:pt x="262" y="366"/>
                  </a:lnTo>
                  <a:lnTo>
                    <a:pt x="259" y="363"/>
                  </a:lnTo>
                  <a:lnTo>
                    <a:pt x="256" y="358"/>
                  </a:lnTo>
                  <a:lnTo>
                    <a:pt x="256" y="355"/>
                  </a:lnTo>
                  <a:lnTo>
                    <a:pt x="260" y="350"/>
                  </a:lnTo>
                  <a:lnTo>
                    <a:pt x="268" y="344"/>
                  </a:lnTo>
                  <a:lnTo>
                    <a:pt x="277" y="340"/>
                  </a:lnTo>
                  <a:lnTo>
                    <a:pt x="283" y="337"/>
                  </a:lnTo>
                  <a:lnTo>
                    <a:pt x="288" y="337"/>
                  </a:lnTo>
                  <a:lnTo>
                    <a:pt x="291" y="337"/>
                  </a:lnTo>
                  <a:lnTo>
                    <a:pt x="293" y="337"/>
                  </a:lnTo>
                  <a:lnTo>
                    <a:pt x="296" y="336"/>
                  </a:lnTo>
                  <a:lnTo>
                    <a:pt x="300" y="334"/>
                  </a:lnTo>
                  <a:lnTo>
                    <a:pt x="305" y="329"/>
                  </a:lnTo>
                  <a:lnTo>
                    <a:pt x="316" y="320"/>
                  </a:lnTo>
                  <a:lnTo>
                    <a:pt x="326" y="313"/>
                  </a:lnTo>
                  <a:lnTo>
                    <a:pt x="330" y="307"/>
                  </a:lnTo>
                  <a:lnTo>
                    <a:pt x="327" y="301"/>
                  </a:lnTo>
                  <a:lnTo>
                    <a:pt x="318" y="295"/>
                  </a:lnTo>
                  <a:lnTo>
                    <a:pt x="308" y="292"/>
                  </a:lnTo>
                  <a:lnTo>
                    <a:pt x="305" y="287"/>
                  </a:lnTo>
                  <a:lnTo>
                    <a:pt x="309" y="273"/>
                  </a:lnTo>
                  <a:lnTo>
                    <a:pt x="320" y="258"/>
                  </a:lnTo>
                  <a:lnTo>
                    <a:pt x="328" y="246"/>
                  </a:lnTo>
                  <a:lnTo>
                    <a:pt x="327" y="235"/>
                  </a:lnTo>
                  <a:lnTo>
                    <a:pt x="315" y="218"/>
                  </a:lnTo>
                  <a:lnTo>
                    <a:pt x="306" y="208"/>
                  </a:lnTo>
                  <a:lnTo>
                    <a:pt x="297" y="200"/>
                  </a:lnTo>
                  <a:lnTo>
                    <a:pt x="289" y="193"/>
                  </a:lnTo>
                  <a:lnTo>
                    <a:pt x="282" y="188"/>
                  </a:lnTo>
                  <a:lnTo>
                    <a:pt x="274" y="183"/>
                  </a:lnTo>
                  <a:lnTo>
                    <a:pt x="267" y="180"/>
                  </a:lnTo>
                  <a:lnTo>
                    <a:pt x="260" y="176"/>
                  </a:lnTo>
                  <a:lnTo>
                    <a:pt x="252" y="173"/>
                  </a:lnTo>
                  <a:lnTo>
                    <a:pt x="244" y="169"/>
                  </a:lnTo>
                  <a:lnTo>
                    <a:pt x="236" y="166"/>
                  </a:lnTo>
                  <a:lnTo>
                    <a:pt x="228" y="161"/>
                  </a:lnTo>
                  <a:lnTo>
                    <a:pt x="221" y="156"/>
                  </a:lnTo>
                  <a:lnTo>
                    <a:pt x="214" y="152"/>
                  </a:lnTo>
                  <a:lnTo>
                    <a:pt x="208" y="148"/>
                  </a:lnTo>
                  <a:lnTo>
                    <a:pt x="202" y="145"/>
                  </a:lnTo>
                  <a:lnTo>
                    <a:pt x="199" y="142"/>
                  </a:lnTo>
                  <a:lnTo>
                    <a:pt x="191" y="137"/>
                  </a:lnTo>
                  <a:lnTo>
                    <a:pt x="183" y="132"/>
                  </a:lnTo>
                  <a:lnTo>
                    <a:pt x="178" y="131"/>
                  </a:lnTo>
                  <a:lnTo>
                    <a:pt x="179" y="137"/>
                  </a:lnTo>
                  <a:lnTo>
                    <a:pt x="185" y="146"/>
                  </a:lnTo>
                  <a:lnTo>
                    <a:pt x="186" y="152"/>
                  </a:lnTo>
                  <a:lnTo>
                    <a:pt x="183" y="155"/>
                  </a:lnTo>
                  <a:lnTo>
                    <a:pt x="171" y="155"/>
                  </a:lnTo>
                  <a:lnTo>
                    <a:pt x="163" y="155"/>
                  </a:lnTo>
                  <a:lnTo>
                    <a:pt x="159" y="155"/>
                  </a:lnTo>
                  <a:lnTo>
                    <a:pt x="154" y="156"/>
                  </a:lnTo>
                  <a:lnTo>
                    <a:pt x="151" y="159"/>
                  </a:lnTo>
                  <a:lnTo>
                    <a:pt x="147" y="161"/>
                  </a:lnTo>
                  <a:lnTo>
                    <a:pt x="142" y="162"/>
                  </a:lnTo>
                  <a:lnTo>
                    <a:pt x="138" y="163"/>
                  </a:lnTo>
                  <a:lnTo>
                    <a:pt x="131" y="165"/>
                  </a:lnTo>
                  <a:lnTo>
                    <a:pt x="124" y="166"/>
                  </a:lnTo>
                  <a:lnTo>
                    <a:pt x="118" y="167"/>
                  </a:lnTo>
                  <a:lnTo>
                    <a:pt x="114" y="168"/>
                  </a:lnTo>
                  <a:lnTo>
                    <a:pt x="110" y="169"/>
                  </a:lnTo>
                  <a:lnTo>
                    <a:pt x="106" y="170"/>
                  </a:lnTo>
                  <a:lnTo>
                    <a:pt x="101" y="170"/>
                  </a:lnTo>
                  <a:lnTo>
                    <a:pt x="95" y="170"/>
                  </a:lnTo>
                  <a:lnTo>
                    <a:pt x="87" y="169"/>
                  </a:lnTo>
                  <a:lnTo>
                    <a:pt x="74" y="166"/>
                  </a:lnTo>
                  <a:lnTo>
                    <a:pt x="70" y="162"/>
                  </a:lnTo>
                  <a:lnTo>
                    <a:pt x="66" y="160"/>
                  </a:lnTo>
                  <a:lnTo>
                    <a:pt x="60" y="161"/>
                  </a:lnTo>
                  <a:lnTo>
                    <a:pt x="51" y="166"/>
                  </a:lnTo>
                  <a:lnTo>
                    <a:pt x="47" y="168"/>
                  </a:lnTo>
                  <a:lnTo>
                    <a:pt x="43" y="168"/>
                  </a:lnTo>
                  <a:lnTo>
                    <a:pt x="35" y="163"/>
                  </a:lnTo>
                  <a:lnTo>
                    <a:pt x="30" y="160"/>
                  </a:lnTo>
                  <a:lnTo>
                    <a:pt x="24" y="156"/>
                  </a:lnTo>
                  <a:lnTo>
                    <a:pt x="18" y="153"/>
                  </a:lnTo>
                  <a:lnTo>
                    <a:pt x="13" y="151"/>
                  </a:lnTo>
                  <a:lnTo>
                    <a:pt x="10" y="148"/>
                  </a:lnTo>
                  <a:lnTo>
                    <a:pt x="9" y="145"/>
                  </a:lnTo>
                  <a:lnTo>
                    <a:pt x="11" y="143"/>
                  </a:lnTo>
                  <a:lnTo>
                    <a:pt x="16" y="140"/>
                  </a:lnTo>
                  <a:lnTo>
                    <a:pt x="23" y="138"/>
                  </a:lnTo>
                  <a:lnTo>
                    <a:pt x="30" y="137"/>
                  </a:lnTo>
                  <a:lnTo>
                    <a:pt x="36" y="136"/>
                  </a:lnTo>
                  <a:lnTo>
                    <a:pt x="41" y="135"/>
                  </a:lnTo>
                  <a:lnTo>
                    <a:pt x="45" y="133"/>
                  </a:lnTo>
                  <a:lnTo>
                    <a:pt x="45" y="132"/>
                  </a:lnTo>
                  <a:lnTo>
                    <a:pt x="42" y="130"/>
                  </a:lnTo>
                  <a:lnTo>
                    <a:pt x="35" y="128"/>
                  </a:lnTo>
                  <a:lnTo>
                    <a:pt x="27" y="125"/>
                  </a:lnTo>
                  <a:lnTo>
                    <a:pt x="19" y="123"/>
                  </a:lnTo>
                  <a:lnTo>
                    <a:pt x="13" y="122"/>
                  </a:lnTo>
                  <a:lnTo>
                    <a:pt x="9" y="121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1" y="60"/>
                  </a:lnTo>
                  <a:lnTo>
                    <a:pt x="5" y="39"/>
                  </a:lnTo>
                  <a:lnTo>
                    <a:pt x="12" y="21"/>
                  </a:lnTo>
                  <a:lnTo>
                    <a:pt x="22" y="9"/>
                  </a:lnTo>
                  <a:lnTo>
                    <a:pt x="31" y="3"/>
                  </a:lnTo>
                  <a:lnTo>
                    <a:pt x="39" y="3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49" y="19"/>
                  </a:lnTo>
                  <a:lnTo>
                    <a:pt x="43" y="40"/>
                  </a:lnTo>
                  <a:lnTo>
                    <a:pt x="42" y="56"/>
                  </a:lnTo>
                  <a:lnTo>
                    <a:pt x="45" y="70"/>
                  </a:lnTo>
                  <a:lnTo>
                    <a:pt x="50" y="80"/>
                  </a:lnTo>
                  <a:lnTo>
                    <a:pt x="56" y="90"/>
                  </a:lnTo>
                  <a:lnTo>
                    <a:pt x="62" y="97"/>
                  </a:lnTo>
                  <a:lnTo>
                    <a:pt x="68" y="102"/>
                  </a:lnTo>
                  <a:lnTo>
                    <a:pt x="71" y="108"/>
                  </a:lnTo>
                  <a:lnTo>
                    <a:pt x="70" y="107"/>
                  </a:lnTo>
                  <a:lnTo>
                    <a:pt x="63" y="87"/>
                  </a:lnTo>
                  <a:lnTo>
                    <a:pt x="56" y="62"/>
                  </a:lnTo>
                  <a:lnTo>
                    <a:pt x="55" y="41"/>
                  </a:lnTo>
                  <a:lnTo>
                    <a:pt x="58" y="26"/>
                  </a:lnTo>
                  <a:lnTo>
                    <a:pt x="62" y="12"/>
                  </a:lnTo>
                  <a:lnTo>
                    <a:pt x="69" y="3"/>
                  </a:lnTo>
                  <a:lnTo>
                    <a:pt x="79" y="0"/>
                  </a:lnTo>
                  <a:lnTo>
                    <a:pt x="91" y="2"/>
                  </a:lnTo>
                  <a:lnTo>
                    <a:pt x="100" y="7"/>
                  </a:lnTo>
                  <a:lnTo>
                    <a:pt x="106" y="14"/>
                  </a:lnTo>
                  <a:lnTo>
                    <a:pt x="109" y="21"/>
                  </a:lnTo>
                  <a:lnTo>
                    <a:pt x="111" y="26"/>
                  </a:lnTo>
                  <a:lnTo>
                    <a:pt x="114" y="32"/>
                  </a:lnTo>
                  <a:lnTo>
                    <a:pt x="115" y="39"/>
                  </a:lnTo>
                  <a:lnTo>
                    <a:pt x="116" y="47"/>
                  </a:lnTo>
                  <a:lnTo>
                    <a:pt x="118" y="53"/>
                  </a:lnTo>
                  <a:lnTo>
                    <a:pt x="124" y="54"/>
                  </a:lnTo>
                  <a:lnTo>
                    <a:pt x="132" y="52"/>
                  </a:lnTo>
                  <a:lnTo>
                    <a:pt x="140" y="47"/>
                  </a:lnTo>
                  <a:lnTo>
                    <a:pt x="146" y="41"/>
                  </a:lnTo>
                  <a:lnTo>
                    <a:pt x="147" y="36"/>
                  </a:lnTo>
                  <a:lnTo>
                    <a:pt x="149" y="31"/>
                  </a:lnTo>
                  <a:lnTo>
                    <a:pt x="156" y="27"/>
                  </a:lnTo>
                  <a:lnTo>
                    <a:pt x="164" y="23"/>
                  </a:lnTo>
                  <a:lnTo>
                    <a:pt x="169" y="19"/>
                  </a:lnTo>
                  <a:lnTo>
                    <a:pt x="175" y="19"/>
                  </a:lnTo>
                  <a:lnTo>
                    <a:pt x="185" y="24"/>
                  </a:lnTo>
                  <a:lnTo>
                    <a:pt x="197" y="32"/>
                  </a:lnTo>
                  <a:lnTo>
                    <a:pt x="202" y="38"/>
                  </a:lnTo>
                  <a:lnTo>
                    <a:pt x="206" y="44"/>
                  </a:lnTo>
                  <a:lnTo>
                    <a:pt x="209" y="49"/>
                  </a:lnTo>
                  <a:lnTo>
                    <a:pt x="214" y="55"/>
                  </a:lnTo>
                  <a:lnTo>
                    <a:pt x="221" y="60"/>
                  </a:lnTo>
                  <a:lnTo>
                    <a:pt x="227" y="61"/>
                  </a:lnTo>
                  <a:lnTo>
                    <a:pt x="231" y="56"/>
                  </a:lnTo>
                  <a:lnTo>
                    <a:pt x="237" y="49"/>
                  </a:lnTo>
                  <a:lnTo>
                    <a:pt x="246" y="46"/>
                  </a:lnTo>
                  <a:lnTo>
                    <a:pt x="256" y="46"/>
                  </a:lnTo>
                  <a:lnTo>
                    <a:pt x="263" y="49"/>
                  </a:lnTo>
                  <a:lnTo>
                    <a:pt x="266" y="54"/>
                  </a:lnTo>
                  <a:lnTo>
                    <a:pt x="268" y="56"/>
                  </a:lnTo>
                  <a:lnTo>
                    <a:pt x="271" y="59"/>
                  </a:lnTo>
                  <a:lnTo>
                    <a:pt x="281" y="61"/>
                  </a:lnTo>
                  <a:lnTo>
                    <a:pt x="288" y="62"/>
                  </a:lnTo>
                  <a:lnTo>
                    <a:pt x="296" y="62"/>
                  </a:lnTo>
                  <a:lnTo>
                    <a:pt x="304" y="63"/>
                  </a:lnTo>
                  <a:lnTo>
                    <a:pt x="311" y="63"/>
                  </a:lnTo>
                  <a:lnTo>
                    <a:pt x="318" y="63"/>
                  </a:lnTo>
                  <a:lnTo>
                    <a:pt x="321" y="64"/>
                  </a:lnTo>
                  <a:lnTo>
                    <a:pt x="323" y="67"/>
                  </a:lnTo>
                  <a:lnTo>
                    <a:pt x="321" y="69"/>
                  </a:lnTo>
                  <a:lnTo>
                    <a:pt x="319" y="72"/>
                  </a:lnTo>
                  <a:lnTo>
                    <a:pt x="322" y="72"/>
                  </a:lnTo>
                  <a:lnTo>
                    <a:pt x="329" y="72"/>
                  </a:lnTo>
                  <a:lnTo>
                    <a:pt x="335" y="74"/>
                  </a:lnTo>
                  <a:lnTo>
                    <a:pt x="339" y="78"/>
                  </a:lnTo>
                  <a:lnTo>
                    <a:pt x="345" y="83"/>
                  </a:lnTo>
                  <a:lnTo>
                    <a:pt x="349" y="86"/>
                  </a:lnTo>
                  <a:lnTo>
                    <a:pt x="351" y="87"/>
                  </a:lnTo>
                  <a:lnTo>
                    <a:pt x="350" y="87"/>
                  </a:lnTo>
                  <a:lnTo>
                    <a:pt x="345" y="89"/>
                  </a:lnTo>
                  <a:lnTo>
                    <a:pt x="342" y="91"/>
                  </a:lnTo>
                  <a:lnTo>
                    <a:pt x="339" y="93"/>
                  </a:lnTo>
                  <a:lnTo>
                    <a:pt x="343" y="97"/>
                  </a:lnTo>
                  <a:lnTo>
                    <a:pt x="352" y="100"/>
                  </a:lnTo>
                  <a:lnTo>
                    <a:pt x="361" y="102"/>
                  </a:lnTo>
                  <a:lnTo>
                    <a:pt x="361" y="105"/>
                  </a:lnTo>
                  <a:lnTo>
                    <a:pt x="357" y="107"/>
                  </a:lnTo>
                  <a:lnTo>
                    <a:pt x="353" y="108"/>
                  </a:lnTo>
                  <a:lnTo>
                    <a:pt x="351" y="110"/>
                  </a:lnTo>
                  <a:lnTo>
                    <a:pt x="351" y="115"/>
                  </a:lnTo>
                  <a:lnTo>
                    <a:pt x="350" y="118"/>
                  </a:lnTo>
                  <a:lnTo>
                    <a:pt x="349" y="123"/>
                  </a:lnTo>
                  <a:lnTo>
                    <a:pt x="349" y="127"/>
                  </a:lnTo>
                  <a:lnTo>
                    <a:pt x="353" y="132"/>
                  </a:lnTo>
                  <a:lnTo>
                    <a:pt x="361" y="135"/>
                  </a:lnTo>
                  <a:lnTo>
                    <a:pt x="371" y="133"/>
                  </a:lnTo>
                  <a:lnTo>
                    <a:pt x="377" y="133"/>
                  </a:lnTo>
                  <a:lnTo>
                    <a:pt x="384" y="136"/>
                  </a:lnTo>
                  <a:lnTo>
                    <a:pt x="392" y="143"/>
                  </a:lnTo>
                  <a:lnTo>
                    <a:pt x="400" y="150"/>
                  </a:lnTo>
                  <a:lnTo>
                    <a:pt x="407" y="152"/>
                  </a:lnTo>
                  <a:lnTo>
                    <a:pt x="409" y="150"/>
                  </a:lnTo>
                  <a:lnTo>
                    <a:pt x="406" y="144"/>
                  </a:lnTo>
                  <a:lnTo>
                    <a:pt x="403" y="139"/>
                  </a:lnTo>
                  <a:lnTo>
                    <a:pt x="403" y="137"/>
                  </a:lnTo>
                  <a:lnTo>
                    <a:pt x="409" y="139"/>
                  </a:lnTo>
                  <a:lnTo>
                    <a:pt x="414" y="140"/>
                  </a:lnTo>
                  <a:lnTo>
                    <a:pt x="421" y="142"/>
                  </a:lnTo>
                  <a:lnTo>
                    <a:pt x="429" y="143"/>
                  </a:lnTo>
                  <a:lnTo>
                    <a:pt x="436" y="143"/>
                  </a:lnTo>
                  <a:lnTo>
                    <a:pt x="442" y="144"/>
                  </a:lnTo>
                  <a:lnTo>
                    <a:pt x="447" y="145"/>
                  </a:lnTo>
                  <a:lnTo>
                    <a:pt x="450" y="146"/>
                  </a:lnTo>
                  <a:lnTo>
                    <a:pt x="451" y="148"/>
                  </a:lnTo>
                  <a:lnTo>
                    <a:pt x="450" y="152"/>
                  </a:lnTo>
                  <a:lnTo>
                    <a:pt x="451" y="154"/>
                  </a:lnTo>
                  <a:lnTo>
                    <a:pt x="453" y="155"/>
                  </a:lnTo>
                  <a:lnTo>
                    <a:pt x="457" y="155"/>
                  </a:lnTo>
                  <a:lnTo>
                    <a:pt x="461" y="155"/>
                  </a:lnTo>
                  <a:lnTo>
                    <a:pt x="466" y="153"/>
                  </a:lnTo>
                  <a:lnTo>
                    <a:pt x="472" y="152"/>
                  </a:lnTo>
                  <a:lnTo>
                    <a:pt x="480" y="152"/>
                  </a:lnTo>
                  <a:lnTo>
                    <a:pt x="490" y="153"/>
                  </a:lnTo>
                  <a:lnTo>
                    <a:pt x="501" y="154"/>
                  </a:lnTo>
                  <a:lnTo>
                    <a:pt x="509" y="158"/>
                  </a:lnTo>
                  <a:lnTo>
                    <a:pt x="511" y="163"/>
                  </a:lnTo>
                  <a:lnTo>
                    <a:pt x="508" y="169"/>
                  </a:lnTo>
                  <a:lnTo>
                    <a:pt x="501" y="173"/>
                  </a:lnTo>
                  <a:lnTo>
                    <a:pt x="496" y="176"/>
                  </a:lnTo>
                  <a:lnTo>
                    <a:pt x="496" y="180"/>
                  </a:lnTo>
                  <a:lnTo>
                    <a:pt x="501" y="183"/>
                  </a:lnTo>
                  <a:lnTo>
                    <a:pt x="505" y="186"/>
                  </a:lnTo>
                  <a:lnTo>
                    <a:pt x="510" y="191"/>
                  </a:lnTo>
                  <a:lnTo>
                    <a:pt x="511" y="196"/>
                  </a:lnTo>
                  <a:lnTo>
                    <a:pt x="511" y="200"/>
                  </a:lnTo>
                  <a:lnTo>
                    <a:pt x="509" y="204"/>
                  </a:lnTo>
                  <a:lnTo>
                    <a:pt x="505" y="207"/>
                  </a:lnTo>
                  <a:lnTo>
                    <a:pt x="501" y="209"/>
                  </a:lnTo>
                  <a:lnTo>
                    <a:pt x="497" y="212"/>
                  </a:lnTo>
                  <a:lnTo>
                    <a:pt x="497" y="214"/>
                  </a:lnTo>
                  <a:lnTo>
                    <a:pt x="499" y="219"/>
                  </a:lnTo>
                  <a:lnTo>
                    <a:pt x="505" y="223"/>
                  </a:lnTo>
                  <a:lnTo>
                    <a:pt x="511" y="228"/>
                  </a:lnTo>
                  <a:lnTo>
                    <a:pt x="514" y="234"/>
                  </a:lnTo>
                  <a:lnTo>
                    <a:pt x="514" y="239"/>
                  </a:lnTo>
                  <a:lnTo>
                    <a:pt x="511" y="244"/>
                  </a:lnTo>
                  <a:lnTo>
                    <a:pt x="506" y="248"/>
                  </a:lnTo>
                  <a:lnTo>
                    <a:pt x="503" y="249"/>
                  </a:lnTo>
                  <a:lnTo>
                    <a:pt x="501" y="249"/>
                  </a:lnTo>
                  <a:lnTo>
                    <a:pt x="495" y="245"/>
                  </a:lnTo>
                  <a:lnTo>
                    <a:pt x="487" y="242"/>
                  </a:lnTo>
                  <a:lnTo>
                    <a:pt x="480" y="238"/>
                  </a:lnTo>
                  <a:lnTo>
                    <a:pt x="474" y="235"/>
                  </a:lnTo>
                  <a:lnTo>
                    <a:pt x="468" y="231"/>
                  </a:lnTo>
                  <a:lnTo>
                    <a:pt x="465" y="229"/>
                  </a:lnTo>
                  <a:lnTo>
                    <a:pt x="460" y="228"/>
                  </a:lnTo>
                  <a:lnTo>
                    <a:pt x="456" y="226"/>
                  </a:lnTo>
                  <a:lnTo>
                    <a:pt x="449" y="223"/>
                  </a:lnTo>
                  <a:lnTo>
                    <a:pt x="440" y="220"/>
                  </a:lnTo>
                  <a:lnTo>
                    <a:pt x="432" y="219"/>
                  </a:lnTo>
                  <a:lnTo>
                    <a:pt x="425" y="220"/>
                  </a:lnTo>
                  <a:lnTo>
                    <a:pt x="421" y="224"/>
                  </a:lnTo>
                  <a:lnTo>
                    <a:pt x="421" y="230"/>
                  </a:lnTo>
                  <a:lnTo>
                    <a:pt x="423" y="236"/>
                  </a:lnTo>
                  <a:lnTo>
                    <a:pt x="428" y="243"/>
                  </a:lnTo>
                  <a:lnTo>
                    <a:pt x="435" y="251"/>
                  </a:lnTo>
                  <a:lnTo>
                    <a:pt x="440" y="254"/>
                  </a:lnTo>
                  <a:lnTo>
                    <a:pt x="443" y="259"/>
                  </a:lnTo>
                  <a:lnTo>
                    <a:pt x="449" y="262"/>
                  </a:lnTo>
                  <a:lnTo>
                    <a:pt x="453" y="265"/>
                  </a:lnTo>
                  <a:lnTo>
                    <a:pt x="459" y="268"/>
                  </a:lnTo>
                  <a:lnTo>
                    <a:pt x="465" y="271"/>
                  </a:lnTo>
                  <a:lnTo>
                    <a:pt x="471" y="272"/>
                  </a:lnTo>
                  <a:lnTo>
                    <a:pt x="476" y="273"/>
                  </a:lnTo>
                  <a:lnTo>
                    <a:pt x="487" y="275"/>
                  </a:lnTo>
                  <a:lnTo>
                    <a:pt x="495" y="277"/>
                  </a:lnTo>
                  <a:lnTo>
                    <a:pt x="501" y="281"/>
                  </a:lnTo>
                  <a:lnTo>
                    <a:pt x="505" y="286"/>
                  </a:lnTo>
                  <a:lnTo>
                    <a:pt x="512" y="289"/>
                  </a:lnTo>
                  <a:lnTo>
                    <a:pt x="520" y="291"/>
                  </a:lnTo>
                  <a:lnTo>
                    <a:pt x="528" y="294"/>
                  </a:lnTo>
                  <a:lnTo>
                    <a:pt x="533" y="301"/>
                  </a:lnTo>
                  <a:lnTo>
                    <a:pt x="534" y="307"/>
                  </a:lnTo>
                  <a:lnTo>
                    <a:pt x="533" y="311"/>
                  </a:lnTo>
                  <a:lnTo>
                    <a:pt x="533" y="315"/>
                  </a:lnTo>
                  <a:lnTo>
                    <a:pt x="536" y="324"/>
                  </a:lnTo>
                  <a:lnTo>
                    <a:pt x="541" y="332"/>
                  </a:lnTo>
                  <a:lnTo>
                    <a:pt x="543" y="337"/>
                  </a:lnTo>
                  <a:lnTo>
                    <a:pt x="544" y="342"/>
                  </a:lnTo>
                  <a:lnTo>
                    <a:pt x="548" y="345"/>
                  </a:lnTo>
                  <a:lnTo>
                    <a:pt x="552" y="350"/>
                  </a:lnTo>
                  <a:lnTo>
                    <a:pt x="556" y="354"/>
                  </a:lnTo>
                  <a:lnTo>
                    <a:pt x="555" y="357"/>
                  </a:lnTo>
                  <a:lnTo>
                    <a:pt x="549" y="356"/>
                  </a:lnTo>
                  <a:lnTo>
                    <a:pt x="544" y="352"/>
                  </a:lnTo>
                  <a:lnTo>
                    <a:pt x="541" y="349"/>
                  </a:lnTo>
                  <a:lnTo>
                    <a:pt x="535" y="345"/>
                  </a:lnTo>
                  <a:lnTo>
                    <a:pt x="525" y="345"/>
                  </a:lnTo>
                  <a:lnTo>
                    <a:pt x="513" y="348"/>
                  </a:lnTo>
                  <a:lnTo>
                    <a:pt x="505" y="349"/>
                  </a:lnTo>
                  <a:lnTo>
                    <a:pt x="499" y="349"/>
                  </a:lnTo>
                  <a:lnTo>
                    <a:pt x="493" y="345"/>
                  </a:lnTo>
                  <a:lnTo>
                    <a:pt x="488" y="343"/>
                  </a:lnTo>
                  <a:lnTo>
                    <a:pt x="483" y="342"/>
                  </a:lnTo>
                  <a:lnTo>
                    <a:pt x="478" y="340"/>
                  </a:lnTo>
                  <a:lnTo>
                    <a:pt x="472" y="339"/>
                  </a:lnTo>
                  <a:lnTo>
                    <a:pt x="466" y="337"/>
                  </a:lnTo>
                  <a:lnTo>
                    <a:pt x="461" y="337"/>
                  </a:lnTo>
                  <a:lnTo>
                    <a:pt x="457" y="337"/>
                  </a:lnTo>
                  <a:lnTo>
                    <a:pt x="453" y="337"/>
                  </a:lnTo>
                  <a:lnTo>
                    <a:pt x="451" y="340"/>
                  </a:lnTo>
                  <a:lnTo>
                    <a:pt x="455" y="343"/>
                  </a:lnTo>
                  <a:lnTo>
                    <a:pt x="463" y="347"/>
                  </a:lnTo>
                  <a:lnTo>
                    <a:pt x="476" y="352"/>
                  </a:lnTo>
                  <a:lnTo>
                    <a:pt x="485" y="355"/>
                  </a:lnTo>
                  <a:lnTo>
                    <a:pt x="490" y="357"/>
                  </a:lnTo>
                  <a:lnTo>
                    <a:pt x="496" y="358"/>
                  </a:lnTo>
                  <a:lnTo>
                    <a:pt x="499" y="358"/>
                  </a:lnTo>
                  <a:lnTo>
                    <a:pt x="503" y="359"/>
                  </a:lnTo>
                  <a:lnTo>
                    <a:pt x="506" y="360"/>
                  </a:lnTo>
                  <a:lnTo>
                    <a:pt x="509" y="362"/>
                  </a:lnTo>
                  <a:lnTo>
                    <a:pt x="511" y="364"/>
                  </a:lnTo>
                  <a:lnTo>
                    <a:pt x="517" y="367"/>
                  </a:lnTo>
                  <a:lnTo>
                    <a:pt x="525" y="371"/>
                  </a:lnTo>
                  <a:lnTo>
                    <a:pt x="533" y="374"/>
                  </a:lnTo>
                  <a:lnTo>
                    <a:pt x="539" y="37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5F183A97-9565-A941-A41A-BCA067B25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349" y="1378241"/>
              <a:ext cx="190172" cy="174391"/>
            </a:xfrm>
            <a:custGeom>
              <a:avLst/>
              <a:gdLst>
                <a:gd name="T0" fmla="*/ 2147483647 w 148"/>
                <a:gd name="T1" fmla="*/ 2147483647 h 146"/>
                <a:gd name="T2" fmla="*/ 2147483647 w 148"/>
                <a:gd name="T3" fmla="*/ 2147483647 h 146"/>
                <a:gd name="T4" fmla="*/ 2147483647 w 148"/>
                <a:gd name="T5" fmla="*/ 2147483647 h 146"/>
                <a:gd name="T6" fmla="*/ 2147483647 w 148"/>
                <a:gd name="T7" fmla="*/ 2147483647 h 146"/>
                <a:gd name="T8" fmla="*/ 2147483647 w 148"/>
                <a:gd name="T9" fmla="*/ 2147483647 h 146"/>
                <a:gd name="T10" fmla="*/ 2147483647 w 148"/>
                <a:gd name="T11" fmla="*/ 2147483647 h 146"/>
                <a:gd name="T12" fmla="*/ 2147483647 w 148"/>
                <a:gd name="T13" fmla="*/ 2147483647 h 146"/>
                <a:gd name="T14" fmla="*/ 2147483647 w 148"/>
                <a:gd name="T15" fmla="*/ 2147483647 h 146"/>
                <a:gd name="T16" fmla="*/ 2147483647 w 148"/>
                <a:gd name="T17" fmla="*/ 2147483647 h 146"/>
                <a:gd name="T18" fmla="*/ 2147483647 w 148"/>
                <a:gd name="T19" fmla="*/ 0 h 146"/>
                <a:gd name="T20" fmla="*/ 2147483647 w 148"/>
                <a:gd name="T21" fmla="*/ 2147483647 h 146"/>
                <a:gd name="T22" fmla="*/ 2147483647 w 148"/>
                <a:gd name="T23" fmla="*/ 2147483647 h 146"/>
                <a:gd name="T24" fmla="*/ 2147483647 w 148"/>
                <a:gd name="T25" fmla="*/ 2147483647 h 146"/>
                <a:gd name="T26" fmla="*/ 2147483647 w 148"/>
                <a:gd name="T27" fmla="*/ 2147483647 h 146"/>
                <a:gd name="T28" fmla="*/ 2147483647 w 148"/>
                <a:gd name="T29" fmla="*/ 2147483647 h 146"/>
                <a:gd name="T30" fmla="*/ 2147483647 w 148"/>
                <a:gd name="T31" fmla="*/ 2147483647 h 146"/>
                <a:gd name="T32" fmla="*/ 2147483647 w 148"/>
                <a:gd name="T33" fmla="*/ 2147483647 h 146"/>
                <a:gd name="T34" fmla="*/ 2147483647 w 148"/>
                <a:gd name="T35" fmla="*/ 2147483647 h 146"/>
                <a:gd name="T36" fmla="*/ 2147483647 w 148"/>
                <a:gd name="T37" fmla="*/ 2147483647 h 146"/>
                <a:gd name="T38" fmla="*/ 2147483647 w 148"/>
                <a:gd name="T39" fmla="*/ 2147483647 h 146"/>
                <a:gd name="T40" fmla="*/ 2147483647 w 148"/>
                <a:gd name="T41" fmla="*/ 2147483647 h 146"/>
                <a:gd name="T42" fmla="*/ 2147483647 w 148"/>
                <a:gd name="T43" fmla="*/ 2147483647 h 146"/>
                <a:gd name="T44" fmla="*/ 2147483647 w 148"/>
                <a:gd name="T45" fmla="*/ 2147483647 h 146"/>
                <a:gd name="T46" fmla="*/ 2147483647 w 148"/>
                <a:gd name="T47" fmla="*/ 2147483647 h 146"/>
                <a:gd name="T48" fmla="*/ 2147483647 w 148"/>
                <a:gd name="T49" fmla="*/ 2147483647 h 146"/>
                <a:gd name="T50" fmla="*/ 2147483647 w 148"/>
                <a:gd name="T51" fmla="*/ 2147483647 h 146"/>
                <a:gd name="T52" fmla="*/ 2147483647 w 148"/>
                <a:gd name="T53" fmla="*/ 2147483647 h 146"/>
                <a:gd name="T54" fmla="*/ 2147483647 w 148"/>
                <a:gd name="T55" fmla="*/ 2147483647 h 146"/>
                <a:gd name="T56" fmla="*/ 2147483647 w 148"/>
                <a:gd name="T57" fmla="*/ 2147483647 h 146"/>
                <a:gd name="T58" fmla="*/ 2147483647 w 148"/>
                <a:gd name="T59" fmla="*/ 2147483647 h 146"/>
                <a:gd name="T60" fmla="*/ 2147483647 w 148"/>
                <a:gd name="T61" fmla="*/ 2147483647 h 146"/>
                <a:gd name="T62" fmla="*/ 2147483647 w 148"/>
                <a:gd name="T63" fmla="*/ 2147483647 h 1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8" h="146">
                  <a:moveTo>
                    <a:pt x="148" y="71"/>
                  </a:moveTo>
                  <a:lnTo>
                    <a:pt x="146" y="67"/>
                  </a:lnTo>
                  <a:lnTo>
                    <a:pt x="145" y="56"/>
                  </a:lnTo>
                  <a:lnTo>
                    <a:pt x="141" y="44"/>
                  </a:lnTo>
                  <a:lnTo>
                    <a:pt x="135" y="36"/>
                  </a:lnTo>
                  <a:lnTo>
                    <a:pt x="129" y="33"/>
                  </a:lnTo>
                  <a:lnTo>
                    <a:pt x="125" y="33"/>
                  </a:lnTo>
                  <a:lnTo>
                    <a:pt x="120" y="35"/>
                  </a:lnTo>
                  <a:lnTo>
                    <a:pt x="115" y="32"/>
                  </a:lnTo>
                  <a:lnTo>
                    <a:pt x="111" y="26"/>
                  </a:lnTo>
                  <a:lnTo>
                    <a:pt x="108" y="20"/>
                  </a:lnTo>
                  <a:lnTo>
                    <a:pt x="104" y="14"/>
                  </a:lnTo>
                  <a:lnTo>
                    <a:pt x="95" y="12"/>
                  </a:lnTo>
                  <a:lnTo>
                    <a:pt x="88" y="10"/>
                  </a:lnTo>
                  <a:lnTo>
                    <a:pt x="82" y="9"/>
                  </a:lnTo>
                  <a:lnTo>
                    <a:pt x="77" y="7"/>
                  </a:lnTo>
                  <a:lnTo>
                    <a:pt x="73" y="3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8"/>
                  </a:lnTo>
                  <a:lnTo>
                    <a:pt x="58" y="15"/>
                  </a:lnTo>
                  <a:lnTo>
                    <a:pt x="57" y="20"/>
                  </a:lnTo>
                  <a:lnTo>
                    <a:pt x="55" y="24"/>
                  </a:lnTo>
                  <a:lnTo>
                    <a:pt x="50" y="31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7" y="55"/>
                  </a:lnTo>
                  <a:lnTo>
                    <a:pt x="20" y="62"/>
                  </a:lnTo>
                  <a:lnTo>
                    <a:pt x="11" y="71"/>
                  </a:lnTo>
                  <a:lnTo>
                    <a:pt x="3" y="82"/>
                  </a:lnTo>
                  <a:lnTo>
                    <a:pt x="0" y="90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6" y="94"/>
                  </a:lnTo>
                  <a:lnTo>
                    <a:pt x="11" y="107"/>
                  </a:lnTo>
                  <a:lnTo>
                    <a:pt x="14" y="123"/>
                  </a:lnTo>
                  <a:lnTo>
                    <a:pt x="14" y="136"/>
                  </a:lnTo>
                  <a:lnTo>
                    <a:pt x="15" y="144"/>
                  </a:lnTo>
                  <a:lnTo>
                    <a:pt x="20" y="146"/>
                  </a:lnTo>
                  <a:lnTo>
                    <a:pt x="27" y="143"/>
                  </a:lnTo>
                  <a:lnTo>
                    <a:pt x="32" y="139"/>
                  </a:lnTo>
                  <a:lnTo>
                    <a:pt x="36" y="137"/>
                  </a:lnTo>
                  <a:lnTo>
                    <a:pt x="39" y="138"/>
                  </a:lnTo>
                  <a:lnTo>
                    <a:pt x="44" y="143"/>
                  </a:lnTo>
                  <a:lnTo>
                    <a:pt x="50" y="146"/>
                  </a:lnTo>
                  <a:lnTo>
                    <a:pt x="55" y="145"/>
                  </a:lnTo>
                  <a:lnTo>
                    <a:pt x="60" y="135"/>
                  </a:lnTo>
                  <a:lnTo>
                    <a:pt x="66" y="124"/>
                  </a:lnTo>
                  <a:lnTo>
                    <a:pt x="75" y="119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87" y="104"/>
                  </a:lnTo>
                  <a:lnTo>
                    <a:pt x="87" y="99"/>
                  </a:lnTo>
                  <a:lnTo>
                    <a:pt x="91" y="96"/>
                  </a:lnTo>
                  <a:lnTo>
                    <a:pt x="104" y="92"/>
                  </a:lnTo>
                  <a:lnTo>
                    <a:pt x="112" y="90"/>
                  </a:lnTo>
                  <a:lnTo>
                    <a:pt x="120" y="89"/>
                  </a:lnTo>
                  <a:lnTo>
                    <a:pt x="128" y="86"/>
                  </a:lnTo>
                  <a:lnTo>
                    <a:pt x="135" y="84"/>
                  </a:lnTo>
                  <a:lnTo>
                    <a:pt x="140" y="82"/>
                  </a:lnTo>
                  <a:lnTo>
                    <a:pt x="144" y="78"/>
                  </a:lnTo>
                  <a:lnTo>
                    <a:pt x="146" y="75"/>
                  </a:lnTo>
                  <a:lnTo>
                    <a:pt x="148" y="7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803795EF-018B-D64A-BBA9-34E839D06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932" y="1313792"/>
              <a:ext cx="173057" cy="111837"/>
            </a:xfrm>
            <a:custGeom>
              <a:avLst/>
              <a:gdLst>
                <a:gd name="T0" fmla="*/ 2147483647 w 133"/>
                <a:gd name="T1" fmla="*/ 2147483647 h 91"/>
                <a:gd name="T2" fmla="*/ 2147483647 w 133"/>
                <a:gd name="T3" fmla="*/ 2147483647 h 91"/>
                <a:gd name="T4" fmla="*/ 2147483647 w 133"/>
                <a:gd name="T5" fmla="*/ 2147483647 h 91"/>
                <a:gd name="T6" fmla="*/ 2147483647 w 133"/>
                <a:gd name="T7" fmla="*/ 2147483647 h 91"/>
                <a:gd name="T8" fmla="*/ 2147483647 w 133"/>
                <a:gd name="T9" fmla="*/ 2147483647 h 91"/>
                <a:gd name="T10" fmla="*/ 2147483647 w 133"/>
                <a:gd name="T11" fmla="*/ 2147483647 h 91"/>
                <a:gd name="T12" fmla="*/ 2147483647 w 133"/>
                <a:gd name="T13" fmla="*/ 2147483647 h 91"/>
                <a:gd name="T14" fmla="*/ 2147483647 w 133"/>
                <a:gd name="T15" fmla="*/ 2147483647 h 91"/>
                <a:gd name="T16" fmla="*/ 2147483647 w 133"/>
                <a:gd name="T17" fmla="*/ 2147483647 h 91"/>
                <a:gd name="T18" fmla="*/ 2147483647 w 133"/>
                <a:gd name="T19" fmla="*/ 2147483647 h 91"/>
                <a:gd name="T20" fmla="*/ 2147483647 w 133"/>
                <a:gd name="T21" fmla="*/ 2147483647 h 91"/>
                <a:gd name="T22" fmla="*/ 2147483647 w 133"/>
                <a:gd name="T23" fmla="*/ 2147483647 h 91"/>
                <a:gd name="T24" fmla="*/ 2147483647 w 133"/>
                <a:gd name="T25" fmla="*/ 2147483647 h 91"/>
                <a:gd name="T26" fmla="*/ 2147483647 w 133"/>
                <a:gd name="T27" fmla="*/ 2147483647 h 91"/>
                <a:gd name="T28" fmla="*/ 2147483647 w 133"/>
                <a:gd name="T29" fmla="*/ 2147483647 h 91"/>
                <a:gd name="T30" fmla="*/ 2147483647 w 133"/>
                <a:gd name="T31" fmla="*/ 2147483647 h 91"/>
                <a:gd name="T32" fmla="*/ 2147483647 w 133"/>
                <a:gd name="T33" fmla="*/ 2147483647 h 91"/>
                <a:gd name="T34" fmla="*/ 2147483647 w 133"/>
                <a:gd name="T35" fmla="*/ 2147483647 h 91"/>
                <a:gd name="T36" fmla="*/ 2147483647 w 133"/>
                <a:gd name="T37" fmla="*/ 2147483647 h 91"/>
                <a:gd name="T38" fmla="*/ 2147483647 w 133"/>
                <a:gd name="T39" fmla="*/ 2147483647 h 91"/>
                <a:gd name="T40" fmla="*/ 2147483647 w 133"/>
                <a:gd name="T41" fmla="*/ 2147483647 h 91"/>
                <a:gd name="T42" fmla="*/ 2147483647 w 133"/>
                <a:gd name="T43" fmla="*/ 2147483647 h 91"/>
                <a:gd name="T44" fmla="*/ 2147483647 w 133"/>
                <a:gd name="T45" fmla="*/ 2147483647 h 91"/>
                <a:gd name="T46" fmla="*/ 2147483647 w 133"/>
                <a:gd name="T47" fmla="*/ 2147483647 h 91"/>
                <a:gd name="T48" fmla="*/ 2147483647 w 133"/>
                <a:gd name="T49" fmla="*/ 2147483647 h 91"/>
                <a:gd name="T50" fmla="*/ 2147483647 w 133"/>
                <a:gd name="T51" fmla="*/ 2147483647 h 91"/>
                <a:gd name="T52" fmla="*/ 2147483647 w 133"/>
                <a:gd name="T53" fmla="*/ 2147483647 h 91"/>
                <a:gd name="T54" fmla="*/ 2147483647 w 133"/>
                <a:gd name="T55" fmla="*/ 2147483647 h 91"/>
                <a:gd name="T56" fmla="*/ 0 w 133"/>
                <a:gd name="T57" fmla="*/ 2147483647 h 91"/>
                <a:gd name="T58" fmla="*/ 2147483647 w 133"/>
                <a:gd name="T59" fmla="*/ 2147483647 h 91"/>
                <a:gd name="T60" fmla="*/ 2147483647 w 133"/>
                <a:gd name="T61" fmla="*/ 2147483647 h 91"/>
                <a:gd name="T62" fmla="*/ 2147483647 w 133"/>
                <a:gd name="T63" fmla="*/ 2147483647 h 91"/>
                <a:gd name="T64" fmla="*/ 2147483647 w 133"/>
                <a:gd name="T65" fmla="*/ 2147483647 h 91"/>
                <a:gd name="T66" fmla="*/ 2147483647 w 133"/>
                <a:gd name="T67" fmla="*/ 2147483647 h 91"/>
                <a:gd name="T68" fmla="*/ 2147483647 w 133"/>
                <a:gd name="T69" fmla="*/ 0 h 91"/>
                <a:gd name="T70" fmla="*/ 2147483647 w 133"/>
                <a:gd name="T71" fmla="*/ 2147483647 h 91"/>
                <a:gd name="T72" fmla="*/ 2147483647 w 133"/>
                <a:gd name="T73" fmla="*/ 2147483647 h 91"/>
                <a:gd name="T74" fmla="*/ 2147483647 w 133"/>
                <a:gd name="T75" fmla="*/ 2147483647 h 91"/>
                <a:gd name="T76" fmla="*/ 2147483647 w 133"/>
                <a:gd name="T77" fmla="*/ 2147483647 h 91"/>
                <a:gd name="T78" fmla="*/ 2147483647 w 133"/>
                <a:gd name="T79" fmla="*/ 2147483647 h 91"/>
                <a:gd name="T80" fmla="*/ 2147483647 w 133"/>
                <a:gd name="T81" fmla="*/ 2147483647 h 91"/>
                <a:gd name="T82" fmla="*/ 2147483647 w 133"/>
                <a:gd name="T83" fmla="*/ 2147483647 h 91"/>
                <a:gd name="T84" fmla="*/ 2147483647 w 133"/>
                <a:gd name="T85" fmla="*/ 2147483647 h 91"/>
                <a:gd name="T86" fmla="*/ 2147483647 w 133"/>
                <a:gd name="T87" fmla="*/ 2147483647 h 91"/>
                <a:gd name="T88" fmla="*/ 2147483647 w 133"/>
                <a:gd name="T89" fmla="*/ 2147483647 h 91"/>
                <a:gd name="T90" fmla="*/ 2147483647 w 133"/>
                <a:gd name="T91" fmla="*/ 2147483647 h 91"/>
                <a:gd name="T92" fmla="*/ 2147483647 w 133"/>
                <a:gd name="T93" fmla="*/ 2147483647 h 91"/>
                <a:gd name="T94" fmla="*/ 2147483647 w 133"/>
                <a:gd name="T95" fmla="*/ 2147483647 h 91"/>
                <a:gd name="T96" fmla="*/ 2147483647 w 133"/>
                <a:gd name="T97" fmla="*/ 2147483647 h 91"/>
                <a:gd name="T98" fmla="*/ 2147483647 w 133"/>
                <a:gd name="T99" fmla="*/ 2147483647 h 91"/>
                <a:gd name="T100" fmla="*/ 2147483647 w 133"/>
                <a:gd name="T101" fmla="*/ 2147483647 h 91"/>
                <a:gd name="T102" fmla="*/ 2147483647 w 133"/>
                <a:gd name="T103" fmla="*/ 2147483647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3" h="91">
                  <a:moveTo>
                    <a:pt x="104" y="0"/>
                  </a:moveTo>
                  <a:lnTo>
                    <a:pt x="104" y="4"/>
                  </a:lnTo>
                  <a:lnTo>
                    <a:pt x="103" y="13"/>
                  </a:lnTo>
                  <a:lnTo>
                    <a:pt x="103" y="23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1" y="39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11" y="43"/>
                  </a:lnTo>
                  <a:lnTo>
                    <a:pt x="113" y="37"/>
                  </a:lnTo>
                  <a:lnTo>
                    <a:pt x="115" y="34"/>
                  </a:lnTo>
                  <a:lnTo>
                    <a:pt x="121" y="36"/>
                  </a:lnTo>
                  <a:lnTo>
                    <a:pt x="128" y="42"/>
                  </a:lnTo>
                  <a:lnTo>
                    <a:pt x="132" y="45"/>
                  </a:lnTo>
                  <a:lnTo>
                    <a:pt x="133" y="49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1" y="66"/>
                  </a:lnTo>
                  <a:lnTo>
                    <a:pt x="128" y="72"/>
                  </a:lnTo>
                  <a:lnTo>
                    <a:pt x="123" y="78"/>
                  </a:lnTo>
                  <a:lnTo>
                    <a:pt x="121" y="82"/>
                  </a:lnTo>
                  <a:lnTo>
                    <a:pt x="116" y="84"/>
                  </a:lnTo>
                  <a:lnTo>
                    <a:pt x="107" y="83"/>
                  </a:lnTo>
                  <a:lnTo>
                    <a:pt x="96" y="81"/>
                  </a:lnTo>
                  <a:lnTo>
                    <a:pt x="88" y="78"/>
                  </a:lnTo>
                  <a:lnTo>
                    <a:pt x="83" y="77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2" y="85"/>
                  </a:lnTo>
                  <a:lnTo>
                    <a:pt x="68" y="88"/>
                  </a:lnTo>
                  <a:lnTo>
                    <a:pt x="61" y="90"/>
                  </a:lnTo>
                  <a:lnTo>
                    <a:pt x="54" y="91"/>
                  </a:lnTo>
                  <a:lnTo>
                    <a:pt x="49" y="91"/>
                  </a:lnTo>
                  <a:lnTo>
                    <a:pt x="45" y="91"/>
                  </a:lnTo>
                  <a:lnTo>
                    <a:pt x="39" y="91"/>
                  </a:lnTo>
                  <a:lnTo>
                    <a:pt x="32" y="89"/>
                  </a:lnTo>
                  <a:lnTo>
                    <a:pt x="24" y="85"/>
                  </a:lnTo>
                  <a:lnTo>
                    <a:pt x="18" y="82"/>
                  </a:lnTo>
                  <a:lnTo>
                    <a:pt x="19" y="78"/>
                  </a:lnTo>
                  <a:lnTo>
                    <a:pt x="25" y="77"/>
                  </a:lnTo>
                  <a:lnTo>
                    <a:pt x="32" y="77"/>
                  </a:lnTo>
                  <a:lnTo>
                    <a:pt x="38" y="77"/>
                  </a:lnTo>
                  <a:lnTo>
                    <a:pt x="43" y="75"/>
                  </a:lnTo>
                  <a:lnTo>
                    <a:pt x="48" y="70"/>
                  </a:lnTo>
                  <a:lnTo>
                    <a:pt x="49" y="6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35" y="65"/>
                  </a:lnTo>
                  <a:lnTo>
                    <a:pt x="32" y="67"/>
                  </a:lnTo>
                  <a:lnTo>
                    <a:pt x="27" y="67"/>
                  </a:lnTo>
                  <a:lnTo>
                    <a:pt x="20" y="62"/>
                  </a:lnTo>
                  <a:lnTo>
                    <a:pt x="14" y="57"/>
                  </a:lnTo>
                  <a:lnTo>
                    <a:pt x="8" y="53"/>
                  </a:lnTo>
                  <a:lnTo>
                    <a:pt x="4" y="51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0"/>
                  </a:lnTo>
                  <a:lnTo>
                    <a:pt x="12" y="25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8" y="14"/>
                  </a:lnTo>
                  <a:lnTo>
                    <a:pt x="23" y="7"/>
                  </a:lnTo>
                  <a:lnTo>
                    <a:pt x="25" y="4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6" y="5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50" y="15"/>
                  </a:lnTo>
                  <a:lnTo>
                    <a:pt x="55" y="19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61" y="31"/>
                  </a:lnTo>
                  <a:lnTo>
                    <a:pt x="65" y="35"/>
                  </a:lnTo>
                  <a:lnTo>
                    <a:pt x="68" y="39"/>
                  </a:lnTo>
                  <a:lnTo>
                    <a:pt x="68" y="44"/>
                  </a:lnTo>
                  <a:lnTo>
                    <a:pt x="68" y="47"/>
                  </a:lnTo>
                  <a:lnTo>
                    <a:pt x="70" y="50"/>
                  </a:lnTo>
                  <a:lnTo>
                    <a:pt x="75" y="52"/>
                  </a:lnTo>
                  <a:lnTo>
                    <a:pt x="80" y="55"/>
                  </a:lnTo>
                  <a:lnTo>
                    <a:pt x="86" y="59"/>
                  </a:lnTo>
                  <a:lnTo>
                    <a:pt x="90" y="59"/>
                  </a:lnTo>
                  <a:lnTo>
                    <a:pt x="91" y="54"/>
                  </a:lnTo>
                  <a:lnTo>
                    <a:pt x="91" y="47"/>
                  </a:lnTo>
                  <a:lnTo>
                    <a:pt x="91" y="42"/>
                  </a:lnTo>
                  <a:lnTo>
                    <a:pt x="91" y="37"/>
                  </a:lnTo>
                  <a:lnTo>
                    <a:pt x="91" y="32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5" y="29"/>
                  </a:lnTo>
                  <a:lnTo>
                    <a:pt x="84" y="24"/>
                  </a:lnTo>
                  <a:lnTo>
                    <a:pt x="84" y="19"/>
                  </a:lnTo>
                  <a:lnTo>
                    <a:pt x="84" y="14"/>
                  </a:lnTo>
                  <a:lnTo>
                    <a:pt x="85" y="11"/>
                  </a:lnTo>
                  <a:lnTo>
                    <a:pt x="88" y="8"/>
                  </a:lnTo>
                  <a:lnTo>
                    <a:pt x="94" y="6"/>
                  </a:lnTo>
                  <a:lnTo>
                    <a:pt x="99" y="4"/>
                  </a:lnTo>
                  <a:lnTo>
                    <a:pt x="103" y="1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8281AAA2-CC82-7A4C-B3CF-199864EDA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667" y="1255030"/>
              <a:ext cx="131220" cy="73927"/>
            </a:xfrm>
            <a:custGeom>
              <a:avLst/>
              <a:gdLst>
                <a:gd name="T0" fmla="*/ 2147483647 w 102"/>
                <a:gd name="T1" fmla="*/ 2147483647 h 60"/>
                <a:gd name="T2" fmla="*/ 2147483647 w 102"/>
                <a:gd name="T3" fmla="*/ 2147483647 h 60"/>
                <a:gd name="T4" fmla="*/ 2147483647 w 102"/>
                <a:gd name="T5" fmla="*/ 2147483647 h 60"/>
                <a:gd name="T6" fmla="*/ 2147483647 w 102"/>
                <a:gd name="T7" fmla="*/ 2147483647 h 60"/>
                <a:gd name="T8" fmla="*/ 2147483647 w 102"/>
                <a:gd name="T9" fmla="*/ 2147483647 h 60"/>
                <a:gd name="T10" fmla="*/ 2147483647 w 102"/>
                <a:gd name="T11" fmla="*/ 2147483647 h 60"/>
                <a:gd name="T12" fmla="*/ 2147483647 w 102"/>
                <a:gd name="T13" fmla="*/ 2147483647 h 60"/>
                <a:gd name="T14" fmla="*/ 2147483647 w 102"/>
                <a:gd name="T15" fmla="*/ 2147483647 h 60"/>
                <a:gd name="T16" fmla="*/ 2147483647 w 102"/>
                <a:gd name="T17" fmla="*/ 2147483647 h 60"/>
                <a:gd name="T18" fmla="*/ 2147483647 w 102"/>
                <a:gd name="T19" fmla="*/ 2147483647 h 60"/>
                <a:gd name="T20" fmla="*/ 2147483647 w 102"/>
                <a:gd name="T21" fmla="*/ 2147483647 h 60"/>
                <a:gd name="T22" fmla="*/ 2147483647 w 102"/>
                <a:gd name="T23" fmla="*/ 2147483647 h 60"/>
                <a:gd name="T24" fmla="*/ 2147483647 w 102"/>
                <a:gd name="T25" fmla="*/ 2147483647 h 60"/>
                <a:gd name="T26" fmla="*/ 2147483647 w 102"/>
                <a:gd name="T27" fmla="*/ 2147483647 h 60"/>
                <a:gd name="T28" fmla="*/ 2147483647 w 102"/>
                <a:gd name="T29" fmla="*/ 2147483647 h 60"/>
                <a:gd name="T30" fmla="*/ 2147483647 w 102"/>
                <a:gd name="T31" fmla="*/ 2147483647 h 60"/>
                <a:gd name="T32" fmla="*/ 2147483647 w 102"/>
                <a:gd name="T33" fmla="*/ 2147483647 h 60"/>
                <a:gd name="T34" fmla="*/ 2147483647 w 102"/>
                <a:gd name="T35" fmla="*/ 2147483647 h 60"/>
                <a:gd name="T36" fmla="*/ 2147483647 w 102"/>
                <a:gd name="T37" fmla="*/ 2147483647 h 60"/>
                <a:gd name="T38" fmla="*/ 2147483647 w 102"/>
                <a:gd name="T39" fmla="*/ 2147483647 h 60"/>
                <a:gd name="T40" fmla="*/ 2147483647 w 102"/>
                <a:gd name="T41" fmla="*/ 2147483647 h 60"/>
                <a:gd name="T42" fmla="*/ 2147483647 w 102"/>
                <a:gd name="T43" fmla="*/ 2147483647 h 60"/>
                <a:gd name="T44" fmla="*/ 2147483647 w 102"/>
                <a:gd name="T45" fmla="*/ 2147483647 h 60"/>
                <a:gd name="T46" fmla="*/ 0 w 102"/>
                <a:gd name="T47" fmla="*/ 2147483647 h 60"/>
                <a:gd name="T48" fmla="*/ 2147483647 w 102"/>
                <a:gd name="T49" fmla="*/ 2147483647 h 60"/>
                <a:gd name="T50" fmla="*/ 2147483647 w 102"/>
                <a:gd name="T51" fmla="*/ 2147483647 h 60"/>
                <a:gd name="T52" fmla="*/ 2147483647 w 102"/>
                <a:gd name="T53" fmla="*/ 2147483647 h 60"/>
                <a:gd name="T54" fmla="*/ 2147483647 w 102"/>
                <a:gd name="T55" fmla="*/ 2147483647 h 60"/>
                <a:gd name="T56" fmla="*/ 2147483647 w 102"/>
                <a:gd name="T57" fmla="*/ 2147483647 h 60"/>
                <a:gd name="T58" fmla="*/ 2147483647 w 102"/>
                <a:gd name="T59" fmla="*/ 2147483647 h 60"/>
                <a:gd name="T60" fmla="*/ 2147483647 w 102"/>
                <a:gd name="T61" fmla="*/ 2147483647 h 60"/>
                <a:gd name="T62" fmla="*/ 2147483647 w 102"/>
                <a:gd name="T63" fmla="*/ 2147483647 h 60"/>
                <a:gd name="T64" fmla="*/ 2147483647 w 102"/>
                <a:gd name="T65" fmla="*/ 0 h 60"/>
                <a:gd name="T66" fmla="*/ 2147483647 w 102"/>
                <a:gd name="T67" fmla="*/ 0 h 60"/>
                <a:gd name="T68" fmla="*/ 2147483647 w 102"/>
                <a:gd name="T69" fmla="*/ 0 h 60"/>
                <a:gd name="T70" fmla="*/ 2147483647 w 102"/>
                <a:gd name="T71" fmla="*/ 0 h 60"/>
                <a:gd name="T72" fmla="*/ 2147483647 w 102"/>
                <a:gd name="T73" fmla="*/ 0 h 60"/>
                <a:gd name="T74" fmla="*/ 2147483647 w 102"/>
                <a:gd name="T75" fmla="*/ 0 h 60"/>
                <a:gd name="T76" fmla="*/ 2147483647 w 102"/>
                <a:gd name="T77" fmla="*/ 2147483647 h 60"/>
                <a:gd name="T78" fmla="*/ 2147483647 w 102"/>
                <a:gd name="T79" fmla="*/ 2147483647 h 60"/>
                <a:gd name="T80" fmla="*/ 2147483647 w 102"/>
                <a:gd name="T81" fmla="*/ 2147483647 h 60"/>
                <a:gd name="T82" fmla="*/ 2147483647 w 102"/>
                <a:gd name="T83" fmla="*/ 2147483647 h 60"/>
                <a:gd name="T84" fmla="*/ 2147483647 w 102"/>
                <a:gd name="T85" fmla="*/ 2147483647 h 60"/>
                <a:gd name="T86" fmla="*/ 2147483647 w 102"/>
                <a:gd name="T87" fmla="*/ 2147483647 h 60"/>
                <a:gd name="T88" fmla="*/ 2147483647 w 102"/>
                <a:gd name="T89" fmla="*/ 2147483647 h 60"/>
                <a:gd name="T90" fmla="*/ 2147483647 w 102"/>
                <a:gd name="T91" fmla="*/ 2147483647 h 60"/>
                <a:gd name="T92" fmla="*/ 2147483647 w 102"/>
                <a:gd name="T93" fmla="*/ 2147483647 h 60"/>
                <a:gd name="T94" fmla="*/ 2147483647 w 102"/>
                <a:gd name="T95" fmla="*/ 2147483647 h 60"/>
                <a:gd name="T96" fmla="*/ 2147483647 w 102"/>
                <a:gd name="T97" fmla="*/ 2147483647 h 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2" h="60">
                  <a:moveTo>
                    <a:pt x="76" y="40"/>
                  </a:moveTo>
                  <a:lnTo>
                    <a:pt x="75" y="41"/>
                  </a:lnTo>
                  <a:lnTo>
                    <a:pt x="72" y="45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5"/>
                  </a:lnTo>
                  <a:lnTo>
                    <a:pt x="61" y="30"/>
                  </a:lnTo>
                  <a:lnTo>
                    <a:pt x="58" y="27"/>
                  </a:lnTo>
                  <a:lnTo>
                    <a:pt x="56" y="31"/>
                  </a:lnTo>
                  <a:lnTo>
                    <a:pt x="55" y="38"/>
                  </a:lnTo>
                  <a:lnTo>
                    <a:pt x="55" y="44"/>
                  </a:lnTo>
                  <a:lnTo>
                    <a:pt x="53" y="47"/>
                  </a:lnTo>
                  <a:lnTo>
                    <a:pt x="48" y="47"/>
                  </a:lnTo>
                  <a:lnTo>
                    <a:pt x="42" y="47"/>
                  </a:lnTo>
                  <a:lnTo>
                    <a:pt x="38" y="52"/>
                  </a:lnTo>
                  <a:lnTo>
                    <a:pt x="38" y="57"/>
                  </a:lnTo>
                  <a:lnTo>
                    <a:pt x="38" y="60"/>
                  </a:lnTo>
                  <a:lnTo>
                    <a:pt x="37" y="57"/>
                  </a:lnTo>
                  <a:lnTo>
                    <a:pt x="33" y="54"/>
                  </a:lnTo>
                  <a:lnTo>
                    <a:pt x="27" y="50"/>
                  </a:lnTo>
                  <a:lnTo>
                    <a:pt x="22" y="48"/>
                  </a:lnTo>
                  <a:lnTo>
                    <a:pt x="15" y="48"/>
                  </a:lnTo>
                  <a:lnTo>
                    <a:pt x="6" y="48"/>
                  </a:lnTo>
                  <a:lnTo>
                    <a:pt x="0" y="46"/>
                  </a:lnTo>
                  <a:lnTo>
                    <a:pt x="4" y="40"/>
                  </a:lnTo>
                  <a:lnTo>
                    <a:pt x="11" y="34"/>
                  </a:lnTo>
                  <a:lnTo>
                    <a:pt x="17" y="30"/>
                  </a:lnTo>
                  <a:lnTo>
                    <a:pt x="23" y="25"/>
                  </a:lnTo>
                  <a:lnTo>
                    <a:pt x="35" y="19"/>
                  </a:lnTo>
                  <a:lnTo>
                    <a:pt x="46" y="12"/>
                  </a:lnTo>
                  <a:lnTo>
                    <a:pt x="55" y="7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2"/>
                  </a:lnTo>
                  <a:lnTo>
                    <a:pt x="102" y="6"/>
                  </a:lnTo>
                  <a:lnTo>
                    <a:pt x="99" y="10"/>
                  </a:lnTo>
                  <a:lnTo>
                    <a:pt x="95" y="15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1" y="24"/>
                  </a:lnTo>
                  <a:lnTo>
                    <a:pt x="89" y="31"/>
                  </a:lnTo>
                  <a:lnTo>
                    <a:pt x="86" y="35"/>
                  </a:lnTo>
                  <a:lnTo>
                    <a:pt x="81" y="39"/>
                  </a:lnTo>
                  <a:lnTo>
                    <a:pt x="76" y="4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619EE5E6-5FB9-6844-A696-503550E8A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301" y="1328957"/>
              <a:ext cx="110300" cy="96672"/>
            </a:xfrm>
            <a:custGeom>
              <a:avLst/>
              <a:gdLst>
                <a:gd name="T0" fmla="*/ 2147483647 w 86"/>
                <a:gd name="T1" fmla="*/ 2147483647 h 80"/>
                <a:gd name="T2" fmla="*/ 2147483647 w 86"/>
                <a:gd name="T3" fmla="*/ 0 h 80"/>
                <a:gd name="T4" fmla="*/ 2147483647 w 86"/>
                <a:gd name="T5" fmla="*/ 2147483647 h 80"/>
                <a:gd name="T6" fmla="*/ 2147483647 w 86"/>
                <a:gd name="T7" fmla="*/ 2147483647 h 80"/>
                <a:gd name="T8" fmla="*/ 2147483647 w 86"/>
                <a:gd name="T9" fmla="*/ 2147483647 h 80"/>
                <a:gd name="T10" fmla="*/ 2147483647 w 86"/>
                <a:gd name="T11" fmla="*/ 2147483647 h 80"/>
                <a:gd name="T12" fmla="*/ 2147483647 w 86"/>
                <a:gd name="T13" fmla="*/ 2147483647 h 80"/>
                <a:gd name="T14" fmla="*/ 2147483647 w 86"/>
                <a:gd name="T15" fmla="*/ 2147483647 h 80"/>
                <a:gd name="T16" fmla="*/ 2147483647 w 86"/>
                <a:gd name="T17" fmla="*/ 2147483647 h 80"/>
                <a:gd name="T18" fmla="*/ 2147483647 w 86"/>
                <a:gd name="T19" fmla="*/ 2147483647 h 80"/>
                <a:gd name="T20" fmla="*/ 2147483647 w 86"/>
                <a:gd name="T21" fmla="*/ 2147483647 h 80"/>
                <a:gd name="T22" fmla="*/ 2147483647 w 86"/>
                <a:gd name="T23" fmla="*/ 2147483647 h 80"/>
                <a:gd name="T24" fmla="*/ 2147483647 w 86"/>
                <a:gd name="T25" fmla="*/ 2147483647 h 80"/>
                <a:gd name="T26" fmla="*/ 2147483647 w 86"/>
                <a:gd name="T27" fmla="*/ 2147483647 h 80"/>
                <a:gd name="T28" fmla="*/ 2147483647 w 86"/>
                <a:gd name="T29" fmla="*/ 2147483647 h 80"/>
                <a:gd name="T30" fmla="*/ 2147483647 w 86"/>
                <a:gd name="T31" fmla="*/ 2147483647 h 80"/>
                <a:gd name="T32" fmla="*/ 2147483647 w 86"/>
                <a:gd name="T33" fmla="*/ 2147483647 h 80"/>
                <a:gd name="T34" fmla="*/ 2147483647 w 86"/>
                <a:gd name="T35" fmla="*/ 2147483647 h 80"/>
                <a:gd name="T36" fmla="*/ 2147483647 w 86"/>
                <a:gd name="T37" fmla="*/ 2147483647 h 80"/>
                <a:gd name="T38" fmla="*/ 2147483647 w 86"/>
                <a:gd name="T39" fmla="*/ 2147483647 h 80"/>
                <a:gd name="T40" fmla="*/ 2147483647 w 86"/>
                <a:gd name="T41" fmla="*/ 2147483647 h 80"/>
                <a:gd name="T42" fmla="*/ 2147483647 w 86"/>
                <a:gd name="T43" fmla="*/ 2147483647 h 80"/>
                <a:gd name="T44" fmla="*/ 2147483647 w 86"/>
                <a:gd name="T45" fmla="*/ 2147483647 h 80"/>
                <a:gd name="T46" fmla="*/ 2147483647 w 86"/>
                <a:gd name="T47" fmla="*/ 2147483647 h 80"/>
                <a:gd name="T48" fmla="*/ 2147483647 w 86"/>
                <a:gd name="T49" fmla="*/ 2147483647 h 80"/>
                <a:gd name="T50" fmla="*/ 2147483647 w 86"/>
                <a:gd name="T51" fmla="*/ 2147483647 h 80"/>
                <a:gd name="T52" fmla="*/ 2147483647 w 86"/>
                <a:gd name="T53" fmla="*/ 2147483647 h 80"/>
                <a:gd name="T54" fmla="*/ 2147483647 w 86"/>
                <a:gd name="T55" fmla="*/ 2147483647 h 80"/>
                <a:gd name="T56" fmla="*/ 2147483647 w 86"/>
                <a:gd name="T57" fmla="*/ 2147483647 h 80"/>
                <a:gd name="T58" fmla="*/ 2147483647 w 86"/>
                <a:gd name="T59" fmla="*/ 2147483647 h 80"/>
                <a:gd name="T60" fmla="*/ 2147483647 w 86"/>
                <a:gd name="T61" fmla="*/ 2147483647 h 80"/>
                <a:gd name="T62" fmla="*/ 2147483647 w 86"/>
                <a:gd name="T63" fmla="*/ 2147483647 h 80"/>
                <a:gd name="T64" fmla="*/ 2147483647 w 86"/>
                <a:gd name="T65" fmla="*/ 2147483647 h 80"/>
                <a:gd name="T66" fmla="*/ 2147483647 w 86"/>
                <a:gd name="T67" fmla="*/ 2147483647 h 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" h="80">
                  <a:moveTo>
                    <a:pt x="20" y="16"/>
                  </a:moveTo>
                  <a:lnTo>
                    <a:pt x="17" y="12"/>
                  </a:lnTo>
                  <a:lnTo>
                    <a:pt x="10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2" y="15"/>
                  </a:lnTo>
                  <a:lnTo>
                    <a:pt x="3" y="22"/>
                  </a:lnTo>
                  <a:lnTo>
                    <a:pt x="4" y="27"/>
                  </a:lnTo>
                  <a:lnTo>
                    <a:pt x="5" y="33"/>
                  </a:lnTo>
                  <a:lnTo>
                    <a:pt x="8" y="38"/>
                  </a:lnTo>
                  <a:lnTo>
                    <a:pt x="11" y="41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4" y="43"/>
                  </a:lnTo>
                  <a:lnTo>
                    <a:pt x="23" y="47"/>
                  </a:lnTo>
                  <a:lnTo>
                    <a:pt x="20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31" y="54"/>
                  </a:lnTo>
                  <a:lnTo>
                    <a:pt x="38" y="53"/>
                  </a:lnTo>
                  <a:lnTo>
                    <a:pt x="41" y="53"/>
                  </a:lnTo>
                  <a:lnTo>
                    <a:pt x="42" y="54"/>
                  </a:lnTo>
                  <a:lnTo>
                    <a:pt x="42" y="58"/>
                  </a:lnTo>
                  <a:lnTo>
                    <a:pt x="40" y="65"/>
                  </a:lnTo>
                  <a:lnTo>
                    <a:pt x="38" y="73"/>
                  </a:lnTo>
                  <a:lnTo>
                    <a:pt x="38" y="79"/>
                  </a:lnTo>
                  <a:lnTo>
                    <a:pt x="43" y="80"/>
                  </a:lnTo>
                  <a:lnTo>
                    <a:pt x="54" y="77"/>
                  </a:lnTo>
                  <a:lnTo>
                    <a:pt x="64" y="72"/>
                  </a:lnTo>
                  <a:lnTo>
                    <a:pt x="72" y="66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2" y="57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9" y="56"/>
                  </a:lnTo>
                  <a:lnTo>
                    <a:pt x="84" y="58"/>
                  </a:lnTo>
                  <a:lnTo>
                    <a:pt x="86" y="57"/>
                  </a:lnTo>
                  <a:lnTo>
                    <a:pt x="83" y="50"/>
                  </a:lnTo>
                  <a:lnTo>
                    <a:pt x="77" y="42"/>
                  </a:lnTo>
                  <a:lnTo>
                    <a:pt x="72" y="39"/>
                  </a:lnTo>
                  <a:lnTo>
                    <a:pt x="71" y="37"/>
                  </a:lnTo>
                  <a:lnTo>
                    <a:pt x="72" y="31"/>
                  </a:lnTo>
                  <a:lnTo>
                    <a:pt x="76" y="22"/>
                  </a:lnTo>
                  <a:lnTo>
                    <a:pt x="77" y="15"/>
                  </a:lnTo>
                  <a:lnTo>
                    <a:pt x="76" y="9"/>
                  </a:lnTo>
                  <a:lnTo>
                    <a:pt x="71" y="7"/>
                  </a:lnTo>
                  <a:lnTo>
                    <a:pt x="65" y="8"/>
                  </a:lnTo>
                  <a:lnTo>
                    <a:pt x="64" y="10"/>
                  </a:lnTo>
                  <a:lnTo>
                    <a:pt x="63" y="12"/>
                  </a:lnTo>
                  <a:lnTo>
                    <a:pt x="60" y="11"/>
                  </a:lnTo>
                  <a:lnTo>
                    <a:pt x="55" y="8"/>
                  </a:lnTo>
                  <a:lnTo>
                    <a:pt x="50" y="3"/>
                  </a:lnTo>
                  <a:lnTo>
                    <a:pt x="47" y="2"/>
                  </a:lnTo>
                  <a:lnTo>
                    <a:pt x="45" y="3"/>
                  </a:lnTo>
                  <a:lnTo>
                    <a:pt x="45" y="7"/>
                  </a:lnTo>
                  <a:lnTo>
                    <a:pt x="47" y="11"/>
                  </a:lnTo>
                  <a:lnTo>
                    <a:pt x="48" y="13"/>
                  </a:lnTo>
                  <a:lnTo>
                    <a:pt x="47" y="16"/>
                  </a:lnTo>
                  <a:lnTo>
                    <a:pt x="43" y="15"/>
                  </a:lnTo>
                  <a:lnTo>
                    <a:pt x="39" y="11"/>
                  </a:lnTo>
                  <a:lnTo>
                    <a:pt x="35" y="9"/>
                  </a:lnTo>
                  <a:lnTo>
                    <a:pt x="32" y="11"/>
                  </a:lnTo>
                  <a:lnTo>
                    <a:pt x="28" y="15"/>
                  </a:lnTo>
                  <a:lnTo>
                    <a:pt x="25" y="16"/>
                  </a:lnTo>
                  <a:lnTo>
                    <a:pt x="22" y="16"/>
                  </a:lnTo>
                  <a:lnTo>
                    <a:pt x="20" y="1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26C1BE1F-6DBC-4941-A979-7E82FD46E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503" y="1387718"/>
              <a:ext cx="43739" cy="54972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2147483647 w 34"/>
                <a:gd name="T5" fmla="*/ 2147483647 h 46"/>
                <a:gd name="T6" fmla="*/ 2147483647 w 34"/>
                <a:gd name="T7" fmla="*/ 2147483647 h 46"/>
                <a:gd name="T8" fmla="*/ 2147483647 w 34"/>
                <a:gd name="T9" fmla="*/ 2147483647 h 46"/>
                <a:gd name="T10" fmla="*/ 2147483647 w 34"/>
                <a:gd name="T11" fmla="*/ 2147483647 h 46"/>
                <a:gd name="T12" fmla="*/ 2147483647 w 34"/>
                <a:gd name="T13" fmla="*/ 2147483647 h 46"/>
                <a:gd name="T14" fmla="*/ 0 w 34"/>
                <a:gd name="T15" fmla="*/ 2147483647 h 46"/>
                <a:gd name="T16" fmla="*/ 2147483647 w 34"/>
                <a:gd name="T17" fmla="*/ 2147483647 h 46"/>
                <a:gd name="T18" fmla="*/ 2147483647 w 34"/>
                <a:gd name="T19" fmla="*/ 2147483647 h 46"/>
                <a:gd name="T20" fmla="*/ 2147483647 w 34"/>
                <a:gd name="T21" fmla="*/ 2147483647 h 46"/>
                <a:gd name="T22" fmla="*/ 2147483647 w 34"/>
                <a:gd name="T23" fmla="*/ 2147483647 h 46"/>
                <a:gd name="T24" fmla="*/ 2147483647 w 34"/>
                <a:gd name="T25" fmla="*/ 2147483647 h 46"/>
                <a:gd name="T26" fmla="*/ 2147483647 w 34"/>
                <a:gd name="T27" fmla="*/ 2147483647 h 46"/>
                <a:gd name="T28" fmla="*/ 2147483647 w 34"/>
                <a:gd name="T29" fmla="*/ 2147483647 h 46"/>
                <a:gd name="T30" fmla="*/ 2147483647 w 34"/>
                <a:gd name="T31" fmla="*/ 2147483647 h 46"/>
                <a:gd name="T32" fmla="*/ 2147483647 w 34"/>
                <a:gd name="T33" fmla="*/ 2147483647 h 46"/>
                <a:gd name="T34" fmla="*/ 2147483647 w 34"/>
                <a:gd name="T35" fmla="*/ 2147483647 h 46"/>
                <a:gd name="T36" fmla="*/ 2147483647 w 34"/>
                <a:gd name="T37" fmla="*/ 2147483647 h 46"/>
                <a:gd name="T38" fmla="*/ 2147483647 w 34"/>
                <a:gd name="T39" fmla="*/ 2147483647 h 46"/>
                <a:gd name="T40" fmla="*/ 2147483647 w 34"/>
                <a:gd name="T41" fmla="*/ 2147483647 h 46"/>
                <a:gd name="T42" fmla="*/ 2147483647 w 34"/>
                <a:gd name="T43" fmla="*/ 2147483647 h 46"/>
                <a:gd name="T44" fmla="*/ 2147483647 w 34"/>
                <a:gd name="T45" fmla="*/ 2147483647 h 46"/>
                <a:gd name="T46" fmla="*/ 2147483647 w 34"/>
                <a:gd name="T47" fmla="*/ 2147483647 h 46"/>
                <a:gd name="T48" fmla="*/ 2147483647 w 34"/>
                <a:gd name="T49" fmla="*/ 0 h 46"/>
                <a:gd name="T50" fmla="*/ 2147483647 w 34"/>
                <a:gd name="T51" fmla="*/ 0 h 46"/>
                <a:gd name="T52" fmla="*/ 2147483647 w 34"/>
                <a:gd name="T53" fmla="*/ 0 h 46"/>
                <a:gd name="T54" fmla="*/ 2147483647 w 34"/>
                <a:gd name="T55" fmla="*/ 2147483647 h 46"/>
                <a:gd name="T56" fmla="*/ 2147483647 w 34"/>
                <a:gd name="T57" fmla="*/ 2147483647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" h="46">
                  <a:moveTo>
                    <a:pt x="14" y="4"/>
                  </a:moveTo>
                  <a:lnTo>
                    <a:pt x="14" y="5"/>
                  </a:lnTo>
                  <a:lnTo>
                    <a:pt x="13" y="7"/>
                  </a:lnTo>
                  <a:lnTo>
                    <a:pt x="11" y="12"/>
                  </a:lnTo>
                  <a:lnTo>
                    <a:pt x="7" y="15"/>
                  </a:lnTo>
                  <a:lnTo>
                    <a:pt x="4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7" y="35"/>
                  </a:lnTo>
                  <a:lnTo>
                    <a:pt x="12" y="37"/>
                  </a:lnTo>
                  <a:lnTo>
                    <a:pt x="16" y="40"/>
                  </a:lnTo>
                  <a:lnTo>
                    <a:pt x="19" y="44"/>
                  </a:lnTo>
                  <a:lnTo>
                    <a:pt x="22" y="46"/>
                  </a:lnTo>
                  <a:lnTo>
                    <a:pt x="27" y="44"/>
                  </a:lnTo>
                  <a:lnTo>
                    <a:pt x="31" y="40"/>
                  </a:lnTo>
                  <a:lnTo>
                    <a:pt x="34" y="35"/>
                  </a:lnTo>
                  <a:lnTo>
                    <a:pt x="34" y="29"/>
                  </a:lnTo>
                  <a:lnTo>
                    <a:pt x="33" y="24"/>
                  </a:lnTo>
                  <a:lnTo>
                    <a:pt x="30" y="20"/>
                  </a:lnTo>
                  <a:lnTo>
                    <a:pt x="30" y="15"/>
                  </a:lnTo>
                  <a:lnTo>
                    <a:pt x="29" y="9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DB2F8E25-84F2-8347-A6DF-2A74E559B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093" y="1311896"/>
              <a:ext cx="258634" cy="123211"/>
            </a:xfrm>
            <a:custGeom>
              <a:avLst/>
              <a:gdLst>
                <a:gd name="T0" fmla="*/ 2147483647 w 202"/>
                <a:gd name="T1" fmla="*/ 2147483647 h 100"/>
                <a:gd name="T2" fmla="*/ 2147483647 w 202"/>
                <a:gd name="T3" fmla="*/ 2147483647 h 100"/>
                <a:gd name="T4" fmla="*/ 2147483647 w 202"/>
                <a:gd name="T5" fmla="*/ 2147483647 h 100"/>
                <a:gd name="T6" fmla="*/ 2147483647 w 202"/>
                <a:gd name="T7" fmla="*/ 2147483647 h 100"/>
                <a:gd name="T8" fmla="*/ 2147483647 w 202"/>
                <a:gd name="T9" fmla="*/ 2147483647 h 100"/>
                <a:gd name="T10" fmla="*/ 2147483647 w 202"/>
                <a:gd name="T11" fmla="*/ 2147483647 h 100"/>
                <a:gd name="T12" fmla="*/ 2147483647 w 202"/>
                <a:gd name="T13" fmla="*/ 2147483647 h 100"/>
                <a:gd name="T14" fmla="*/ 2147483647 w 202"/>
                <a:gd name="T15" fmla="*/ 2147483647 h 100"/>
                <a:gd name="T16" fmla="*/ 2147483647 w 202"/>
                <a:gd name="T17" fmla="*/ 2147483647 h 100"/>
                <a:gd name="T18" fmla="*/ 2147483647 w 202"/>
                <a:gd name="T19" fmla="*/ 2147483647 h 100"/>
                <a:gd name="T20" fmla="*/ 2147483647 w 202"/>
                <a:gd name="T21" fmla="*/ 2147483647 h 100"/>
                <a:gd name="T22" fmla="*/ 2147483647 w 202"/>
                <a:gd name="T23" fmla="*/ 2147483647 h 100"/>
                <a:gd name="T24" fmla="*/ 2147483647 w 202"/>
                <a:gd name="T25" fmla="*/ 2147483647 h 100"/>
                <a:gd name="T26" fmla="*/ 2147483647 w 202"/>
                <a:gd name="T27" fmla="*/ 2147483647 h 100"/>
                <a:gd name="T28" fmla="*/ 2147483647 w 202"/>
                <a:gd name="T29" fmla="*/ 2147483647 h 100"/>
                <a:gd name="T30" fmla="*/ 2147483647 w 202"/>
                <a:gd name="T31" fmla="*/ 2147483647 h 100"/>
                <a:gd name="T32" fmla="*/ 2147483647 w 202"/>
                <a:gd name="T33" fmla="*/ 2147483647 h 100"/>
                <a:gd name="T34" fmla="*/ 2147483647 w 202"/>
                <a:gd name="T35" fmla="*/ 2147483647 h 100"/>
                <a:gd name="T36" fmla="*/ 2147483647 w 202"/>
                <a:gd name="T37" fmla="*/ 2147483647 h 100"/>
                <a:gd name="T38" fmla="*/ 2147483647 w 202"/>
                <a:gd name="T39" fmla="*/ 2147483647 h 100"/>
                <a:gd name="T40" fmla="*/ 2147483647 w 202"/>
                <a:gd name="T41" fmla="*/ 2147483647 h 100"/>
                <a:gd name="T42" fmla="*/ 2147483647 w 202"/>
                <a:gd name="T43" fmla="*/ 2147483647 h 100"/>
                <a:gd name="T44" fmla="*/ 2147483647 w 202"/>
                <a:gd name="T45" fmla="*/ 2147483647 h 100"/>
                <a:gd name="T46" fmla="*/ 2147483647 w 202"/>
                <a:gd name="T47" fmla="*/ 2147483647 h 100"/>
                <a:gd name="T48" fmla="*/ 2147483647 w 202"/>
                <a:gd name="T49" fmla="*/ 2147483647 h 100"/>
                <a:gd name="T50" fmla="*/ 2147483647 w 202"/>
                <a:gd name="T51" fmla="*/ 2147483647 h 100"/>
                <a:gd name="T52" fmla="*/ 2147483647 w 202"/>
                <a:gd name="T53" fmla="*/ 2147483647 h 100"/>
                <a:gd name="T54" fmla="*/ 0 w 202"/>
                <a:gd name="T55" fmla="*/ 2147483647 h 100"/>
                <a:gd name="T56" fmla="*/ 2147483647 w 202"/>
                <a:gd name="T57" fmla="*/ 2147483647 h 100"/>
                <a:gd name="T58" fmla="*/ 2147483647 w 202"/>
                <a:gd name="T59" fmla="*/ 0 h 100"/>
                <a:gd name="T60" fmla="*/ 2147483647 w 202"/>
                <a:gd name="T61" fmla="*/ 2147483647 h 100"/>
                <a:gd name="T62" fmla="*/ 2147483647 w 202"/>
                <a:gd name="T63" fmla="*/ 2147483647 h 100"/>
                <a:gd name="T64" fmla="*/ 2147483647 w 202"/>
                <a:gd name="T65" fmla="*/ 2147483647 h 100"/>
                <a:gd name="T66" fmla="*/ 2147483647 w 202"/>
                <a:gd name="T67" fmla="*/ 2147483647 h 100"/>
                <a:gd name="T68" fmla="*/ 2147483647 w 202"/>
                <a:gd name="T69" fmla="*/ 2147483647 h 100"/>
                <a:gd name="T70" fmla="*/ 2147483647 w 202"/>
                <a:gd name="T71" fmla="*/ 2147483647 h 100"/>
                <a:gd name="T72" fmla="*/ 2147483647 w 202"/>
                <a:gd name="T73" fmla="*/ 2147483647 h 100"/>
                <a:gd name="T74" fmla="*/ 2147483647 w 202"/>
                <a:gd name="T75" fmla="*/ 2147483647 h 100"/>
                <a:gd name="T76" fmla="*/ 2147483647 w 202"/>
                <a:gd name="T77" fmla="*/ 2147483647 h 100"/>
                <a:gd name="T78" fmla="*/ 2147483647 w 202"/>
                <a:gd name="T79" fmla="*/ 2147483647 h 100"/>
                <a:gd name="T80" fmla="*/ 2147483647 w 202"/>
                <a:gd name="T81" fmla="*/ 2147483647 h 100"/>
                <a:gd name="T82" fmla="*/ 2147483647 w 202"/>
                <a:gd name="T83" fmla="*/ 2147483647 h 100"/>
                <a:gd name="T84" fmla="*/ 2147483647 w 202"/>
                <a:gd name="T85" fmla="*/ 2147483647 h 100"/>
                <a:gd name="T86" fmla="*/ 2147483647 w 202"/>
                <a:gd name="T87" fmla="*/ 2147483647 h 1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2" h="100">
                  <a:moveTo>
                    <a:pt x="166" y="28"/>
                  </a:moveTo>
                  <a:lnTo>
                    <a:pt x="169" y="29"/>
                  </a:lnTo>
                  <a:lnTo>
                    <a:pt x="176" y="30"/>
                  </a:lnTo>
                  <a:lnTo>
                    <a:pt x="184" y="33"/>
                  </a:lnTo>
                  <a:lnTo>
                    <a:pt x="191" y="37"/>
                  </a:lnTo>
                  <a:lnTo>
                    <a:pt x="196" y="41"/>
                  </a:lnTo>
                  <a:lnTo>
                    <a:pt x="198" y="46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1" y="67"/>
                  </a:lnTo>
                  <a:lnTo>
                    <a:pt x="202" y="69"/>
                  </a:lnTo>
                  <a:lnTo>
                    <a:pt x="201" y="73"/>
                  </a:lnTo>
                  <a:lnTo>
                    <a:pt x="196" y="76"/>
                  </a:lnTo>
                  <a:lnTo>
                    <a:pt x="190" y="81"/>
                  </a:lnTo>
                  <a:lnTo>
                    <a:pt x="186" y="84"/>
                  </a:lnTo>
                  <a:lnTo>
                    <a:pt x="180" y="85"/>
                  </a:lnTo>
                  <a:lnTo>
                    <a:pt x="172" y="85"/>
                  </a:lnTo>
                  <a:lnTo>
                    <a:pt x="166" y="84"/>
                  </a:lnTo>
                  <a:lnTo>
                    <a:pt x="163" y="83"/>
                  </a:lnTo>
                  <a:lnTo>
                    <a:pt x="160" y="84"/>
                  </a:lnTo>
                  <a:lnTo>
                    <a:pt x="156" y="88"/>
                  </a:lnTo>
                  <a:lnTo>
                    <a:pt x="152" y="90"/>
                  </a:lnTo>
                  <a:lnTo>
                    <a:pt x="148" y="91"/>
                  </a:lnTo>
                  <a:lnTo>
                    <a:pt x="142" y="92"/>
                  </a:lnTo>
                  <a:lnTo>
                    <a:pt x="136" y="92"/>
                  </a:lnTo>
                  <a:lnTo>
                    <a:pt x="130" y="93"/>
                  </a:lnTo>
                  <a:lnTo>
                    <a:pt x="125" y="93"/>
                  </a:lnTo>
                  <a:lnTo>
                    <a:pt x="120" y="94"/>
                  </a:lnTo>
                  <a:lnTo>
                    <a:pt x="116" y="96"/>
                  </a:lnTo>
                  <a:lnTo>
                    <a:pt x="111" y="98"/>
                  </a:lnTo>
                  <a:lnTo>
                    <a:pt x="106" y="99"/>
                  </a:lnTo>
                  <a:lnTo>
                    <a:pt x="100" y="100"/>
                  </a:lnTo>
                  <a:lnTo>
                    <a:pt x="92" y="100"/>
                  </a:lnTo>
                  <a:lnTo>
                    <a:pt x="84" y="99"/>
                  </a:lnTo>
                  <a:lnTo>
                    <a:pt x="77" y="99"/>
                  </a:lnTo>
                  <a:lnTo>
                    <a:pt x="73" y="97"/>
                  </a:lnTo>
                  <a:lnTo>
                    <a:pt x="68" y="93"/>
                  </a:lnTo>
                  <a:lnTo>
                    <a:pt x="63" y="90"/>
                  </a:lnTo>
                  <a:lnTo>
                    <a:pt x="58" y="85"/>
                  </a:lnTo>
                  <a:lnTo>
                    <a:pt x="53" y="79"/>
                  </a:lnTo>
                  <a:lnTo>
                    <a:pt x="52" y="71"/>
                  </a:lnTo>
                  <a:lnTo>
                    <a:pt x="53" y="61"/>
                  </a:lnTo>
                  <a:lnTo>
                    <a:pt x="53" y="54"/>
                  </a:lnTo>
                  <a:lnTo>
                    <a:pt x="53" y="48"/>
                  </a:lnTo>
                  <a:lnTo>
                    <a:pt x="51" y="44"/>
                  </a:lnTo>
                  <a:lnTo>
                    <a:pt x="49" y="39"/>
                  </a:lnTo>
                  <a:lnTo>
                    <a:pt x="46" y="35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0" y="33"/>
                  </a:lnTo>
                  <a:lnTo>
                    <a:pt x="28" y="35"/>
                  </a:lnTo>
                  <a:lnTo>
                    <a:pt x="24" y="35"/>
                  </a:lnTo>
                  <a:lnTo>
                    <a:pt x="20" y="31"/>
                  </a:lnTo>
                  <a:lnTo>
                    <a:pt x="12" y="25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7" y="17"/>
                  </a:lnTo>
                  <a:lnTo>
                    <a:pt x="43" y="21"/>
                  </a:lnTo>
                  <a:lnTo>
                    <a:pt x="49" y="20"/>
                  </a:lnTo>
                  <a:lnTo>
                    <a:pt x="52" y="16"/>
                  </a:lnTo>
                  <a:lnTo>
                    <a:pt x="54" y="13"/>
                  </a:lnTo>
                  <a:lnTo>
                    <a:pt x="59" y="12"/>
                  </a:lnTo>
                  <a:lnTo>
                    <a:pt x="63" y="13"/>
                  </a:lnTo>
                  <a:lnTo>
                    <a:pt x="67" y="13"/>
                  </a:lnTo>
                  <a:lnTo>
                    <a:pt x="69" y="16"/>
                  </a:lnTo>
                  <a:lnTo>
                    <a:pt x="70" y="21"/>
                  </a:lnTo>
                  <a:lnTo>
                    <a:pt x="73" y="29"/>
                  </a:lnTo>
                  <a:lnTo>
                    <a:pt x="80" y="36"/>
                  </a:lnTo>
                  <a:lnTo>
                    <a:pt x="85" y="43"/>
                  </a:lnTo>
                  <a:lnTo>
                    <a:pt x="88" y="50"/>
                  </a:lnTo>
                  <a:lnTo>
                    <a:pt x="91" y="53"/>
                  </a:lnTo>
                  <a:lnTo>
                    <a:pt x="100" y="52"/>
                  </a:lnTo>
                  <a:lnTo>
                    <a:pt x="111" y="51"/>
                  </a:lnTo>
                  <a:lnTo>
                    <a:pt x="119" y="52"/>
                  </a:lnTo>
                  <a:lnTo>
                    <a:pt x="123" y="53"/>
                  </a:lnTo>
                  <a:lnTo>
                    <a:pt x="128" y="51"/>
                  </a:lnTo>
                  <a:lnTo>
                    <a:pt x="133" y="46"/>
                  </a:lnTo>
                  <a:lnTo>
                    <a:pt x="138" y="41"/>
                  </a:lnTo>
                  <a:lnTo>
                    <a:pt x="143" y="37"/>
                  </a:lnTo>
                  <a:lnTo>
                    <a:pt x="149" y="32"/>
                  </a:lnTo>
                  <a:lnTo>
                    <a:pt x="154" y="29"/>
                  </a:lnTo>
                  <a:lnTo>
                    <a:pt x="166" y="2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988A8117-A412-094D-8FB6-1D24BD864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608" y="1234179"/>
              <a:ext cx="53248" cy="45493"/>
            </a:xfrm>
            <a:custGeom>
              <a:avLst/>
              <a:gdLst>
                <a:gd name="T0" fmla="*/ 2147483647 w 40"/>
                <a:gd name="T1" fmla="*/ 2147483647 h 37"/>
                <a:gd name="T2" fmla="*/ 2147483647 w 40"/>
                <a:gd name="T3" fmla="*/ 2147483647 h 37"/>
                <a:gd name="T4" fmla="*/ 2147483647 w 40"/>
                <a:gd name="T5" fmla="*/ 2147483647 h 37"/>
                <a:gd name="T6" fmla="*/ 2147483647 w 40"/>
                <a:gd name="T7" fmla="*/ 2147483647 h 37"/>
                <a:gd name="T8" fmla="*/ 2147483647 w 40"/>
                <a:gd name="T9" fmla="*/ 2147483647 h 37"/>
                <a:gd name="T10" fmla="*/ 2147483647 w 40"/>
                <a:gd name="T11" fmla="*/ 2147483647 h 37"/>
                <a:gd name="T12" fmla="*/ 2147483647 w 40"/>
                <a:gd name="T13" fmla="*/ 2147483647 h 37"/>
                <a:gd name="T14" fmla="*/ 2147483647 w 40"/>
                <a:gd name="T15" fmla="*/ 2147483647 h 37"/>
                <a:gd name="T16" fmla="*/ 2147483647 w 40"/>
                <a:gd name="T17" fmla="*/ 2147483647 h 37"/>
                <a:gd name="T18" fmla="*/ 2147483647 w 40"/>
                <a:gd name="T19" fmla="*/ 2147483647 h 37"/>
                <a:gd name="T20" fmla="*/ 2147483647 w 40"/>
                <a:gd name="T21" fmla="*/ 2147483647 h 37"/>
                <a:gd name="T22" fmla="*/ 2147483647 w 40"/>
                <a:gd name="T23" fmla="*/ 2147483647 h 37"/>
                <a:gd name="T24" fmla="*/ 2147483647 w 40"/>
                <a:gd name="T25" fmla="*/ 2147483647 h 37"/>
                <a:gd name="T26" fmla="*/ 2147483647 w 40"/>
                <a:gd name="T27" fmla="*/ 2147483647 h 37"/>
                <a:gd name="T28" fmla="*/ 0 w 40"/>
                <a:gd name="T29" fmla="*/ 2147483647 h 37"/>
                <a:gd name="T30" fmla="*/ 2147483647 w 40"/>
                <a:gd name="T31" fmla="*/ 2147483647 h 37"/>
                <a:gd name="T32" fmla="*/ 2147483647 w 40"/>
                <a:gd name="T33" fmla="*/ 2147483647 h 37"/>
                <a:gd name="T34" fmla="*/ 2147483647 w 40"/>
                <a:gd name="T35" fmla="*/ 2147483647 h 37"/>
                <a:gd name="T36" fmla="*/ 2147483647 w 40"/>
                <a:gd name="T37" fmla="*/ 2147483647 h 37"/>
                <a:gd name="T38" fmla="*/ 2147483647 w 40"/>
                <a:gd name="T39" fmla="*/ 0 h 37"/>
                <a:gd name="T40" fmla="*/ 2147483647 w 40"/>
                <a:gd name="T41" fmla="*/ 2147483647 h 37"/>
                <a:gd name="T42" fmla="*/ 2147483647 w 40"/>
                <a:gd name="T43" fmla="*/ 2147483647 h 37"/>
                <a:gd name="T44" fmla="*/ 2147483647 w 40"/>
                <a:gd name="T45" fmla="*/ 2147483647 h 37"/>
                <a:gd name="T46" fmla="*/ 2147483647 w 40"/>
                <a:gd name="T47" fmla="*/ 2147483647 h 37"/>
                <a:gd name="T48" fmla="*/ 2147483647 w 40"/>
                <a:gd name="T49" fmla="*/ 2147483647 h 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37">
                  <a:moveTo>
                    <a:pt x="38" y="20"/>
                  </a:moveTo>
                  <a:lnTo>
                    <a:pt x="37" y="21"/>
                  </a:lnTo>
                  <a:lnTo>
                    <a:pt x="35" y="26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4" y="36"/>
                  </a:lnTo>
                  <a:lnTo>
                    <a:pt x="19" y="37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2" y="36"/>
                  </a:lnTo>
                  <a:lnTo>
                    <a:pt x="11" y="34"/>
                  </a:lnTo>
                  <a:lnTo>
                    <a:pt x="9" y="32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2" y="7"/>
                  </a:lnTo>
                  <a:lnTo>
                    <a:pt x="17" y="3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32" y="4"/>
                  </a:lnTo>
                  <a:lnTo>
                    <a:pt x="37" y="7"/>
                  </a:lnTo>
                  <a:lnTo>
                    <a:pt x="40" y="12"/>
                  </a:lnTo>
                  <a:lnTo>
                    <a:pt x="38" y="2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02068ECD-AE48-EC44-9BAE-2825E06596D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483093" y="946056"/>
              <a:ext cx="258634" cy="386692"/>
            </a:xfrm>
            <a:custGeom>
              <a:avLst/>
              <a:gdLst>
                <a:gd name="T0" fmla="*/ 2147483647 w 201"/>
                <a:gd name="T1" fmla="*/ 2147483647 h 319"/>
                <a:gd name="T2" fmla="*/ 2147483647 w 201"/>
                <a:gd name="T3" fmla="*/ 2147483647 h 319"/>
                <a:gd name="T4" fmla="*/ 2147483647 w 201"/>
                <a:gd name="T5" fmla="*/ 2147483647 h 319"/>
                <a:gd name="T6" fmla="*/ 2147483647 w 201"/>
                <a:gd name="T7" fmla="*/ 2147483647 h 319"/>
                <a:gd name="T8" fmla="*/ 2147483647 w 201"/>
                <a:gd name="T9" fmla="*/ 2147483647 h 319"/>
                <a:gd name="T10" fmla="*/ 2147483647 w 201"/>
                <a:gd name="T11" fmla="*/ 2147483647 h 319"/>
                <a:gd name="T12" fmla="*/ 2147483647 w 201"/>
                <a:gd name="T13" fmla="*/ 2147483647 h 319"/>
                <a:gd name="T14" fmla="*/ 2147483647 w 201"/>
                <a:gd name="T15" fmla="*/ 2147483647 h 319"/>
                <a:gd name="T16" fmla="*/ 2147483647 w 201"/>
                <a:gd name="T17" fmla="*/ 2147483647 h 319"/>
                <a:gd name="T18" fmla="*/ 2147483647 w 201"/>
                <a:gd name="T19" fmla="*/ 2147483647 h 319"/>
                <a:gd name="T20" fmla="*/ 2147483647 w 201"/>
                <a:gd name="T21" fmla="*/ 2147483647 h 319"/>
                <a:gd name="T22" fmla="*/ 2147483647 w 201"/>
                <a:gd name="T23" fmla="*/ 2147483647 h 319"/>
                <a:gd name="T24" fmla="*/ 2147483647 w 201"/>
                <a:gd name="T25" fmla="*/ 2147483647 h 319"/>
                <a:gd name="T26" fmla="*/ 2147483647 w 201"/>
                <a:gd name="T27" fmla="*/ 2147483647 h 319"/>
                <a:gd name="T28" fmla="*/ 2147483647 w 201"/>
                <a:gd name="T29" fmla="*/ 2147483647 h 319"/>
                <a:gd name="T30" fmla="*/ 2147483647 w 201"/>
                <a:gd name="T31" fmla="*/ 2147483647 h 319"/>
                <a:gd name="T32" fmla="*/ 2147483647 w 201"/>
                <a:gd name="T33" fmla="*/ 2147483647 h 319"/>
                <a:gd name="T34" fmla="*/ 2147483647 w 201"/>
                <a:gd name="T35" fmla="*/ 2147483647 h 319"/>
                <a:gd name="T36" fmla="*/ 2147483647 w 201"/>
                <a:gd name="T37" fmla="*/ 2147483647 h 319"/>
                <a:gd name="T38" fmla="*/ 2147483647 w 201"/>
                <a:gd name="T39" fmla="*/ 2147483647 h 319"/>
                <a:gd name="T40" fmla="*/ 2147483647 w 201"/>
                <a:gd name="T41" fmla="*/ 2147483647 h 319"/>
                <a:gd name="T42" fmla="*/ 2147483647 w 201"/>
                <a:gd name="T43" fmla="*/ 2147483647 h 319"/>
                <a:gd name="T44" fmla="*/ 2147483647 w 201"/>
                <a:gd name="T45" fmla="*/ 2147483647 h 319"/>
                <a:gd name="T46" fmla="*/ 2147483647 w 201"/>
                <a:gd name="T47" fmla="*/ 2147483647 h 319"/>
                <a:gd name="T48" fmla="*/ 2147483647 w 201"/>
                <a:gd name="T49" fmla="*/ 2147483647 h 319"/>
                <a:gd name="T50" fmla="*/ 2147483647 w 201"/>
                <a:gd name="T51" fmla="*/ 0 h 319"/>
                <a:gd name="T52" fmla="*/ 2147483647 w 201"/>
                <a:gd name="T53" fmla="*/ 2147483647 h 319"/>
                <a:gd name="T54" fmla="*/ 2147483647 w 201"/>
                <a:gd name="T55" fmla="*/ 2147483647 h 319"/>
                <a:gd name="T56" fmla="*/ 2147483647 w 201"/>
                <a:gd name="T57" fmla="*/ 2147483647 h 319"/>
                <a:gd name="T58" fmla="*/ 2147483647 w 201"/>
                <a:gd name="T59" fmla="*/ 2147483647 h 319"/>
                <a:gd name="T60" fmla="*/ 2147483647 w 201"/>
                <a:gd name="T61" fmla="*/ 2147483647 h 319"/>
                <a:gd name="T62" fmla="*/ 2147483647 w 201"/>
                <a:gd name="T63" fmla="*/ 2147483647 h 319"/>
                <a:gd name="T64" fmla="*/ 2147483647 w 201"/>
                <a:gd name="T65" fmla="*/ 2147483647 h 319"/>
                <a:gd name="T66" fmla="*/ 2147483647 w 201"/>
                <a:gd name="T67" fmla="*/ 2147483647 h 319"/>
                <a:gd name="T68" fmla="*/ 2147483647 w 201"/>
                <a:gd name="T69" fmla="*/ 2147483647 h 319"/>
                <a:gd name="T70" fmla="*/ 2147483647 w 201"/>
                <a:gd name="T71" fmla="*/ 2147483647 h 319"/>
                <a:gd name="T72" fmla="*/ 2147483647 w 201"/>
                <a:gd name="T73" fmla="*/ 2147483647 h 319"/>
                <a:gd name="T74" fmla="*/ 2147483647 w 201"/>
                <a:gd name="T75" fmla="*/ 2147483647 h 319"/>
                <a:gd name="T76" fmla="*/ 2147483647 w 201"/>
                <a:gd name="T77" fmla="*/ 2147483647 h 319"/>
                <a:gd name="T78" fmla="*/ 2147483647 w 201"/>
                <a:gd name="T79" fmla="*/ 2147483647 h 319"/>
                <a:gd name="T80" fmla="*/ 2147483647 w 201"/>
                <a:gd name="T81" fmla="*/ 2147483647 h 319"/>
                <a:gd name="T82" fmla="*/ 2147483647 w 201"/>
                <a:gd name="T83" fmla="*/ 2147483647 h 319"/>
                <a:gd name="T84" fmla="*/ 2147483647 w 201"/>
                <a:gd name="T85" fmla="*/ 2147483647 h 319"/>
                <a:gd name="T86" fmla="*/ 0 w 201"/>
                <a:gd name="T87" fmla="*/ 2147483647 h 319"/>
                <a:gd name="T88" fmla="*/ 2147483647 w 201"/>
                <a:gd name="T89" fmla="*/ 2147483647 h 319"/>
                <a:gd name="T90" fmla="*/ 2147483647 w 201"/>
                <a:gd name="T91" fmla="*/ 2147483647 h 319"/>
                <a:gd name="T92" fmla="*/ 2147483647 w 201"/>
                <a:gd name="T93" fmla="*/ 2147483647 h 319"/>
                <a:gd name="T94" fmla="*/ 2147483647 w 201"/>
                <a:gd name="T95" fmla="*/ 2147483647 h 319"/>
                <a:gd name="T96" fmla="*/ 2147483647 w 201"/>
                <a:gd name="T97" fmla="*/ 2147483647 h 319"/>
                <a:gd name="T98" fmla="*/ 2147483647 w 201"/>
                <a:gd name="T99" fmla="*/ 2147483647 h 319"/>
                <a:gd name="T100" fmla="*/ 2147483647 w 201"/>
                <a:gd name="T101" fmla="*/ 2147483647 h 319"/>
                <a:gd name="T102" fmla="*/ 2147483647 w 201"/>
                <a:gd name="T103" fmla="*/ 2147483647 h 319"/>
                <a:gd name="T104" fmla="*/ 2147483647 w 201"/>
                <a:gd name="T105" fmla="*/ 2147483647 h 319"/>
                <a:gd name="T106" fmla="*/ 2147483647 w 201"/>
                <a:gd name="T107" fmla="*/ 2147483647 h 319"/>
                <a:gd name="T108" fmla="*/ 2147483647 w 201"/>
                <a:gd name="T109" fmla="*/ 2147483647 h 319"/>
                <a:gd name="T110" fmla="*/ 2147483647 w 201"/>
                <a:gd name="T111" fmla="*/ 2147483647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01" h="319">
                  <a:moveTo>
                    <a:pt x="84" y="267"/>
                  </a:moveTo>
                  <a:lnTo>
                    <a:pt x="88" y="270"/>
                  </a:lnTo>
                  <a:lnTo>
                    <a:pt x="93" y="277"/>
                  </a:lnTo>
                  <a:lnTo>
                    <a:pt x="97" y="283"/>
                  </a:lnTo>
                  <a:lnTo>
                    <a:pt x="95" y="290"/>
                  </a:lnTo>
                  <a:lnTo>
                    <a:pt x="88" y="294"/>
                  </a:lnTo>
                  <a:lnTo>
                    <a:pt x="82" y="296"/>
                  </a:lnTo>
                  <a:lnTo>
                    <a:pt x="78" y="301"/>
                  </a:lnTo>
                  <a:lnTo>
                    <a:pt x="80" y="308"/>
                  </a:lnTo>
                  <a:lnTo>
                    <a:pt x="82" y="315"/>
                  </a:lnTo>
                  <a:lnTo>
                    <a:pt x="85" y="318"/>
                  </a:lnTo>
                  <a:lnTo>
                    <a:pt x="92" y="319"/>
                  </a:lnTo>
                  <a:lnTo>
                    <a:pt x="104" y="319"/>
                  </a:lnTo>
                  <a:lnTo>
                    <a:pt x="116" y="319"/>
                  </a:lnTo>
                  <a:lnTo>
                    <a:pt x="123" y="318"/>
                  </a:lnTo>
                  <a:lnTo>
                    <a:pt x="129" y="316"/>
                  </a:lnTo>
                  <a:lnTo>
                    <a:pt x="136" y="312"/>
                  </a:lnTo>
                  <a:lnTo>
                    <a:pt x="144" y="309"/>
                  </a:lnTo>
                  <a:lnTo>
                    <a:pt x="151" y="305"/>
                  </a:lnTo>
                  <a:lnTo>
                    <a:pt x="158" y="304"/>
                  </a:lnTo>
                  <a:lnTo>
                    <a:pt x="164" y="304"/>
                  </a:lnTo>
                  <a:lnTo>
                    <a:pt x="171" y="306"/>
                  </a:lnTo>
                  <a:lnTo>
                    <a:pt x="176" y="306"/>
                  </a:lnTo>
                  <a:lnTo>
                    <a:pt x="182" y="305"/>
                  </a:lnTo>
                  <a:lnTo>
                    <a:pt x="187" y="300"/>
                  </a:lnTo>
                  <a:lnTo>
                    <a:pt x="191" y="294"/>
                  </a:lnTo>
                  <a:lnTo>
                    <a:pt x="197" y="289"/>
                  </a:lnTo>
                  <a:lnTo>
                    <a:pt x="198" y="285"/>
                  </a:lnTo>
                  <a:lnTo>
                    <a:pt x="191" y="279"/>
                  </a:lnTo>
                  <a:lnTo>
                    <a:pt x="180" y="273"/>
                  </a:lnTo>
                  <a:lnTo>
                    <a:pt x="173" y="270"/>
                  </a:lnTo>
                  <a:lnTo>
                    <a:pt x="169" y="266"/>
                  </a:lnTo>
                  <a:lnTo>
                    <a:pt x="172" y="263"/>
                  </a:lnTo>
                  <a:lnTo>
                    <a:pt x="177" y="259"/>
                  </a:lnTo>
                  <a:lnTo>
                    <a:pt x="181" y="256"/>
                  </a:lnTo>
                  <a:lnTo>
                    <a:pt x="182" y="251"/>
                  </a:lnTo>
                  <a:lnTo>
                    <a:pt x="182" y="244"/>
                  </a:lnTo>
                  <a:lnTo>
                    <a:pt x="180" y="238"/>
                  </a:lnTo>
                  <a:lnTo>
                    <a:pt x="179" y="235"/>
                  </a:lnTo>
                  <a:lnTo>
                    <a:pt x="179" y="232"/>
                  </a:lnTo>
                  <a:lnTo>
                    <a:pt x="182" y="227"/>
                  </a:lnTo>
                  <a:lnTo>
                    <a:pt x="188" y="219"/>
                  </a:lnTo>
                  <a:lnTo>
                    <a:pt x="195" y="209"/>
                  </a:lnTo>
                  <a:lnTo>
                    <a:pt x="197" y="197"/>
                  </a:lnTo>
                  <a:lnTo>
                    <a:pt x="190" y="187"/>
                  </a:lnTo>
                  <a:lnTo>
                    <a:pt x="177" y="179"/>
                  </a:lnTo>
                  <a:lnTo>
                    <a:pt x="168" y="173"/>
                  </a:lnTo>
                  <a:lnTo>
                    <a:pt x="165" y="168"/>
                  </a:lnTo>
                  <a:lnTo>
                    <a:pt x="168" y="162"/>
                  </a:lnTo>
                  <a:lnTo>
                    <a:pt x="177" y="156"/>
                  </a:lnTo>
                  <a:lnTo>
                    <a:pt x="188" y="149"/>
                  </a:lnTo>
                  <a:lnTo>
                    <a:pt x="195" y="139"/>
                  </a:lnTo>
                  <a:lnTo>
                    <a:pt x="195" y="130"/>
                  </a:lnTo>
                  <a:lnTo>
                    <a:pt x="192" y="120"/>
                  </a:lnTo>
                  <a:lnTo>
                    <a:pt x="194" y="109"/>
                  </a:lnTo>
                  <a:lnTo>
                    <a:pt x="195" y="100"/>
                  </a:lnTo>
                  <a:lnTo>
                    <a:pt x="196" y="90"/>
                  </a:lnTo>
                  <a:lnTo>
                    <a:pt x="197" y="77"/>
                  </a:lnTo>
                  <a:lnTo>
                    <a:pt x="199" y="65"/>
                  </a:lnTo>
                  <a:lnTo>
                    <a:pt x="201" y="55"/>
                  </a:lnTo>
                  <a:lnTo>
                    <a:pt x="196" y="52"/>
                  </a:lnTo>
                  <a:lnTo>
                    <a:pt x="189" y="54"/>
                  </a:lnTo>
                  <a:lnTo>
                    <a:pt x="183" y="54"/>
                  </a:lnTo>
                  <a:lnTo>
                    <a:pt x="183" y="51"/>
                  </a:lnTo>
                  <a:lnTo>
                    <a:pt x="190" y="40"/>
                  </a:lnTo>
                  <a:lnTo>
                    <a:pt x="197" y="29"/>
                  </a:lnTo>
                  <a:lnTo>
                    <a:pt x="199" y="18"/>
                  </a:lnTo>
                  <a:lnTo>
                    <a:pt x="198" y="10"/>
                  </a:lnTo>
                  <a:lnTo>
                    <a:pt x="194" y="6"/>
                  </a:lnTo>
                  <a:lnTo>
                    <a:pt x="192" y="5"/>
                  </a:lnTo>
                  <a:lnTo>
                    <a:pt x="190" y="5"/>
                  </a:lnTo>
                  <a:lnTo>
                    <a:pt x="189" y="5"/>
                  </a:lnTo>
                  <a:lnTo>
                    <a:pt x="187" y="5"/>
                  </a:lnTo>
                  <a:lnTo>
                    <a:pt x="179" y="6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4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9" y="2"/>
                  </a:lnTo>
                  <a:lnTo>
                    <a:pt x="156" y="5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39" y="7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6" y="10"/>
                  </a:lnTo>
                  <a:lnTo>
                    <a:pt x="123" y="14"/>
                  </a:lnTo>
                  <a:lnTo>
                    <a:pt x="121" y="17"/>
                  </a:lnTo>
                  <a:lnTo>
                    <a:pt x="119" y="18"/>
                  </a:lnTo>
                  <a:lnTo>
                    <a:pt x="115" y="18"/>
                  </a:lnTo>
                  <a:lnTo>
                    <a:pt x="108" y="20"/>
                  </a:lnTo>
                  <a:lnTo>
                    <a:pt x="100" y="23"/>
                  </a:lnTo>
                  <a:lnTo>
                    <a:pt x="93" y="26"/>
                  </a:lnTo>
                  <a:lnTo>
                    <a:pt x="87" y="31"/>
                  </a:lnTo>
                  <a:lnTo>
                    <a:pt x="82" y="39"/>
                  </a:lnTo>
                  <a:lnTo>
                    <a:pt x="80" y="47"/>
                  </a:lnTo>
                  <a:lnTo>
                    <a:pt x="81" y="54"/>
                  </a:lnTo>
                  <a:lnTo>
                    <a:pt x="81" y="59"/>
                  </a:lnTo>
                  <a:lnTo>
                    <a:pt x="80" y="60"/>
                  </a:lnTo>
                  <a:lnTo>
                    <a:pt x="74" y="61"/>
                  </a:lnTo>
                  <a:lnTo>
                    <a:pt x="67" y="62"/>
                  </a:lnTo>
                  <a:lnTo>
                    <a:pt x="60" y="66"/>
                  </a:lnTo>
                  <a:lnTo>
                    <a:pt x="59" y="70"/>
                  </a:lnTo>
                  <a:lnTo>
                    <a:pt x="57" y="74"/>
                  </a:lnTo>
                  <a:lnTo>
                    <a:pt x="52" y="77"/>
                  </a:lnTo>
                  <a:lnTo>
                    <a:pt x="46" y="81"/>
                  </a:lnTo>
                  <a:lnTo>
                    <a:pt x="43" y="84"/>
                  </a:lnTo>
                  <a:lnTo>
                    <a:pt x="40" y="89"/>
                  </a:lnTo>
                  <a:lnTo>
                    <a:pt x="37" y="93"/>
                  </a:lnTo>
                  <a:lnTo>
                    <a:pt x="35" y="99"/>
                  </a:lnTo>
                  <a:lnTo>
                    <a:pt x="38" y="107"/>
                  </a:lnTo>
                  <a:lnTo>
                    <a:pt x="44" y="115"/>
                  </a:lnTo>
                  <a:lnTo>
                    <a:pt x="47" y="122"/>
                  </a:lnTo>
                  <a:lnTo>
                    <a:pt x="49" y="128"/>
                  </a:lnTo>
                  <a:lnTo>
                    <a:pt x="47" y="132"/>
                  </a:lnTo>
                  <a:lnTo>
                    <a:pt x="45" y="138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38" y="136"/>
                  </a:lnTo>
                  <a:lnTo>
                    <a:pt x="34" y="126"/>
                  </a:lnTo>
                  <a:lnTo>
                    <a:pt x="31" y="118"/>
                  </a:lnTo>
                  <a:lnTo>
                    <a:pt x="28" y="113"/>
                  </a:lnTo>
                  <a:lnTo>
                    <a:pt x="24" y="114"/>
                  </a:lnTo>
                  <a:lnTo>
                    <a:pt x="21" y="118"/>
                  </a:lnTo>
                  <a:lnTo>
                    <a:pt x="16" y="123"/>
                  </a:lnTo>
                  <a:lnTo>
                    <a:pt x="12" y="128"/>
                  </a:lnTo>
                  <a:lnTo>
                    <a:pt x="9" y="132"/>
                  </a:lnTo>
                  <a:lnTo>
                    <a:pt x="7" y="141"/>
                  </a:lnTo>
                  <a:lnTo>
                    <a:pt x="4" y="153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1" y="184"/>
                  </a:lnTo>
                  <a:lnTo>
                    <a:pt x="2" y="190"/>
                  </a:lnTo>
                  <a:lnTo>
                    <a:pt x="6" y="195"/>
                  </a:lnTo>
                  <a:lnTo>
                    <a:pt x="12" y="198"/>
                  </a:lnTo>
                  <a:lnTo>
                    <a:pt x="19" y="199"/>
                  </a:lnTo>
                  <a:lnTo>
                    <a:pt x="23" y="200"/>
                  </a:lnTo>
                  <a:lnTo>
                    <a:pt x="27" y="200"/>
                  </a:lnTo>
                  <a:lnTo>
                    <a:pt x="30" y="199"/>
                  </a:lnTo>
                  <a:lnTo>
                    <a:pt x="31" y="200"/>
                  </a:lnTo>
                  <a:lnTo>
                    <a:pt x="30" y="205"/>
                  </a:lnTo>
                  <a:lnTo>
                    <a:pt x="28" y="211"/>
                  </a:lnTo>
                  <a:lnTo>
                    <a:pt x="24" y="215"/>
                  </a:lnTo>
                  <a:lnTo>
                    <a:pt x="23" y="219"/>
                  </a:lnTo>
                  <a:lnTo>
                    <a:pt x="24" y="224"/>
                  </a:lnTo>
                  <a:lnTo>
                    <a:pt x="28" y="229"/>
                  </a:lnTo>
                  <a:lnTo>
                    <a:pt x="31" y="234"/>
                  </a:lnTo>
                  <a:lnTo>
                    <a:pt x="36" y="238"/>
                  </a:lnTo>
                  <a:lnTo>
                    <a:pt x="44" y="245"/>
                  </a:lnTo>
                  <a:lnTo>
                    <a:pt x="54" y="248"/>
                  </a:lnTo>
                  <a:lnTo>
                    <a:pt x="63" y="244"/>
                  </a:lnTo>
                  <a:lnTo>
                    <a:pt x="70" y="237"/>
                  </a:lnTo>
                  <a:lnTo>
                    <a:pt x="75" y="232"/>
                  </a:lnTo>
                  <a:lnTo>
                    <a:pt x="77" y="229"/>
                  </a:lnTo>
                  <a:lnTo>
                    <a:pt x="82" y="230"/>
                  </a:lnTo>
                  <a:lnTo>
                    <a:pt x="88" y="234"/>
                  </a:lnTo>
                  <a:lnTo>
                    <a:pt x="96" y="240"/>
                  </a:lnTo>
                  <a:lnTo>
                    <a:pt x="104" y="247"/>
                  </a:lnTo>
                  <a:lnTo>
                    <a:pt x="111" y="256"/>
                  </a:lnTo>
                  <a:lnTo>
                    <a:pt x="113" y="263"/>
                  </a:lnTo>
                  <a:lnTo>
                    <a:pt x="113" y="264"/>
                  </a:lnTo>
                  <a:lnTo>
                    <a:pt x="110" y="262"/>
                  </a:lnTo>
                  <a:lnTo>
                    <a:pt x="103" y="256"/>
                  </a:lnTo>
                  <a:lnTo>
                    <a:pt x="93" y="252"/>
                  </a:lnTo>
                  <a:lnTo>
                    <a:pt x="85" y="252"/>
                  </a:lnTo>
                  <a:lnTo>
                    <a:pt x="82" y="258"/>
                  </a:lnTo>
                  <a:lnTo>
                    <a:pt x="84" y="26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4A4E0375-7B94-6641-BF3B-324389F8B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798" y="1266403"/>
              <a:ext cx="43740" cy="20852"/>
            </a:xfrm>
            <a:custGeom>
              <a:avLst/>
              <a:gdLst>
                <a:gd name="T0" fmla="*/ 2147483647 w 34"/>
                <a:gd name="T1" fmla="*/ 0 h 18"/>
                <a:gd name="T2" fmla="*/ 2147483647 w 34"/>
                <a:gd name="T3" fmla="*/ 2147483647 h 18"/>
                <a:gd name="T4" fmla="*/ 2147483647 w 34"/>
                <a:gd name="T5" fmla="*/ 2147483647 h 18"/>
                <a:gd name="T6" fmla="*/ 2147483647 w 34"/>
                <a:gd name="T7" fmla="*/ 2147483647 h 18"/>
                <a:gd name="T8" fmla="*/ 2147483647 w 34"/>
                <a:gd name="T9" fmla="*/ 2147483647 h 18"/>
                <a:gd name="T10" fmla="*/ 2147483647 w 34"/>
                <a:gd name="T11" fmla="*/ 2147483647 h 18"/>
                <a:gd name="T12" fmla="*/ 2147483647 w 34"/>
                <a:gd name="T13" fmla="*/ 2147483647 h 18"/>
                <a:gd name="T14" fmla="*/ 2147483647 w 34"/>
                <a:gd name="T15" fmla="*/ 2147483647 h 18"/>
                <a:gd name="T16" fmla="*/ 2147483647 w 34"/>
                <a:gd name="T17" fmla="*/ 2147483647 h 18"/>
                <a:gd name="T18" fmla="*/ 2147483647 w 34"/>
                <a:gd name="T19" fmla="*/ 2147483647 h 18"/>
                <a:gd name="T20" fmla="*/ 0 w 34"/>
                <a:gd name="T21" fmla="*/ 2147483647 h 18"/>
                <a:gd name="T22" fmla="*/ 0 w 34"/>
                <a:gd name="T23" fmla="*/ 2147483647 h 18"/>
                <a:gd name="T24" fmla="*/ 2147483647 w 34"/>
                <a:gd name="T25" fmla="*/ 2147483647 h 18"/>
                <a:gd name="T26" fmla="*/ 2147483647 w 34"/>
                <a:gd name="T27" fmla="*/ 2147483647 h 18"/>
                <a:gd name="T28" fmla="*/ 2147483647 w 34"/>
                <a:gd name="T29" fmla="*/ 2147483647 h 18"/>
                <a:gd name="T30" fmla="*/ 2147483647 w 34"/>
                <a:gd name="T31" fmla="*/ 2147483647 h 18"/>
                <a:gd name="T32" fmla="*/ 2147483647 w 3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18">
                  <a:moveTo>
                    <a:pt x="31" y="0"/>
                  </a:moveTo>
                  <a:lnTo>
                    <a:pt x="32" y="1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30" y="10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19" y="18"/>
                  </a:lnTo>
                  <a:lnTo>
                    <a:pt x="12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7"/>
                  </a:lnTo>
                  <a:lnTo>
                    <a:pt x="14" y="4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96D31512-B69D-4240-80D0-296C02361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977" y="1211433"/>
              <a:ext cx="39937" cy="56867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2147483647 w 34"/>
                <a:gd name="T5" fmla="*/ 2147483647 h 46"/>
                <a:gd name="T6" fmla="*/ 2147483647 w 34"/>
                <a:gd name="T7" fmla="*/ 0 h 46"/>
                <a:gd name="T8" fmla="*/ 2147483647 w 34"/>
                <a:gd name="T9" fmla="*/ 0 h 46"/>
                <a:gd name="T10" fmla="*/ 2147483647 w 34"/>
                <a:gd name="T11" fmla="*/ 2147483647 h 46"/>
                <a:gd name="T12" fmla="*/ 0 w 34"/>
                <a:gd name="T13" fmla="*/ 2147483647 h 46"/>
                <a:gd name="T14" fmla="*/ 2147483647 w 34"/>
                <a:gd name="T15" fmla="*/ 2147483647 h 46"/>
                <a:gd name="T16" fmla="*/ 2147483647 w 34"/>
                <a:gd name="T17" fmla="*/ 2147483647 h 46"/>
                <a:gd name="T18" fmla="*/ 2147483647 w 34"/>
                <a:gd name="T19" fmla="*/ 2147483647 h 46"/>
                <a:gd name="T20" fmla="*/ 2147483647 w 34"/>
                <a:gd name="T21" fmla="*/ 2147483647 h 46"/>
                <a:gd name="T22" fmla="*/ 2147483647 w 34"/>
                <a:gd name="T23" fmla="*/ 2147483647 h 46"/>
                <a:gd name="T24" fmla="*/ 2147483647 w 34"/>
                <a:gd name="T25" fmla="*/ 2147483647 h 46"/>
                <a:gd name="T26" fmla="*/ 2147483647 w 34"/>
                <a:gd name="T27" fmla="*/ 2147483647 h 46"/>
                <a:gd name="T28" fmla="*/ 2147483647 w 34"/>
                <a:gd name="T29" fmla="*/ 2147483647 h 46"/>
                <a:gd name="T30" fmla="*/ 2147483647 w 34"/>
                <a:gd name="T31" fmla="*/ 2147483647 h 46"/>
                <a:gd name="T32" fmla="*/ 2147483647 w 34"/>
                <a:gd name="T33" fmla="*/ 2147483647 h 46"/>
                <a:gd name="T34" fmla="*/ 2147483647 w 34"/>
                <a:gd name="T35" fmla="*/ 2147483647 h 46"/>
                <a:gd name="T36" fmla="*/ 2147483647 w 34"/>
                <a:gd name="T37" fmla="*/ 2147483647 h 46"/>
                <a:gd name="T38" fmla="*/ 2147483647 w 34"/>
                <a:gd name="T39" fmla="*/ 2147483647 h 46"/>
                <a:gd name="T40" fmla="*/ 2147483647 w 34"/>
                <a:gd name="T41" fmla="*/ 2147483647 h 46"/>
                <a:gd name="T42" fmla="*/ 2147483647 w 34"/>
                <a:gd name="T43" fmla="*/ 2147483647 h 46"/>
                <a:gd name="T44" fmla="*/ 2147483647 w 34"/>
                <a:gd name="T45" fmla="*/ 2147483647 h 46"/>
                <a:gd name="T46" fmla="*/ 2147483647 w 34"/>
                <a:gd name="T47" fmla="*/ 2147483647 h 46"/>
                <a:gd name="T48" fmla="*/ 2147483647 w 34"/>
                <a:gd name="T49" fmla="*/ 2147483647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4" h="46">
                  <a:moveTo>
                    <a:pt x="22" y="14"/>
                  </a:moveTo>
                  <a:lnTo>
                    <a:pt x="20" y="10"/>
                  </a:lnTo>
                  <a:lnTo>
                    <a:pt x="14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1" y="20"/>
                  </a:lnTo>
                  <a:lnTo>
                    <a:pt x="3" y="27"/>
                  </a:lnTo>
                  <a:lnTo>
                    <a:pt x="4" y="36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6" y="46"/>
                  </a:lnTo>
                  <a:lnTo>
                    <a:pt x="21" y="44"/>
                  </a:lnTo>
                  <a:lnTo>
                    <a:pt x="26" y="42"/>
                  </a:lnTo>
                  <a:lnTo>
                    <a:pt x="29" y="38"/>
                  </a:lnTo>
                  <a:lnTo>
                    <a:pt x="31" y="33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0" y="22"/>
                  </a:lnTo>
                  <a:lnTo>
                    <a:pt x="26" y="17"/>
                  </a:lnTo>
                  <a:lnTo>
                    <a:pt x="23" y="15"/>
                  </a:lnTo>
                  <a:lnTo>
                    <a:pt x="22" y="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321B95DA-BDA2-2A44-B306-FBB4D74F8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6105" y="1184895"/>
              <a:ext cx="72266" cy="81508"/>
            </a:xfrm>
            <a:custGeom>
              <a:avLst/>
              <a:gdLst>
                <a:gd name="T0" fmla="*/ 2147483647 w 58"/>
                <a:gd name="T1" fmla="*/ 2147483647 h 67"/>
                <a:gd name="T2" fmla="*/ 2147483647 w 58"/>
                <a:gd name="T3" fmla="*/ 2147483647 h 67"/>
                <a:gd name="T4" fmla="*/ 2147483647 w 58"/>
                <a:gd name="T5" fmla="*/ 2147483647 h 67"/>
                <a:gd name="T6" fmla="*/ 2147483647 w 58"/>
                <a:gd name="T7" fmla="*/ 2147483647 h 67"/>
                <a:gd name="T8" fmla="*/ 2147483647 w 58"/>
                <a:gd name="T9" fmla="*/ 2147483647 h 67"/>
                <a:gd name="T10" fmla="*/ 2147483647 w 58"/>
                <a:gd name="T11" fmla="*/ 2147483647 h 67"/>
                <a:gd name="T12" fmla="*/ 2147483647 w 58"/>
                <a:gd name="T13" fmla="*/ 2147483647 h 67"/>
                <a:gd name="T14" fmla="*/ 2147483647 w 58"/>
                <a:gd name="T15" fmla="*/ 2147483647 h 67"/>
                <a:gd name="T16" fmla="*/ 2147483647 w 58"/>
                <a:gd name="T17" fmla="*/ 2147483647 h 67"/>
                <a:gd name="T18" fmla="*/ 2147483647 w 58"/>
                <a:gd name="T19" fmla="*/ 2147483647 h 67"/>
                <a:gd name="T20" fmla="*/ 2147483647 w 58"/>
                <a:gd name="T21" fmla="*/ 2147483647 h 67"/>
                <a:gd name="T22" fmla="*/ 2147483647 w 58"/>
                <a:gd name="T23" fmla="*/ 2147483647 h 67"/>
                <a:gd name="T24" fmla="*/ 2147483647 w 58"/>
                <a:gd name="T25" fmla="*/ 2147483647 h 67"/>
                <a:gd name="T26" fmla="*/ 2147483647 w 58"/>
                <a:gd name="T27" fmla="*/ 2147483647 h 67"/>
                <a:gd name="T28" fmla="*/ 2147483647 w 58"/>
                <a:gd name="T29" fmla="*/ 2147483647 h 67"/>
                <a:gd name="T30" fmla="*/ 2147483647 w 58"/>
                <a:gd name="T31" fmla="*/ 2147483647 h 67"/>
                <a:gd name="T32" fmla="*/ 2147483647 w 58"/>
                <a:gd name="T33" fmla="*/ 2147483647 h 67"/>
                <a:gd name="T34" fmla="*/ 2147483647 w 58"/>
                <a:gd name="T35" fmla="*/ 2147483647 h 67"/>
                <a:gd name="T36" fmla="*/ 2147483647 w 58"/>
                <a:gd name="T37" fmla="*/ 2147483647 h 67"/>
                <a:gd name="T38" fmla="*/ 2147483647 w 58"/>
                <a:gd name="T39" fmla="*/ 2147483647 h 67"/>
                <a:gd name="T40" fmla="*/ 2147483647 w 58"/>
                <a:gd name="T41" fmla="*/ 2147483647 h 67"/>
                <a:gd name="T42" fmla="*/ 2147483647 w 58"/>
                <a:gd name="T43" fmla="*/ 2147483647 h 67"/>
                <a:gd name="T44" fmla="*/ 2147483647 w 58"/>
                <a:gd name="T45" fmla="*/ 2147483647 h 67"/>
                <a:gd name="T46" fmla="*/ 0 w 58"/>
                <a:gd name="T47" fmla="*/ 2147483647 h 67"/>
                <a:gd name="T48" fmla="*/ 2147483647 w 58"/>
                <a:gd name="T49" fmla="*/ 0 h 67"/>
                <a:gd name="T50" fmla="*/ 2147483647 w 58"/>
                <a:gd name="T51" fmla="*/ 0 h 67"/>
                <a:gd name="T52" fmla="*/ 2147483647 w 58"/>
                <a:gd name="T53" fmla="*/ 0 h 67"/>
                <a:gd name="T54" fmla="*/ 2147483647 w 58"/>
                <a:gd name="T55" fmla="*/ 2147483647 h 67"/>
                <a:gd name="T56" fmla="*/ 2147483647 w 58"/>
                <a:gd name="T57" fmla="*/ 2147483647 h 67"/>
                <a:gd name="T58" fmla="*/ 2147483647 w 58"/>
                <a:gd name="T59" fmla="*/ 2147483647 h 67"/>
                <a:gd name="T60" fmla="*/ 2147483647 w 58"/>
                <a:gd name="T61" fmla="*/ 2147483647 h 67"/>
                <a:gd name="T62" fmla="*/ 2147483647 w 58"/>
                <a:gd name="T63" fmla="*/ 2147483647 h 67"/>
                <a:gd name="T64" fmla="*/ 2147483647 w 58"/>
                <a:gd name="T65" fmla="*/ 2147483647 h 67"/>
                <a:gd name="T66" fmla="*/ 2147483647 w 58"/>
                <a:gd name="T67" fmla="*/ 2147483647 h 67"/>
                <a:gd name="T68" fmla="*/ 2147483647 w 58"/>
                <a:gd name="T69" fmla="*/ 2147483647 h 67"/>
                <a:gd name="T70" fmla="*/ 2147483647 w 58"/>
                <a:gd name="T71" fmla="*/ 2147483647 h 67"/>
                <a:gd name="T72" fmla="*/ 2147483647 w 58"/>
                <a:gd name="T73" fmla="*/ 2147483647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" h="67">
                  <a:moveTo>
                    <a:pt x="53" y="34"/>
                  </a:moveTo>
                  <a:lnTo>
                    <a:pt x="54" y="37"/>
                  </a:lnTo>
                  <a:lnTo>
                    <a:pt x="57" y="44"/>
                  </a:lnTo>
                  <a:lnTo>
                    <a:pt x="58" y="53"/>
                  </a:lnTo>
                  <a:lnTo>
                    <a:pt x="57" y="60"/>
                  </a:lnTo>
                  <a:lnTo>
                    <a:pt x="54" y="64"/>
                  </a:lnTo>
                  <a:lnTo>
                    <a:pt x="52" y="66"/>
                  </a:lnTo>
                  <a:lnTo>
                    <a:pt x="48" y="67"/>
                  </a:lnTo>
                  <a:lnTo>
                    <a:pt x="44" y="65"/>
                  </a:lnTo>
                  <a:lnTo>
                    <a:pt x="39" y="62"/>
                  </a:lnTo>
                  <a:lnTo>
                    <a:pt x="35" y="60"/>
                  </a:lnTo>
                  <a:lnTo>
                    <a:pt x="32" y="58"/>
                  </a:lnTo>
                  <a:lnTo>
                    <a:pt x="29" y="53"/>
                  </a:lnTo>
                  <a:lnTo>
                    <a:pt x="24" y="50"/>
                  </a:lnTo>
                  <a:lnTo>
                    <a:pt x="17" y="49"/>
                  </a:lnTo>
                  <a:lnTo>
                    <a:pt x="12" y="47"/>
                  </a:lnTo>
                  <a:lnTo>
                    <a:pt x="8" y="42"/>
                  </a:lnTo>
                  <a:lnTo>
                    <a:pt x="9" y="37"/>
                  </a:lnTo>
                  <a:lnTo>
                    <a:pt x="13" y="37"/>
                  </a:lnTo>
                  <a:lnTo>
                    <a:pt x="15" y="36"/>
                  </a:lnTo>
                  <a:lnTo>
                    <a:pt x="13" y="30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3" y="8"/>
                  </a:lnTo>
                  <a:lnTo>
                    <a:pt x="28" y="13"/>
                  </a:lnTo>
                  <a:lnTo>
                    <a:pt x="34" y="15"/>
                  </a:lnTo>
                  <a:lnTo>
                    <a:pt x="38" y="16"/>
                  </a:lnTo>
                  <a:lnTo>
                    <a:pt x="40" y="19"/>
                  </a:lnTo>
                  <a:lnTo>
                    <a:pt x="43" y="24"/>
                  </a:lnTo>
                  <a:lnTo>
                    <a:pt x="47" y="29"/>
                  </a:lnTo>
                  <a:lnTo>
                    <a:pt x="51" y="32"/>
                  </a:lnTo>
                  <a:lnTo>
                    <a:pt x="53" y="3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E93E4C37-1CDF-064E-8146-82A636B3A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141" y="1480601"/>
              <a:ext cx="323293" cy="280541"/>
            </a:xfrm>
            <a:custGeom>
              <a:avLst/>
              <a:gdLst>
                <a:gd name="T0" fmla="*/ 2147483647 w 249"/>
                <a:gd name="T1" fmla="*/ 2147483647 h 231"/>
                <a:gd name="T2" fmla="*/ 2147483647 w 249"/>
                <a:gd name="T3" fmla="*/ 2147483647 h 231"/>
                <a:gd name="T4" fmla="*/ 2147483647 w 249"/>
                <a:gd name="T5" fmla="*/ 2147483647 h 231"/>
                <a:gd name="T6" fmla="*/ 2147483647 w 249"/>
                <a:gd name="T7" fmla="*/ 2147483647 h 231"/>
                <a:gd name="T8" fmla="*/ 2147483647 w 249"/>
                <a:gd name="T9" fmla="*/ 2147483647 h 231"/>
                <a:gd name="T10" fmla="*/ 2147483647 w 249"/>
                <a:gd name="T11" fmla="*/ 2147483647 h 231"/>
                <a:gd name="T12" fmla="*/ 2147483647 w 249"/>
                <a:gd name="T13" fmla="*/ 2147483647 h 231"/>
                <a:gd name="T14" fmla="*/ 2147483647 w 249"/>
                <a:gd name="T15" fmla="*/ 2147483647 h 231"/>
                <a:gd name="T16" fmla="*/ 2147483647 w 249"/>
                <a:gd name="T17" fmla="*/ 2147483647 h 231"/>
                <a:gd name="T18" fmla="*/ 2147483647 w 249"/>
                <a:gd name="T19" fmla="*/ 2147483647 h 231"/>
                <a:gd name="T20" fmla="*/ 2147483647 w 249"/>
                <a:gd name="T21" fmla="*/ 2147483647 h 231"/>
                <a:gd name="T22" fmla="*/ 2147483647 w 249"/>
                <a:gd name="T23" fmla="*/ 2147483647 h 231"/>
                <a:gd name="T24" fmla="*/ 2147483647 w 249"/>
                <a:gd name="T25" fmla="*/ 2147483647 h 231"/>
                <a:gd name="T26" fmla="*/ 2147483647 w 249"/>
                <a:gd name="T27" fmla="*/ 2147483647 h 231"/>
                <a:gd name="T28" fmla="*/ 2147483647 w 249"/>
                <a:gd name="T29" fmla="*/ 2147483647 h 231"/>
                <a:gd name="T30" fmla="*/ 2147483647 w 249"/>
                <a:gd name="T31" fmla="*/ 2147483647 h 231"/>
                <a:gd name="T32" fmla="*/ 2147483647 w 249"/>
                <a:gd name="T33" fmla="*/ 2147483647 h 231"/>
                <a:gd name="T34" fmla="*/ 2147483647 w 249"/>
                <a:gd name="T35" fmla="*/ 2147483647 h 231"/>
                <a:gd name="T36" fmla="*/ 2147483647 w 249"/>
                <a:gd name="T37" fmla="*/ 2147483647 h 231"/>
                <a:gd name="T38" fmla="*/ 2147483647 w 249"/>
                <a:gd name="T39" fmla="*/ 2147483647 h 231"/>
                <a:gd name="T40" fmla="*/ 2147483647 w 249"/>
                <a:gd name="T41" fmla="*/ 2147483647 h 231"/>
                <a:gd name="T42" fmla="*/ 2147483647 w 249"/>
                <a:gd name="T43" fmla="*/ 2147483647 h 231"/>
                <a:gd name="T44" fmla="*/ 2147483647 w 249"/>
                <a:gd name="T45" fmla="*/ 2147483647 h 231"/>
                <a:gd name="T46" fmla="*/ 2147483647 w 249"/>
                <a:gd name="T47" fmla="*/ 2147483647 h 231"/>
                <a:gd name="T48" fmla="*/ 2147483647 w 249"/>
                <a:gd name="T49" fmla="*/ 2147483647 h 231"/>
                <a:gd name="T50" fmla="*/ 2147483647 w 249"/>
                <a:gd name="T51" fmla="*/ 2147483647 h 231"/>
                <a:gd name="T52" fmla="*/ 2147483647 w 249"/>
                <a:gd name="T53" fmla="*/ 2147483647 h 231"/>
                <a:gd name="T54" fmla="*/ 2147483647 w 249"/>
                <a:gd name="T55" fmla="*/ 2147483647 h 231"/>
                <a:gd name="T56" fmla="*/ 2147483647 w 249"/>
                <a:gd name="T57" fmla="*/ 2147483647 h 231"/>
                <a:gd name="T58" fmla="*/ 2147483647 w 249"/>
                <a:gd name="T59" fmla="*/ 2147483647 h 231"/>
                <a:gd name="T60" fmla="*/ 2147483647 w 249"/>
                <a:gd name="T61" fmla="*/ 2147483647 h 231"/>
                <a:gd name="T62" fmla="*/ 2147483647 w 249"/>
                <a:gd name="T63" fmla="*/ 2147483647 h 231"/>
                <a:gd name="T64" fmla="*/ 2147483647 w 249"/>
                <a:gd name="T65" fmla="*/ 2147483647 h 231"/>
                <a:gd name="T66" fmla="*/ 2147483647 w 249"/>
                <a:gd name="T67" fmla="*/ 2147483647 h 231"/>
                <a:gd name="T68" fmla="*/ 2147483647 w 249"/>
                <a:gd name="T69" fmla="*/ 2147483647 h 231"/>
                <a:gd name="T70" fmla="*/ 2147483647 w 249"/>
                <a:gd name="T71" fmla="*/ 2147483647 h 231"/>
                <a:gd name="T72" fmla="*/ 2147483647 w 249"/>
                <a:gd name="T73" fmla="*/ 2147483647 h 231"/>
                <a:gd name="T74" fmla="*/ 2147483647 w 249"/>
                <a:gd name="T75" fmla="*/ 2147483647 h 231"/>
                <a:gd name="T76" fmla="*/ 2147483647 w 249"/>
                <a:gd name="T77" fmla="*/ 2147483647 h 231"/>
                <a:gd name="T78" fmla="*/ 2147483647 w 249"/>
                <a:gd name="T79" fmla="*/ 2147483647 h 231"/>
                <a:gd name="T80" fmla="*/ 2147483647 w 249"/>
                <a:gd name="T81" fmla="*/ 2147483647 h 231"/>
                <a:gd name="T82" fmla="*/ 2147483647 w 249"/>
                <a:gd name="T83" fmla="*/ 2147483647 h 231"/>
                <a:gd name="T84" fmla="*/ 2147483647 w 249"/>
                <a:gd name="T85" fmla="*/ 2147483647 h 231"/>
                <a:gd name="T86" fmla="*/ 2147483647 w 249"/>
                <a:gd name="T87" fmla="*/ 2147483647 h 231"/>
                <a:gd name="T88" fmla="*/ 2147483647 w 249"/>
                <a:gd name="T89" fmla="*/ 2147483647 h 231"/>
                <a:gd name="T90" fmla="*/ 2147483647 w 249"/>
                <a:gd name="T91" fmla="*/ 2147483647 h 231"/>
                <a:gd name="T92" fmla="*/ 2147483647 w 249"/>
                <a:gd name="T93" fmla="*/ 2147483647 h 231"/>
                <a:gd name="T94" fmla="*/ 2147483647 w 249"/>
                <a:gd name="T95" fmla="*/ 2147483647 h 231"/>
                <a:gd name="T96" fmla="*/ 2147483647 w 249"/>
                <a:gd name="T97" fmla="*/ 2147483647 h 2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49" h="231">
                  <a:moveTo>
                    <a:pt x="239" y="162"/>
                  </a:moveTo>
                  <a:lnTo>
                    <a:pt x="241" y="164"/>
                  </a:lnTo>
                  <a:lnTo>
                    <a:pt x="246" y="168"/>
                  </a:lnTo>
                  <a:lnTo>
                    <a:pt x="249" y="175"/>
                  </a:lnTo>
                  <a:lnTo>
                    <a:pt x="248" y="182"/>
                  </a:lnTo>
                  <a:lnTo>
                    <a:pt x="244" y="187"/>
                  </a:lnTo>
                  <a:lnTo>
                    <a:pt x="239" y="188"/>
                  </a:lnTo>
                  <a:lnTo>
                    <a:pt x="236" y="187"/>
                  </a:lnTo>
                  <a:lnTo>
                    <a:pt x="232" y="187"/>
                  </a:lnTo>
                  <a:lnTo>
                    <a:pt x="229" y="187"/>
                  </a:lnTo>
                  <a:lnTo>
                    <a:pt x="226" y="187"/>
                  </a:lnTo>
                  <a:lnTo>
                    <a:pt x="226" y="189"/>
                  </a:lnTo>
                  <a:lnTo>
                    <a:pt x="228" y="195"/>
                  </a:lnTo>
                  <a:lnTo>
                    <a:pt x="230" y="204"/>
                  </a:lnTo>
                  <a:lnTo>
                    <a:pt x="232" y="213"/>
                  </a:lnTo>
                  <a:lnTo>
                    <a:pt x="231" y="220"/>
                  </a:lnTo>
                  <a:lnTo>
                    <a:pt x="224" y="225"/>
                  </a:lnTo>
                  <a:lnTo>
                    <a:pt x="216" y="227"/>
                  </a:lnTo>
                  <a:lnTo>
                    <a:pt x="211" y="230"/>
                  </a:lnTo>
                  <a:lnTo>
                    <a:pt x="205" y="231"/>
                  </a:lnTo>
                  <a:lnTo>
                    <a:pt x="195" y="225"/>
                  </a:lnTo>
                  <a:lnTo>
                    <a:pt x="190" y="220"/>
                  </a:lnTo>
                  <a:lnTo>
                    <a:pt x="184" y="215"/>
                  </a:lnTo>
                  <a:lnTo>
                    <a:pt x="178" y="210"/>
                  </a:lnTo>
                  <a:lnTo>
                    <a:pt x="173" y="205"/>
                  </a:lnTo>
                  <a:lnTo>
                    <a:pt x="170" y="202"/>
                  </a:lnTo>
                  <a:lnTo>
                    <a:pt x="165" y="198"/>
                  </a:lnTo>
                  <a:lnTo>
                    <a:pt x="163" y="196"/>
                  </a:lnTo>
                  <a:lnTo>
                    <a:pt x="161" y="195"/>
                  </a:lnTo>
                  <a:lnTo>
                    <a:pt x="158" y="194"/>
                  </a:lnTo>
                  <a:lnTo>
                    <a:pt x="157" y="194"/>
                  </a:lnTo>
                  <a:lnTo>
                    <a:pt x="154" y="196"/>
                  </a:lnTo>
                  <a:lnTo>
                    <a:pt x="146" y="202"/>
                  </a:lnTo>
                  <a:lnTo>
                    <a:pt x="140" y="206"/>
                  </a:lnTo>
                  <a:lnTo>
                    <a:pt x="132" y="210"/>
                  </a:lnTo>
                  <a:lnTo>
                    <a:pt x="123" y="213"/>
                  </a:lnTo>
                  <a:lnTo>
                    <a:pt x="114" y="216"/>
                  </a:lnTo>
                  <a:lnTo>
                    <a:pt x="104" y="219"/>
                  </a:lnTo>
                  <a:lnTo>
                    <a:pt x="95" y="220"/>
                  </a:lnTo>
                  <a:lnTo>
                    <a:pt x="89" y="221"/>
                  </a:lnTo>
                  <a:lnTo>
                    <a:pt x="85" y="223"/>
                  </a:lnTo>
                  <a:lnTo>
                    <a:pt x="81" y="223"/>
                  </a:lnTo>
                  <a:lnTo>
                    <a:pt x="78" y="223"/>
                  </a:lnTo>
                  <a:lnTo>
                    <a:pt x="73" y="221"/>
                  </a:lnTo>
                  <a:lnTo>
                    <a:pt x="67" y="219"/>
                  </a:lnTo>
                  <a:lnTo>
                    <a:pt x="62" y="218"/>
                  </a:lnTo>
                  <a:lnTo>
                    <a:pt x="57" y="216"/>
                  </a:lnTo>
                  <a:lnTo>
                    <a:pt x="52" y="215"/>
                  </a:lnTo>
                  <a:lnTo>
                    <a:pt x="49" y="215"/>
                  </a:lnTo>
                  <a:lnTo>
                    <a:pt x="46" y="213"/>
                  </a:lnTo>
                  <a:lnTo>
                    <a:pt x="44" y="210"/>
                  </a:lnTo>
                  <a:lnTo>
                    <a:pt x="44" y="204"/>
                  </a:lnTo>
                  <a:lnTo>
                    <a:pt x="43" y="197"/>
                  </a:lnTo>
                  <a:lnTo>
                    <a:pt x="40" y="188"/>
                  </a:lnTo>
                  <a:lnTo>
                    <a:pt x="33" y="180"/>
                  </a:lnTo>
                  <a:lnTo>
                    <a:pt x="25" y="173"/>
                  </a:lnTo>
                  <a:lnTo>
                    <a:pt x="16" y="167"/>
                  </a:lnTo>
                  <a:lnTo>
                    <a:pt x="9" y="164"/>
                  </a:lnTo>
                  <a:lnTo>
                    <a:pt x="3" y="162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5" y="129"/>
                  </a:lnTo>
                  <a:lnTo>
                    <a:pt x="12" y="129"/>
                  </a:lnTo>
                  <a:lnTo>
                    <a:pt x="20" y="128"/>
                  </a:lnTo>
                  <a:lnTo>
                    <a:pt x="27" y="129"/>
                  </a:lnTo>
                  <a:lnTo>
                    <a:pt x="36" y="132"/>
                  </a:lnTo>
                  <a:lnTo>
                    <a:pt x="42" y="135"/>
                  </a:lnTo>
                  <a:lnTo>
                    <a:pt x="49" y="138"/>
                  </a:lnTo>
                  <a:lnTo>
                    <a:pt x="57" y="142"/>
                  </a:lnTo>
                  <a:lnTo>
                    <a:pt x="65" y="147"/>
                  </a:lnTo>
                  <a:lnTo>
                    <a:pt x="72" y="149"/>
                  </a:lnTo>
                  <a:lnTo>
                    <a:pt x="79" y="151"/>
                  </a:lnTo>
                  <a:lnTo>
                    <a:pt x="82" y="151"/>
                  </a:lnTo>
                  <a:lnTo>
                    <a:pt x="85" y="149"/>
                  </a:lnTo>
                  <a:lnTo>
                    <a:pt x="86" y="141"/>
                  </a:lnTo>
                  <a:lnTo>
                    <a:pt x="86" y="133"/>
                  </a:lnTo>
                  <a:lnTo>
                    <a:pt x="81" y="126"/>
                  </a:lnTo>
                  <a:lnTo>
                    <a:pt x="69" y="121"/>
                  </a:lnTo>
                  <a:lnTo>
                    <a:pt x="56" y="118"/>
                  </a:lnTo>
                  <a:lnTo>
                    <a:pt x="50" y="117"/>
                  </a:lnTo>
                  <a:lnTo>
                    <a:pt x="44" y="117"/>
                  </a:lnTo>
                  <a:lnTo>
                    <a:pt x="35" y="115"/>
                  </a:lnTo>
                  <a:lnTo>
                    <a:pt x="24" y="115"/>
                  </a:lnTo>
                  <a:lnTo>
                    <a:pt x="17" y="115"/>
                  </a:lnTo>
                  <a:lnTo>
                    <a:pt x="12" y="114"/>
                  </a:lnTo>
                  <a:lnTo>
                    <a:pt x="8" y="111"/>
                  </a:lnTo>
                  <a:lnTo>
                    <a:pt x="3" y="104"/>
                  </a:lnTo>
                  <a:lnTo>
                    <a:pt x="2" y="96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11" y="84"/>
                  </a:lnTo>
                  <a:lnTo>
                    <a:pt x="20" y="86"/>
                  </a:lnTo>
                  <a:lnTo>
                    <a:pt x="28" y="84"/>
                  </a:lnTo>
                  <a:lnTo>
                    <a:pt x="29" y="79"/>
                  </a:lnTo>
                  <a:lnTo>
                    <a:pt x="26" y="73"/>
                  </a:lnTo>
                  <a:lnTo>
                    <a:pt x="23" y="71"/>
                  </a:lnTo>
                  <a:lnTo>
                    <a:pt x="19" y="68"/>
                  </a:lnTo>
                  <a:lnTo>
                    <a:pt x="13" y="62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3" y="44"/>
                  </a:lnTo>
                  <a:lnTo>
                    <a:pt x="8" y="39"/>
                  </a:lnTo>
                  <a:lnTo>
                    <a:pt x="14" y="37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4" y="27"/>
                  </a:lnTo>
                  <a:lnTo>
                    <a:pt x="25" y="21"/>
                  </a:lnTo>
                  <a:lnTo>
                    <a:pt x="25" y="18"/>
                  </a:lnTo>
                  <a:lnTo>
                    <a:pt x="28" y="15"/>
                  </a:lnTo>
                  <a:lnTo>
                    <a:pt x="33" y="14"/>
                  </a:lnTo>
                  <a:lnTo>
                    <a:pt x="40" y="13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1" y="0"/>
                  </a:lnTo>
                  <a:lnTo>
                    <a:pt x="88" y="3"/>
                  </a:lnTo>
                  <a:lnTo>
                    <a:pt x="88" y="9"/>
                  </a:lnTo>
                  <a:lnTo>
                    <a:pt x="85" y="18"/>
                  </a:lnTo>
                  <a:lnTo>
                    <a:pt x="81" y="23"/>
                  </a:lnTo>
                  <a:lnTo>
                    <a:pt x="82" y="27"/>
                  </a:lnTo>
                  <a:lnTo>
                    <a:pt x="88" y="26"/>
                  </a:lnTo>
                  <a:lnTo>
                    <a:pt x="95" y="23"/>
                  </a:lnTo>
                  <a:lnTo>
                    <a:pt x="100" y="24"/>
                  </a:lnTo>
                  <a:lnTo>
                    <a:pt x="102" y="27"/>
                  </a:lnTo>
                  <a:lnTo>
                    <a:pt x="104" y="34"/>
                  </a:lnTo>
                  <a:lnTo>
                    <a:pt x="110" y="41"/>
                  </a:lnTo>
                  <a:lnTo>
                    <a:pt x="117" y="46"/>
                  </a:lnTo>
                  <a:lnTo>
                    <a:pt x="124" y="47"/>
                  </a:lnTo>
                  <a:lnTo>
                    <a:pt x="127" y="45"/>
                  </a:lnTo>
                  <a:lnTo>
                    <a:pt x="127" y="38"/>
                  </a:lnTo>
                  <a:lnTo>
                    <a:pt x="126" y="31"/>
                  </a:lnTo>
                  <a:lnTo>
                    <a:pt x="125" y="27"/>
                  </a:lnTo>
                  <a:lnTo>
                    <a:pt x="129" y="27"/>
                  </a:lnTo>
                  <a:lnTo>
                    <a:pt x="134" y="33"/>
                  </a:lnTo>
                  <a:lnTo>
                    <a:pt x="140" y="39"/>
                  </a:lnTo>
                  <a:lnTo>
                    <a:pt x="145" y="47"/>
                  </a:lnTo>
                  <a:lnTo>
                    <a:pt x="146" y="58"/>
                  </a:lnTo>
                  <a:lnTo>
                    <a:pt x="147" y="69"/>
                  </a:lnTo>
                  <a:lnTo>
                    <a:pt x="148" y="80"/>
                  </a:lnTo>
                  <a:lnTo>
                    <a:pt x="152" y="83"/>
                  </a:lnTo>
                  <a:lnTo>
                    <a:pt x="155" y="75"/>
                  </a:lnTo>
                  <a:lnTo>
                    <a:pt x="158" y="64"/>
                  </a:lnTo>
                  <a:lnTo>
                    <a:pt x="161" y="57"/>
                  </a:lnTo>
                  <a:lnTo>
                    <a:pt x="162" y="51"/>
                  </a:lnTo>
                  <a:lnTo>
                    <a:pt x="160" y="46"/>
                  </a:lnTo>
                  <a:lnTo>
                    <a:pt x="157" y="39"/>
                  </a:lnTo>
                  <a:lnTo>
                    <a:pt x="156" y="33"/>
                  </a:lnTo>
                  <a:lnTo>
                    <a:pt x="157" y="27"/>
                  </a:lnTo>
                  <a:lnTo>
                    <a:pt x="160" y="22"/>
                  </a:lnTo>
                  <a:lnTo>
                    <a:pt x="164" y="20"/>
                  </a:lnTo>
                  <a:lnTo>
                    <a:pt x="169" y="21"/>
                  </a:lnTo>
                  <a:lnTo>
                    <a:pt x="173" y="23"/>
                  </a:lnTo>
                  <a:lnTo>
                    <a:pt x="179" y="26"/>
                  </a:lnTo>
                  <a:lnTo>
                    <a:pt x="181" y="24"/>
                  </a:lnTo>
                  <a:lnTo>
                    <a:pt x="183" y="22"/>
                  </a:lnTo>
                  <a:lnTo>
                    <a:pt x="181" y="19"/>
                  </a:lnTo>
                  <a:lnTo>
                    <a:pt x="181" y="18"/>
                  </a:lnTo>
                  <a:lnTo>
                    <a:pt x="179" y="15"/>
                  </a:lnTo>
                  <a:lnTo>
                    <a:pt x="175" y="11"/>
                  </a:lnTo>
                  <a:lnTo>
                    <a:pt x="172" y="7"/>
                  </a:lnTo>
                  <a:lnTo>
                    <a:pt x="179" y="5"/>
                  </a:lnTo>
                  <a:lnTo>
                    <a:pt x="185" y="5"/>
                  </a:lnTo>
                  <a:lnTo>
                    <a:pt x="192" y="5"/>
                  </a:lnTo>
                  <a:lnTo>
                    <a:pt x="198" y="5"/>
                  </a:lnTo>
                  <a:lnTo>
                    <a:pt x="203" y="6"/>
                  </a:lnTo>
                  <a:lnTo>
                    <a:pt x="208" y="8"/>
                  </a:lnTo>
                  <a:lnTo>
                    <a:pt x="211" y="11"/>
                  </a:lnTo>
                  <a:lnTo>
                    <a:pt x="213" y="15"/>
                  </a:lnTo>
                  <a:lnTo>
                    <a:pt x="211" y="21"/>
                  </a:lnTo>
                  <a:lnTo>
                    <a:pt x="207" y="31"/>
                  </a:lnTo>
                  <a:lnTo>
                    <a:pt x="203" y="37"/>
                  </a:lnTo>
                  <a:lnTo>
                    <a:pt x="199" y="39"/>
                  </a:lnTo>
                  <a:lnTo>
                    <a:pt x="195" y="42"/>
                  </a:lnTo>
                  <a:lnTo>
                    <a:pt x="192" y="45"/>
                  </a:lnTo>
                  <a:lnTo>
                    <a:pt x="193" y="52"/>
                  </a:lnTo>
                  <a:lnTo>
                    <a:pt x="195" y="60"/>
                  </a:lnTo>
                  <a:lnTo>
                    <a:pt x="196" y="69"/>
                  </a:lnTo>
                  <a:lnTo>
                    <a:pt x="198" y="79"/>
                  </a:lnTo>
                  <a:lnTo>
                    <a:pt x="199" y="89"/>
                  </a:lnTo>
                  <a:lnTo>
                    <a:pt x="201" y="98"/>
                  </a:lnTo>
                  <a:lnTo>
                    <a:pt x="201" y="105"/>
                  </a:lnTo>
                  <a:lnTo>
                    <a:pt x="200" y="110"/>
                  </a:lnTo>
                  <a:lnTo>
                    <a:pt x="199" y="112"/>
                  </a:lnTo>
                  <a:lnTo>
                    <a:pt x="198" y="115"/>
                  </a:lnTo>
                  <a:lnTo>
                    <a:pt x="198" y="122"/>
                  </a:lnTo>
                  <a:lnTo>
                    <a:pt x="201" y="130"/>
                  </a:lnTo>
                  <a:lnTo>
                    <a:pt x="205" y="136"/>
                  </a:lnTo>
                  <a:lnTo>
                    <a:pt x="209" y="141"/>
                  </a:lnTo>
                  <a:lnTo>
                    <a:pt x="216" y="147"/>
                  </a:lnTo>
                  <a:lnTo>
                    <a:pt x="224" y="153"/>
                  </a:lnTo>
                  <a:lnTo>
                    <a:pt x="231" y="158"/>
                  </a:lnTo>
                  <a:lnTo>
                    <a:pt x="237" y="160"/>
                  </a:lnTo>
                  <a:lnTo>
                    <a:pt x="239" y="16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A097111C-188A-1A49-A4F1-9795898CF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458" y="4030115"/>
              <a:ext cx="43739" cy="22747"/>
            </a:xfrm>
            <a:custGeom>
              <a:avLst/>
              <a:gdLst>
                <a:gd name="T0" fmla="*/ 2147483647 w 23"/>
                <a:gd name="T1" fmla="*/ 0 h 18"/>
                <a:gd name="T2" fmla="*/ 2147483647 w 23"/>
                <a:gd name="T3" fmla="*/ 2147483647 h 18"/>
                <a:gd name="T4" fmla="*/ 2147483647 w 23"/>
                <a:gd name="T5" fmla="*/ 2147483647 h 18"/>
                <a:gd name="T6" fmla="*/ 0 w 23"/>
                <a:gd name="T7" fmla="*/ 2147483647 h 18"/>
                <a:gd name="T8" fmla="*/ 2147483647 w 2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8">
                  <a:moveTo>
                    <a:pt x="2" y="0"/>
                  </a:moveTo>
                  <a:lnTo>
                    <a:pt x="23" y="1"/>
                  </a:lnTo>
                  <a:lnTo>
                    <a:pt x="21" y="18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6FB856FA-03E0-6445-B9DC-69472324E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890" y="1912786"/>
              <a:ext cx="157844" cy="60658"/>
            </a:xfrm>
            <a:custGeom>
              <a:avLst/>
              <a:gdLst>
                <a:gd name="T0" fmla="*/ 2147483647 w 114"/>
                <a:gd name="T1" fmla="*/ 0 h 54"/>
                <a:gd name="T2" fmla="*/ 2147483647 w 114"/>
                <a:gd name="T3" fmla="*/ 2147483647 h 54"/>
                <a:gd name="T4" fmla="*/ 2147483647 w 114"/>
                <a:gd name="T5" fmla="*/ 2147483647 h 54"/>
                <a:gd name="T6" fmla="*/ 2147483647 w 114"/>
                <a:gd name="T7" fmla="*/ 0 h 54"/>
                <a:gd name="T8" fmla="*/ 2147483647 w 114"/>
                <a:gd name="T9" fmla="*/ 2147483647 h 54"/>
                <a:gd name="T10" fmla="*/ 2147483647 w 114"/>
                <a:gd name="T11" fmla="*/ 2147483647 h 54"/>
                <a:gd name="T12" fmla="*/ 2147483647 w 114"/>
                <a:gd name="T13" fmla="*/ 2147483647 h 54"/>
                <a:gd name="T14" fmla="*/ 2147483647 w 114"/>
                <a:gd name="T15" fmla="*/ 2147483647 h 54"/>
                <a:gd name="T16" fmla="*/ 2147483647 w 114"/>
                <a:gd name="T17" fmla="*/ 2147483647 h 54"/>
                <a:gd name="T18" fmla="*/ 2147483647 w 114"/>
                <a:gd name="T19" fmla="*/ 2147483647 h 54"/>
                <a:gd name="T20" fmla="*/ 2147483647 w 114"/>
                <a:gd name="T21" fmla="*/ 2147483647 h 54"/>
                <a:gd name="T22" fmla="*/ 0 w 114"/>
                <a:gd name="T23" fmla="*/ 2147483647 h 54"/>
                <a:gd name="T24" fmla="*/ 2147483647 w 114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54">
                  <a:moveTo>
                    <a:pt x="14" y="0"/>
                  </a:moveTo>
                  <a:lnTo>
                    <a:pt x="26" y="14"/>
                  </a:lnTo>
                  <a:lnTo>
                    <a:pt x="54" y="4"/>
                  </a:lnTo>
                  <a:lnTo>
                    <a:pt x="88" y="0"/>
                  </a:lnTo>
                  <a:lnTo>
                    <a:pt x="114" y="18"/>
                  </a:lnTo>
                  <a:lnTo>
                    <a:pt x="96" y="38"/>
                  </a:lnTo>
                  <a:lnTo>
                    <a:pt x="68" y="54"/>
                  </a:lnTo>
                  <a:lnTo>
                    <a:pt x="30" y="42"/>
                  </a:lnTo>
                  <a:lnTo>
                    <a:pt x="10" y="44"/>
                  </a:lnTo>
                  <a:lnTo>
                    <a:pt x="26" y="3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C120CB6D-D208-8F46-B857-B0763FBE0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3530" y="4460406"/>
              <a:ext cx="258634" cy="221779"/>
            </a:xfrm>
            <a:custGeom>
              <a:avLst/>
              <a:gdLst>
                <a:gd name="T0" fmla="*/ 2147483647 w 575"/>
                <a:gd name="T1" fmla="*/ 2147483647 h 488"/>
                <a:gd name="T2" fmla="*/ 2147483647 w 575"/>
                <a:gd name="T3" fmla="*/ 2147483647 h 488"/>
                <a:gd name="T4" fmla="*/ 2147483647 w 575"/>
                <a:gd name="T5" fmla="*/ 2147483647 h 488"/>
                <a:gd name="T6" fmla="*/ 2147483647 w 575"/>
                <a:gd name="T7" fmla="*/ 2147483647 h 488"/>
                <a:gd name="T8" fmla="*/ 2147483647 w 575"/>
                <a:gd name="T9" fmla="*/ 0 h 488"/>
                <a:gd name="T10" fmla="*/ 2147483647 w 575"/>
                <a:gd name="T11" fmla="*/ 2147483647 h 488"/>
                <a:gd name="T12" fmla="*/ 0 w 575"/>
                <a:gd name="T13" fmla="*/ 2147483647 h 488"/>
                <a:gd name="T14" fmla="*/ 2147483647 w 575"/>
                <a:gd name="T15" fmla="*/ 2147483647 h 488"/>
                <a:gd name="T16" fmla="*/ 2147483647 w 575"/>
                <a:gd name="T17" fmla="*/ 2147483647 h 488"/>
                <a:gd name="T18" fmla="*/ 2147483647 w 575"/>
                <a:gd name="T19" fmla="*/ 2147483647 h 488"/>
                <a:gd name="T20" fmla="*/ 2147483647 w 575"/>
                <a:gd name="T21" fmla="*/ 2147483647 h 488"/>
                <a:gd name="T22" fmla="*/ 2147483647 w 575"/>
                <a:gd name="T23" fmla="*/ 2147483647 h 488"/>
                <a:gd name="T24" fmla="*/ 2147483647 w 575"/>
                <a:gd name="T25" fmla="*/ 2147483647 h 488"/>
                <a:gd name="T26" fmla="*/ 2147483647 w 575"/>
                <a:gd name="T27" fmla="*/ 2147483647 h 488"/>
                <a:gd name="T28" fmla="*/ 2147483647 w 575"/>
                <a:gd name="T29" fmla="*/ 2147483647 h 488"/>
                <a:gd name="T30" fmla="*/ 2147483647 w 575"/>
                <a:gd name="T31" fmla="*/ 2147483647 h 488"/>
                <a:gd name="T32" fmla="*/ 2147483647 w 575"/>
                <a:gd name="T33" fmla="*/ 2147483647 h 488"/>
                <a:gd name="T34" fmla="*/ 2147483647 w 575"/>
                <a:gd name="T35" fmla="*/ 2147483647 h 488"/>
                <a:gd name="T36" fmla="*/ 2147483647 w 575"/>
                <a:gd name="T37" fmla="*/ 2147483647 h 488"/>
                <a:gd name="T38" fmla="*/ 2147483647 w 575"/>
                <a:gd name="T39" fmla="*/ 2147483647 h 488"/>
                <a:gd name="T40" fmla="*/ 2147483647 w 575"/>
                <a:gd name="T41" fmla="*/ 2147483647 h 4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5" h="488">
                  <a:moveTo>
                    <a:pt x="410" y="71"/>
                  </a:moveTo>
                  <a:lnTo>
                    <a:pt x="321" y="142"/>
                  </a:lnTo>
                  <a:lnTo>
                    <a:pt x="233" y="142"/>
                  </a:lnTo>
                  <a:lnTo>
                    <a:pt x="178" y="71"/>
                  </a:lnTo>
                  <a:lnTo>
                    <a:pt x="107" y="0"/>
                  </a:lnTo>
                  <a:lnTo>
                    <a:pt x="36" y="19"/>
                  </a:lnTo>
                  <a:lnTo>
                    <a:pt x="0" y="90"/>
                  </a:lnTo>
                  <a:lnTo>
                    <a:pt x="72" y="124"/>
                  </a:lnTo>
                  <a:lnTo>
                    <a:pt x="89" y="159"/>
                  </a:lnTo>
                  <a:lnTo>
                    <a:pt x="107" y="213"/>
                  </a:lnTo>
                  <a:lnTo>
                    <a:pt x="160" y="213"/>
                  </a:lnTo>
                  <a:lnTo>
                    <a:pt x="197" y="230"/>
                  </a:lnTo>
                  <a:lnTo>
                    <a:pt x="321" y="283"/>
                  </a:lnTo>
                  <a:lnTo>
                    <a:pt x="446" y="353"/>
                  </a:lnTo>
                  <a:lnTo>
                    <a:pt x="465" y="389"/>
                  </a:lnTo>
                  <a:lnTo>
                    <a:pt x="393" y="424"/>
                  </a:lnTo>
                  <a:lnTo>
                    <a:pt x="465" y="442"/>
                  </a:lnTo>
                  <a:lnTo>
                    <a:pt x="518" y="459"/>
                  </a:lnTo>
                  <a:lnTo>
                    <a:pt x="575" y="488"/>
                  </a:lnTo>
                  <a:lnTo>
                    <a:pt x="575" y="122"/>
                  </a:lnTo>
                  <a:lnTo>
                    <a:pt x="410" y="71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1A9AE5AE-9802-9F49-9C30-780A5CAC8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2164" y="4513481"/>
              <a:ext cx="209190" cy="202823"/>
            </a:xfrm>
            <a:custGeom>
              <a:avLst/>
              <a:gdLst>
                <a:gd name="T0" fmla="*/ 2147483647 w 460"/>
                <a:gd name="T1" fmla="*/ 2147483647 h 443"/>
                <a:gd name="T2" fmla="*/ 2147483647 w 460"/>
                <a:gd name="T3" fmla="*/ 2147483647 h 443"/>
                <a:gd name="T4" fmla="*/ 2147483647 w 460"/>
                <a:gd name="T5" fmla="*/ 2147483647 h 443"/>
                <a:gd name="T6" fmla="*/ 2147483647 w 460"/>
                <a:gd name="T7" fmla="*/ 2147483647 h 443"/>
                <a:gd name="T8" fmla="*/ 2147483647 w 460"/>
                <a:gd name="T9" fmla="*/ 2147483647 h 443"/>
                <a:gd name="T10" fmla="*/ 2147483647 w 460"/>
                <a:gd name="T11" fmla="*/ 2147483647 h 443"/>
                <a:gd name="T12" fmla="*/ 0 w 460"/>
                <a:gd name="T13" fmla="*/ 0 h 443"/>
                <a:gd name="T14" fmla="*/ 0 w 460"/>
                <a:gd name="T15" fmla="*/ 2147483647 h 443"/>
                <a:gd name="T16" fmla="*/ 2147483647 w 460"/>
                <a:gd name="T17" fmla="*/ 2147483647 h 443"/>
                <a:gd name="T18" fmla="*/ 2147483647 w 460"/>
                <a:gd name="T19" fmla="*/ 2147483647 h 443"/>
                <a:gd name="T20" fmla="*/ 2147483647 w 460"/>
                <a:gd name="T21" fmla="*/ 2147483647 h 443"/>
                <a:gd name="T22" fmla="*/ 2147483647 w 460"/>
                <a:gd name="T23" fmla="*/ 2147483647 h 443"/>
                <a:gd name="T24" fmla="*/ 2147483647 w 460"/>
                <a:gd name="T25" fmla="*/ 2147483647 h 443"/>
                <a:gd name="T26" fmla="*/ 2147483647 w 460"/>
                <a:gd name="T27" fmla="*/ 2147483647 h 443"/>
                <a:gd name="T28" fmla="*/ 2147483647 w 460"/>
                <a:gd name="T29" fmla="*/ 2147483647 h 443"/>
                <a:gd name="T30" fmla="*/ 2147483647 w 460"/>
                <a:gd name="T31" fmla="*/ 2147483647 h 443"/>
                <a:gd name="T32" fmla="*/ 2147483647 w 460"/>
                <a:gd name="T33" fmla="*/ 2147483647 h 4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0" h="443">
                  <a:moveTo>
                    <a:pt x="353" y="302"/>
                  </a:moveTo>
                  <a:lnTo>
                    <a:pt x="336" y="249"/>
                  </a:lnTo>
                  <a:lnTo>
                    <a:pt x="372" y="214"/>
                  </a:lnTo>
                  <a:lnTo>
                    <a:pt x="283" y="161"/>
                  </a:lnTo>
                  <a:lnTo>
                    <a:pt x="247" y="108"/>
                  </a:lnTo>
                  <a:lnTo>
                    <a:pt x="122" y="37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14" y="373"/>
                  </a:lnTo>
                  <a:lnTo>
                    <a:pt x="67" y="373"/>
                  </a:lnTo>
                  <a:lnTo>
                    <a:pt x="122" y="320"/>
                  </a:lnTo>
                  <a:lnTo>
                    <a:pt x="211" y="284"/>
                  </a:lnTo>
                  <a:lnTo>
                    <a:pt x="264" y="320"/>
                  </a:lnTo>
                  <a:lnTo>
                    <a:pt x="389" y="408"/>
                  </a:lnTo>
                  <a:lnTo>
                    <a:pt x="460" y="443"/>
                  </a:lnTo>
                  <a:lnTo>
                    <a:pt x="460" y="337"/>
                  </a:lnTo>
                  <a:lnTo>
                    <a:pt x="353" y="30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8ADFECDB-7453-FA41-B677-0A7CEB4B25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3604" y="2377195"/>
              <a:ext cx="300472" cy="439768"/>
              <a:chOff x="2201" y="1250"/>
              <a:chExt cx="133" cy="193"/>
            </a:xfrm>
            <a:grpFill/>
          </p:grpSpPr>
          <p:sp>
            <p:nvSpPr>
              <p:cNvPr id="260" name="Freeform 259">
                <a:extLst>
                  <a:ext uri="{FF2B5EF4-FFF2-40B4-BE49-F238E27FC236}">
                    <a16:creationId xmlns:a16="http://schemas.microsoft.com/office/drawing/2014/main" id="{6DE38B59-AEB5-2641-BA65-C88E21B3A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4" y="1250"/>
                <a:ext cx="100" cy="193"/>
              </a:xfrm>
              <a:custGeom>
                <a:avLst/>
                <a:gdLst>
                  <a:gd name="T0" fmla="*/ 543767 w 24"/>
                  <a:gd name="T1" fmla="*/ 2833725 h 47"/>
                  <a:gd name="T2" fmla="*/ 371667 w 24"/>
                  <a:gd name="T3" fmla="*/ 2675083 h 47"/>
                  <a:gd name="T4" fmla="*/ 915658 w 24"/>
                  <a:gd name="T5" fmla="*/ 2344646 h 47"/>
                  <a:gd name="T6" fmla="*/ 826458 w 24"/>
                  <a:gd name="T7" fmla="*/ 2028208 h 47"/>
                  <a:gd name="T8" fmla="*/ 722154 w 24"/>
                  <a:gd name="T9" fmla="*/ 1773736 h 47"/>
                  <a:gd name="T10" fmla="*/ 282692 w 24"/>
                  <a:gd name="T11" fmla="*/ 1773736 h 47"/>
                  <a:gd name="T12" fmla="*/ 371667 w 24"/>
                  <a:gd name="T13" fmla="*/ 1299416 h 47"/>
                  <a:gd name="T14" fmla="*/ 89200 w 24"/>
                  <a:gd name="T15" fmla="*/ 1457232 h 47"/>
                  <a:gd name="T16" fmla="*/ 0 w 24"/>
                  <a:gd name="T17" fmla="*/ 1044943 h 47"/>
                  <a:gd name="T18" fmla="*/ 0 w 24"/>
                  <a:gd name="T19" fmla="*/ 651445 h 47"/>
                  <a:gd name="T20" fmla="*/ 89200 w 24"/>
                  <a:gd name="T21" fmla="*/ 316438 h 47"/>
                  <a:gd name="T22" fmla="*/ 460867 w 24"/>
                  <a:gd name="T23" fmla="*/ 0 h 47"/>
                  <a:gd name="T24" fmla="*/ 722154 w 24"/>
                  <a:gd name="T25" fmla="*/ 77060 h 47"/>
                  <a:gd name="T26" fmla="*/ 632950 w 24"/>
                  <a:gd name="T27" fmla="*/ 493916 h 47"/>
                  <a:gd name="T28" fmla="*/ 1177883 w 24"/>
                  <a:gd name="T29" fmla="*/ 493916 h 47"/>
                  <a:gd name="T30" fmla="*/ 1004638 w 24"/>
                  <a:gd name="T31" fmla="*/ 887418 h 47"/>
                  <a:gd name="T32" fmla="*/ 826458 w 24"/>
                  <a:gd name="T33" fmla="*/ 1222355 h 47"/>
                  <a:gd name="T34" fmla="*/ 1177883 w 24"/>
                  <a:gd name="T35" fmla="*/ 1376492 h 47"/>
                  <a:gd name="T36" fmla="*/ 1548613 w 24"/>
                  <a:gd name="T37" fmla="*/ 1951148 h 47"/>
                  <a:gd name="T38" fmla="*/ 1721929 w 24"/>
                  <a:gd name="T39" fmla="*/ 2344646 h 47"/>
                  <a:gd name="T40" fmla="*/ 1721929 w 24"/>
                  <a:gd name="T41" fmla="*/ 2579252 h 47"/>
                  <a:gd name="T42" fmla="*/ 2093613 w 24"/>
                  <a:gd name="T43" fmla="*/ 2579252 h 47"/>
                  <a:gd name="T44" fmla="*/ 2004342 w 24"/>
                  <a:gd name="T45" fmla="*/ 3150228 h 47"/>
                  <a:gd name="T46" fmla="*/ 2182796 w 24"/>
                  <a:gd name="T47" fmla="*/ 3227223 h 47"/>
                  <a:gd name="T48" fmla="*/ 1548613 w 24"/>
                  <a:gd name="T49" fmla="*/ 3485436 h 47"/>
                  <a:gd name="T50" fmla="*/ 1004638 w 24"/>
                  <a:gd name="T51" fmla="*/ 3562497 h 47"/>
                  <a:gd name="T52" fmla="*/ 722154 w 24"/>
                  <a:gd name="T53" fmla="*/ 3644078 h 47"/>
                  <a:gd name="T54" fmla="*/ 371667 w 24"/>
                  <a:gd name="T55" fmla="*/ 3644078 h 47"/>
                  <a:gd name="T56" fmla="*/ 89200 w 24"/>
                  <a:gd name="T57" fmla="*/ 3721139 h 47"/>
                  <a:gd name="T58" fmla="*/ 460867 w 24"/>
                  <a:gd name="T59" fmla="*/ 3384752 h 47"/>
                  <a:gd name="T60" fmla="*/ 543767 w 24"/>
                  <a:gd name="T61" fmla="*/ 3073151 h 47"/>
                  <a:gd name="T62" fmla="*/ 282692 w 24"/>
                  <a:gd name="T63" fmla="*/ 2991521 h 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" h="47">
                    <a:moveTo>
                      <a:pt x="3" y="37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0" y="17"/>
                      <a:pt x="0" y="16"/>
                    </a:cubicBezTo>
                    <a:cubicBezTo>
                      <a:pt x="0" y="15"/>
                      <a:pt x="0" y="13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0" y="43"/>
                      <a:pt x="9" y="43"/>
                    </a:cubicBezTo>
                    <a:cubicBezTo>
                      <a:pt x="9" y="43"/>
                      <a:pt x="8" y="45"/>
                      <a:pt x="8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4" y="38"/>
                      <a:pt x="4" y="38"/>
                      <a:pt x="4" y="38"/>
                    </a:cubicBezTo>
                    <a:lnTo>
                      <a:pt x="3" y="37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sz="1050"/>
              </a:p>
            </p:txBody>
          </p:sp>
          <p:sp>
            <p:nvSpPr>
              <p:cNvPr id="261" name="Freeform 260">
                <a:extLst>
                  <a:ext uri="{FF2B5EF4-FFF2-40B4-BE49-F238E27FC236}">
                    <a16:creationId xmlns:a16="http://schemas.microsoft.com/office/drawing/2014/main" id="{E75BDAC6-596B-044A-B4C1-C83D2F68A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" y="1331"/>
                <a:ext cx="34" cy="22"/>
              </a:xfrm>
              <a:custGeom>
                <a:avLst/>
                <a:gdLst>
                  <a:gd name="T0" fmla="*/ 24 w 34"/>
                  <a:gd name="T1" fmla="*/ 22 h 22"/>
                  <a:gd name="T2" fmla="*/ 0 w 34"/>
                  <a:gd name="T3" fmla="*/ 18 h 22"/>
                  <a:gd name="T4" fmla="*/ 13 w 34"/>
                  <a:gd name="T5" fmla="*/ 0 h 22"/>
                  <a:gd name="T6" fmla="*/ 27 w 34"/>
                  <a:gd name="T7" fmla="*/ 3 h 22"/>
                  <a:gd name="T8" fmla="*/ 34 w 34"/>
                  <a:gd name="T9" fmla="*/ 15 h 22"/>
                  <a:gd name="T10" fmla="*/ 24 w 34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2">
                    <a:moveTo>
                      <a:pt x="24" y="22"/>
                    </a:moveTo>
                    <a:lnTo>
                      <a:pt x="0" y="18"/>
                    </a:lnTo>
                    <a:lnTo>
                      <a:pt x="13" y="0"/>
                    </a:lnTo>
                    <a:lnTo>
                      <a:pt x="27" y="3"/>
                    </a:lnTo>
                    <a:lnTo>
                      <a:pt x="34" y="15"/>
                    </a:lnTo>
                    <a:lnTo>
                      <a:pt x="24" y="2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sz="1050"/>
              </a:p>
            </p:txBody>
          </p:sp>
        </p:grp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495B8E74-D49F-B949-B67A-B97A9682A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772" y="3391315"/>
              <a:ext cx="87479" cy="53075"/>
            </a:xfrm>
            <a:custGeom>
              <a:avLst/>
              <a:gdLst>
                <a:gd name="T0" fmla="*/ 0 w 46"/>
                <a:gd name="T1" fmla="*/ 2147483647 h 28"/>
                <a:gd name="T2" fmla="*/ 2147483647 w 46"/>
                <a:gd name="T3" fmla="*/ 2147483647 h 28"/>
                <a:gd name="T4" fmla="*/ 2147483647 w 46"/>
                <a:gd name="T5" fmla="*/ 2147483647 h 28"/>
                <a:gd name="T6" fmla="*/ 2147483647 w 46"/>
                <a:gd name="T7" fmla="*/ 2147483647 h 28"/>
                <a:gd name="T8" fmla="*/ 2147483647 w 46"/>
                <a:gd name="T9" fmla="*/ 2147483647 h 28"/>
                <a:gd name="T10" fmla="*/ 2147483647 w 46"/>
                <a:gd name="T11" fmla="*/ 0 h 28"/>
                <a:gd name="T12" fmla="*/ 2147483647 w 46"/>
                <a:gd name="T13" fmla="*/ 2147483647 h 28"/>
                <a:gd name="T14" fmla="*/ 2147483647 w 46"/>
                <a:gd name="T15" fmla="*/ 2147483647 h 28"/>
                <a:gd name="T16" fmla="*/ 2147483647 w 46"/>
                <a:gd name="T17" fmla="*/ 2147483647 h 28"/>
                <a:gd name="T18" fmla="*/ 2147483647 w 46"/>
                <a:gd name="T19" fmla="*/ 2147483647 h 28"/>
                <a:gd name="T20" fmla="*/ 2147483647 w 46"/>
                <a:gd name="T21" fmla="*/ 2147483647 h 28"/>
                <a:gd name="T22" fmla="*/ 2147483647 w 46"/>
                <a:gd name="T23" fmla="*/ 2147483647 h 28"/>
                <a:gd name="T24" fmla="*/ 2147483647 w 46"/>
                <a:gd name="T25" fmla="*/ 2147483647 h 28"/>
                <a:gd name="T26" fmla="*/ 2147483647 w 46"/>
                <a:gd name="T27" fmla="*/ 2147483647 h 28"/>
                <a:gd name="T28" fmla="*/ 0 w 46"/>
                <a:gd name="T29" fmla="*/ 214748364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AFF28951-C398-8149-943E-AAC113B40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8730" y="2657737"/>
              <a:ext cx="1806638" cy="1251063"/>
            </a:xfrm>
            <a:custGeom>
              <a:avLst/>
              <a:gdLst>
                <a:gd name="T0" fmla="*/ 2147483647 w 950"/>
                <a:gd name="T1" fmla="*/ 2147483647 h 660"/>
                <a:gd name="T2" fmla="*/ 2147483647 w 950"/>
                <a:gd name="T3" fmla="*/ 2147483647 h 660"/>
                <a:gd name="T4" fmla="*/ 2147483647 w 950"/>
                <a:gd name="T5" fmla="*/ 2147483647 h 660"/>
                <a:gd name="T6" fmla="*/ 2147483647 w 950"/>
                <a:gd name="T7" fmla="*/ 2147483647 h 660"/>
                <a:gd name="T8" fmla="*/ 2147483647 w 950"/>
                <a:gd name="T9" fmla="*/ 2147483647 h 660"/>
                <a:gd name="T10" fmla="*/ 2147483647 w 950"/>
                <a:gd name="T11" fmla="*/ 2147483647 h 660"/>
                <a:gd name="T12" fmla="*/ 2147483647 w 950"/>
                <a:gd name="T13" fmla="*/ 2147483647 h 660"/>
                <a:gd name="T14" fmla="*/ 2147483647 w 950"/>
                <a:gd name="T15" fmla="*/ 2147483647 h 660"/>
                <a:gd name="T16" fmla="*/ 2147483647 w 950"/>
                <a:gd name="T17" fmla="*/ 2147483647 h 660"/>
                <a:gd name="T18" fmla="*/ 2147483647 w 950"/>
                <a:gd name="T19" fmla="*/ 2147483647 h 660"/>
                <a:gd name="T20" fmla="*/ 2147483647 w 950"/>
                <a:gd name="T21" fmla="*/ 2147483647 h 660"/>
                <a:gd name="T22" fmla="*/ 2147483647 w 950"/>
                <a:gd name="T23" fmla="*/ 2147483647 h 660"/>
                <a:gd name="T24" fmla="*/ 2147483647 w 950"/>
                <a:gd name="T25" fmla="*/ 2147483647 h 660"/>
                <a:gd name="T26" fmla="*/ 2147483647 w 950"/>
                <a:gd name="T27" fmla="*/ 2147483647 h 660"/>
                <a:gd name="T28" fmla="*/ 2147483647 w 950"/>
                <a:gd name="T29" fmla="*/ 2147483647 h 660"/>
                <a:gd name="T30" fmla="*/ 2147483647 w 950"/>
                <a:gd name="T31" fmla="*/ 2147483647 h 660"/>
                <a:gd name="T32" fmla="*/ 2147483647 w 950"/>
                <a:gd name="T33" fmla="*/ 2147483647 h 660"/>
                <a:gd name="T34" fmla="*/ 2147483647 w 950"/>
                <a:gd name="T35" fmla="*/ 2147483647 h 660"/>
                <a:gd name="T36" fmla="*/ 2147483647 w 950"/>
                <a:gd name="T37" fmla="*/ 2147483647 h 660"/>
                <a:gd name="T38" fmla="*/ 2147483647 w 950"/>
                <a:gd name="T39" fmla="*/ 2147483647 h 660"/>
                <a:gd name="T40" fmla="*/ 2147483647 w 950"/>
                <a:gd name="T41" fmla="*/ 2147483647 h 660"/>
                <a:gd name="T42" fmla="*/ 2147483647 w 950"/>
                <a:gd name="T43" fmla="*/ 2147483647 h 660"/>
                <a:gd name="T44" fmla="*/ 2147483647 w 950"/>
                <a:gd name="T45" fmla="*/ 2147483647 h 660"/>
                <a:gd name="T46" fmla="*/ 2147483647 w 950"/>
                <a:gd name="T47" fmla="*/ 2147483647 h 660"/>
                <a:gd name="T48" fmla="*/ 2147483647 w 950"/>
                <a:gd name="T49" fmla="*/ 2147483647 h 660"/>
                <a:gd name="T50" fmla="*/ 2147483647 w 950"/>
                <a:gd name="T51" fmla="*/ 2147483647 h 660"/>
                <a:gd name="T52" fmla="*/ 2147483647 w 950"/>
                <a:gd name="T53" fmla="*/ 2147483647 h 660"/>
                <a:gd name="T54" fmla="*/ 2147483647 w 950"/>
                <a:gd name="T55" fmla="*/ 2147483647 h 660"/>
                <a:gd name="T56" fmla="*/ 2147483647 w 950"/>
                <a:gd name="T57" fmla="*/ 2147483647 h 660"/>
                <a:gd name="T58" fmla="*/ 2147483647 w 950"/>
                <a:gd name="T59" fmla="*/ 2147483647 h 660"/>
                <a:gd name="T60" fmla="*/ 2147483647 w 950"/>
                <a:gd name="T61" fmla="*/ 2147483647 h 660"/>
                <a:gd name="T62" fmla="*/ 2147483647 w 950"/>
                <a:gd name="T63" fmla="*/ 2147483647 h 660"/>
                <a:gd name="T64" fmla="*/ 2147483647 w 950"/>
                <a:gd name="T65" fmla="*/ 2147483647 h 660"/>
                <a:gd name="T66" fmla="*/ 2147483647 w 950"/>
                <a:gd name="T67" fmla="*/ 2147483647 h 660"/>
                <a:gd name="T68" fmla="*/ 2147483647 w 950"/>
                <a:gd name="T69" fmla="*/ 2147483647 h 660"/>
                <a:gd name="T70" fmla="*/ 2147483647 w 950"/>
                <a:gd name="T71" fmla="*/ 2147483647 h 660"/>
                <a:gd name="T72" fmla="*/ 2147483647 w 950"/>
                <a:gd name="T73" fmla="*/ 2147483647 h 660"/>
                <a:gd name="T74" fmla="*/ 2147483647 w 950"/>
                <a:gd name="T75" fmla="*/ 2147483647 h 660"/>
                <a:gd name="T76" fmla="*/ 2147483647 w 950"/>
                <a:gd name="T77" fmla="*/ 2147483647 h 660"/>
                <a:gd name="T78" fmla="*/ 2147483647 w 950"/>
                <a:gd name="T79" fmla="*/ 2147483647 h 660"/>
                <a:gd name="T80" fmla="*/ 2147483647 w 950"/>
                <a:gd name="T81" fmla="*/ 2147483647 h 660"/>
                <a:gd name="T82" fmla="*/ 2147483647 w 950"/>
                <a:gd name="T83" fmla="*/ 2147483647 h 660"/>
                <a:gd name="T84" fmla="*/ 2147483647 w 950"/>
                <a:gd name="T85" fmla="*/ 2147483647 h 660"/>
                <a:gd name="T86" fmla="*/ 2147483647 w 950"/>
                <a:gd name="T87" fmla="*/ 2147483647 h 660"/>
                <a:gd name="T88" fmla="*/ 2147483647 w 950"/>
                <a:gd name="T89" fmla="*/ 2147483647 h 660"/>
                <a:gd name="T90" fmla="*/ 2147483647 w 950"/>
                <a:gd name="T91" fmla="*/ 2147483647 h 660"/>
                <a:gd name="T92" fmla="*/ 2147483647 w 950"/>
                <a:gd name="T93" fmla="*/ 2147483647 h 660"/>
                <a:gd name="T94" fmla="*/ 2147483647 w 950"/>
                <a:gd name="T95" fmla="*/ 2147483647 h 660"/>
                <a:gd name="T96" fmla="*/ 2147483647 w 950"/>
                <a:gd name="T97" fmla="*/ 2147483647 h 660"/>
                <a:gd name="T98" fmla="*/ 2147483647 w 950"/>
                <a:gd name="T99" fmla="*/ 2147483647 h 660"/>
                <a:gd name="T100" fmla="*/ 2147483647 w 950"/>
                <a:gd name="T101" fmla="*/ 2147483647 h 660"/>
                <a:gd name="T102" fmla="*/ 2147483647 w 950"/>
                <a:gd name="T103" fmla="*/ 2147483647 h 660"/>
                <a:gd name="T104" fmla="*/ 2147483647 w 950"/>
                <a:gd name="T105" fmla="*/ 2147483647 h 660"/>
                <a:gd name="T106" fmla="*/ 2147483647 w 950"/>
                <a:gd name="T107" fmla="*/ 2147483647 h 660"/>
                <a:gd name="T108" fmla="*/ 2147483647 w 950"/>
                <a:gd name="T109" fmla="*/ 2147483647 h 660"/>
                <a:gd name="T110" fmla="*/ 2147483647 w 950"/>
                <a:gd name="T111" fmla="*/ 2147483647 h 660"/>
                <a:gd name="T112" fmla="*/ 2147483647 w 950"/>
                <a:gd name="T113" fmla="*/ 2147483647 h 660"/>
                <a:gd name="T114" fmla="*/ 2147483647 w 950"/>
                <a:gd name="T115" fmla="*/ 2147483647 h 660"/>
                <a:gd name="T116" fmla="*/ 2147483647 w 950"/>
                <a:gd name="T117" fmla="*/ 2147483647 h 660"/>
                <a:gd name="T118" fmla="*/ 2147483647 w 950"/>
                <a:gd name="T119" fmla="*/ 2147483647 h 660"/>
                <a:gd name="T120" fmla="*/ 2147483647 w 950"/>
                <a:gd name="T121" fmla="*/ 2147483647 h 6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connsiteX0" fmla="*/ 9368 w 10000"/>
                <a:gd name="connsiteY0" fmla="*/ 1788 h 10000"/>
                <a:gd name="connsiteX1" fmla="*/ 9368 w 10000"/>
                <a:gd name="connsiteY1" fmla="*/ 1788 h 10000"/>
                <a:gd name="connsiteX2" fmla="*/ 9263 w 10000"/>
                <a:gd name="connsiteY2" fmla="*/ 1485 h 10000"/>
                <a:gd name="connsiteX3" fmla="*/ 8842 w 10000"/>
                <a:gd name="connsiteY3" fmla="*/ 1333 h 10000"/>
                <a:gd name="connsiteX4" fmla="*/ 8337 w 10000"/>
                <a:gd name="connsiteY4" fmla="*/ 0 h 10000"/>
                <a:gd name="connsiteX5" fmla="*/ 7853 w 10000"/>
                <a:gd name="connsiteY5" fmla="*/ 0 h 10000"/>
                <a:gd name="connsiteX6" fmla="*/ 7705 w 10000"/>
                <a:gd name="connsiteY6" fmla="*/ 364 h 10000"/>
                <a:gd name="connsiteX7" fmla="*/ 7389 w 10000"/>
                <a:gd name="connsiteY7" fmla="*/ 1182 h 10000"/>
                <a:gd name="connsiteX8" fmla="*/ 7074 w 10000"/>
                <a:gd name="connsiteY8" fmla="*/ 1182 h 10000"/>
                <a:gd name="connsiteX9" fmla="*/ 7032 w 10000"/>
                <a:gd name="connsiteY9" fmla="*/ 1333 h 10000"/>
                <a:gd name="connsiteX10" fmla="*/ 7032 w 10000"/>
                <a:gd name="connsiteY10" fmla="*/ 1364 h 10000"/>
                <a:gd name="connsiteX11" fmla="*/ 7053 w 10000"/>
                <a:gd name="connsiteY11" fmla="*/ 1364 h 10000"/>
                <a:gd name="connsiteX12" fmla="*/ 7074 w 10000"/>
                <a:gd name="connsiteY12" fmla="*/ 1364 h 10000"/>
                <a:gd name="connsiteX13" fmla="*/ 7074 w 10000"/>
                <a:gd name="connsiteY13" fmla="*/ 1394 h 10000"/>
                <a:gd name="connsiteX14" fmla="*/ 7095 w 10000"/>
                <a:gd name="connsiteY14" fmla="*/ 1394 h 10000"/>
                <a:gd name="connsiteX15" fmla="*/ 7116 w 10000"/>
                <a:gd name="connsiteY15" fmla="*/ 1394 h 10000"/>
                <a:gd name="connsiteX16" fmla="*/ 7116 w 10000"/>
                <a:gd name="connsiteY16" fmla="*/ 1424 h 10000"/>
                <a:gd name="connsiteX17" fmla="*/ 7137 w 10000"/>
                <a:gd name="connsiteY17" fmla="*/ 1424 h 10000"/>
                <a:gd name="connsiteX18" fmla="*/ 7116 w 10000"/>
                <a:gd name="connsiteY18" fmla="*/ 1424 h 10000"/>
                <a:gd name="connsiteX19" fmla="*/ 7116 w 10000"/>
                <a:gd name="connsiteY19" fmla="*/ 1394 h 10000"/>
                <a:gd name="connsiteX20" fmla="*/ 7095 w 10000"/>
                <a:gd name="connsiteY20" fmla="*/ 1394 h 10000"/>
                <a:gd name="connsiteX21" fmla="*/ 7074 w 10000"/>
                <a:gd name="connsiteY21" fmla="*/ 1394 h 10000"/>
                <a:gd name="connsiteX22" fmla="*/ 7074 w 10000"/>
                <a:gd name="connsiteY22" fmla="*/ 1364 h 10000"/>
                <a:gd name="connsiteX23" fmla="*/ 7053 w 10000"/>
                <a:gd name="connsiteY23" fmla="*/ 1364 h 10000"/>
                <a:gd name="connsiteX24" fmla="*/ 7032 w 10000"/>
                <a:gd name="connsiteY24" fmla="*/ 1333 h 10000"/>
                <a:gd name="connsiteX25" fmla="*/ 6926 w 10000"/>
                <a:gd name="connsiteY25" fmla="*/ 1636 h 10000"/>
                <a:gd name="connsiteX26" fmla="*/ 6926 w 10000"/>
                <a:gd name="connsiteY26" fmla="*/ 2000 h 10000"/>
                <a:gd name="connsiteX27" fmla="*/ 7389 w 10000"/>
                <a:gd name="connsiteY27" fmla="*/ 2091 h 10000"/>
                <a:gd name="connsiteX28" fmla="*/ 7495 w 10000"/>
                <a:gd name="connsiteY28" fmla="*/ 2394 h 10000"/>
                <a:gd name="connsiteX29" fmla="*/ 7032 w 10000"/>
                <a:gd name="connsiteY29" fmla="*/ 2606 h 10000"/>
                <a:gd name="connsiteX30" fmla="*/ 6653 w 10000"/>
                <a:gd name="connsiteY30" fmla="*/ 2848 h 10000"/>
                <a:gd name="connsiteX31" fmla="*/ 6295 w 10000"/>
                <a:gd name="connsiteY31" fmla="*/ 3061 h 10000"/>
                <a:gd name="connsiteX32" fmla="*/ 6189 w 10000"/>
                <a:gd name="connsiteY32" fmla="*/ 3576 h 10000"/>
                <a:gd name="connsiteX33" fmla="*/ 5621 w 10000"/>
                <a:gd name="connsiteY33" fmla="*/ 3667 h 10000"/>
                <a:gd name="connsiteX34" fmla="*/ 5053 w 10000"/>
                <a:gd name="connsiteY34" fmla="*/ 4182 h 10000"/>
                <a:gd name="connsiteX35" fmla="*/ 4526 w 10000"/>
                <a:gd name="connsiteY35" fmla="*/ 3818 h 10000"/>
                <a:gd name="connsiteX36" fmla="*/ 3895 w 10000"/>
                <a:gd name="connsiteY36" fmla="*/ 3727 h 10000"/>
                <a:gd name="connsiteX37" fmla="*/ 3432 w 10000"/>
                <a:gd name="connsiteY37" fmla="*/ 3061 h 10000"/>
                <a:gd name="connsiteX38" fmla="*/ 2758 w 10000"/>
                <a:gd name="connsiteY38" fmla="*/ 2758 h 10000"/>
                <a:gd name="connsiteX39" fmla="*/ 2695 w 10000"/>
                <a:gd name="connsiteY39" fmla="*/ 2000 h 10000"/>
                <a:gd name="connsiteX40" fmla="*/ 2379 w 10000"/>
                <a:gd name="connsiteY40" fmla="*/ 1788 h 10000"/>
                <a:gd name="connsiteX41" fmla="*/ 2337 w 10000"/>
                <a:gd name="connsiteY41" fmla="*/ 1727 h 10000"/>
                <a:gd name="connsiteX42" fmla="*/ 2316 w 10000"/>
                <a:gd name="connsiteY42" fmla="*/ 1758 h 10000"/>
                <a:gd name="connsiteX43" fmla="*/ 2295 w 10000"/>
                <a:gd name="connsiteY43" fmla="*/ 1818 h 10000"/>
                <a:gd name="connsiteX44" fmla="*/ 2295 w 10000"/>
                <a:gd name="connsiteY44" fmla="*/ 1848 h 10000"/>
                <a:gd name="connsiteX45" fmla="*/ 2295 w 10000"/>
                <a:gd name="connsiteY45" fmla="*/ 1879 h 10000"/>
                <a:gd name="connsiteX46" fmla="*/ 2295 w 10000"/>
                <a:gd name="connsiteY46" fmla="*/ 1848 h 10000"/>
                <a:gd name="connsiteX47" fmla="*/ 2295 w 10000"/>
                <a:gd name="connsiteY47" fmla="*/ 1818 h 10000"/>
                <a:gd name="connsiteX48" fmla="*/ 2337 w 10000"/>
                <a:gd name="connsiteY48" fmla="*/ 1727 h 10000"/>
                <a:gd name="connsiteX49" fmla="*/ 2295 w 10000"/>
                <a:gd name="connsiteY49" fmla="*/ 1636 h 10000"/>
                <a:gd name="connsiteX50" fmla="*/ 2189 w 10000"/>
                <a:gd name="connsiteY50" fmla="*/ 1727 h 10000"/>
                <a:gd name="connsiteX51" fmla="*/ 2189 w 10000"/>
                <a:gd name="connsiteY51" fmla="*/ 1879 h 10000"/>
                <a:gd name="connsiteX52" fmla="*/ 2189 w 10000"/>
                <a:gd name="connsiteY52" fmla="*/ 1727 h 10000"/>
                <a:gd name="connsiteX53" fmla="*/ 2021 w 10000"/>
                <a:gd name="connsiteY53" fmla="*/ 1788 h 10000"/>
                <a:gd name="connsiteX54" fmla="*/ 1916 w 10000"/>
                <a:gd name="connsiteY54" fmla="*/ 2242 h 10000"/>
                <a:gd name="connsiteX55" fmla="*/ 1495 w 10000"/>
                <a:gd name="connsiteY55" fmla="*/ 2152 h 10000"/>
                <a:gd name="connsiteX56" fmla="*/ 1389 w 10000"/>
                <a:gd name="connsiteY56" fmla="*/ 2909 h 10000"/>
                <a:gd name="connsiteX57" fmla="*/ 1032 w 10000"/>
                <a:gd name="connsiteY57" fmla="*/ 3000 h 10000"/>
                <a:gd name="connsiteX58" fmla="*/ 926 w 10000"/>
                <a:gd name="connsiteY58" fmla="*/ 3879 h 10000"/>
                <a:gd name="connsiteX59" fmla="*/ 716 w 10000"/>
                <a:gd name="connsiteY59" fmla="*/ 4182 h 10000"/>
                <a:gd name="connsiteX60" fmla="*/ 463 w 10000"/>
                <a:gd name="connsiteY60" fmla="*/ 4485 h 10000"/>
                <a:gd name="connsiteX61" fmla="*/ 42 w 10000"/>
                <a:gd name="connsiteY61" fmla="*/ 4636 h 10000"/>
                <a:gd name="connsiteX62" fmla="*/ 0 w 10000"/>
                <a:gd name="connsiteY62" fmla="*/ 4939 h 10000"/>
                <a:gd name="connsiteX63" fmla="*/ 105 w 10000"/>
                <a:gd name="connsiteY63" fmla="*/ 5061 h 10000"/>
                <a:gd name="connsiteX64" fmla="*/ 147 w 10000"/>
                <a:gd name="connsiteY64" fmla="*/ 5303 h 10000"/>
                <a:gd name="connsiteX65" fmla="*/ 42 w 10000"/>
                <a:gd name="connsiteY65" fmla="*/ 5364 h 10000"/>
                <a:gd name="connsiteX66" fmla="*/ 147 w 10000"/>
                <a:gd name="connsiteY66" fmla="*/ 5515 h 10000"/>
                <a:gd name="connsiteX67" fmla="*/ 316 w 10000"/>
                <a:gd name="connsiteY67" fmla="*/ 5606 h 10000"/>
                <a:gd name="connsiteX68" fmla="*/ 463 w 10000"/>
                <a:gd name="connsiteY68" fmla="*/ 5909 h 10000"/>
                <a:gd name="connsiteX69" fmla="*/ 674 w 10000"/>
                <a:gd name="connsiteY69" fmla="*/ 5909 h 10000"/>
                <a:gd name="connsiteX70" fmla="*/ 989 w 10000"/>
                <a:gd name="connsiteY70" fmla="*/ 5909 h 10000"/>
                <a:gd name="connsiteX71" fmla="*/ 1032 w 10000"/>
                <a:gd name="connsiteY71" fmla="*/ 6030 h 10000"/>
                <a:gd name="connsiteX72" fmla="*/ 821 w 10000"/>
                <a:gd name="connsiteY72" fmla="*/ 6485 h 10000"/>
                <a:gd name="connsiteX73" fmla="*/ 884 w 10000"/>
                <a:gd name="connsiteY73" fmla="*/ 6727 h 10000"/>
                <a:gd name="connsiteX74" fmla="*/ 779 w 10000"/>
                <a:gd name="connsiteY74" fmla="*/ 6939 h 10000"/>
                <a:gd name="connsiteX75" fmla="*/ 884 w 10000"/>
                <a:gd name="connsiteY75" fmla="*/ 7242 h 10000"/>
                <a:gd name="connsiteX76" fmla="*/ 1137 w 10000"/>
                <a:gd name="connsiteY76" fmla="*/ 7394 h 10000"/>
                <a:gd name="connsiteX77" fmla="*/ 1095 w 10000"/>
                <a:gd name="connsiteY77" fmla="*/ 7455 h 10000"/>
                <a:gd name="connsiteX78" fmla="*/ 1200 w 10000"/>
                <a:gd name="connsiteY78" fmla="*/ 7455 h 10000"/>
                <a:gd name="connsiteX79" fmla="*/ 1558 w 10000"/>
                <a:gd name="connsiteY79" fmla="*/ 7697 h 10000"/>
                <a:gd name="connsiteX80" fmla="*/ 1874 w 10000"/>
                <a:gd name="connsiteY80" fmla="*/ 7909 h 10000"/>
                <a:gd name="connsiteX81" fmla="*/ 2189 w 10000"/>
                <a:gd name="connsiteY81" fmla="*/ 8000 h 10000"/>
                <a:gd name="connsiteX82" fmla="*/ 2295 w 10000"/>
                <a:gd name="connsiteY82" fmla="*/ 8121 h 10000"/>
                <a:gd name="connsiteX83" fmla="*/ 2379 w 10000"/>
                <a:gd name="connsiteY83" fmla="*/ 8121 h 10000"/>
                <a:gd name="connsiteX84" fmla="*/ 2547 w 10000"/>
                <a:gd name="connsiteY84" fmla="*/ 8273 h 10000"/>
                <a:gd name="connsiteX85" fmla="*/ 2758 w 10000"/>
                <a:gd name="connsiteY85" fmla="*/ 8273 h 10000"/>
                <a:gd name="connsiteX86" fmla="*/ 2968 w 10000"/>
                <a:gd name="connsiteY86" fmla="*/ 8273 h 10000"/>
                <a:gd name="connsiteX87" fmla="*/ 3116 w 10000"/>
                <a:gd name="connsiteY87" fmla="*/ 8000 h 10000"/>
                <a:gd name="connsiteX88" fmla="*/ 3326 w 10000"/>
                <a:gd name="connsiteY88" fmla="*/ 7758 h 10000"/>
                <a:gd name="connsiteX89" fmla="*/ 3579 w 10000"/>
                <a:gd name="connsiteY89" fmla="*/ 7758 h 10000"/>
                <a:gd name="connsiteX90" fmla="*/ 3789 w 10000"/>
                <a:gd name="connsiteY90" fmla="*/ 8000 h 10000"/>
                <a:gd name="connsiteX91" fmla="*/ 3895 w 10000"/>
                <a:gd name="connsiteY91" fmla="*/ 8000 h 10000"/>
                <a:gd name="connsiteX92" fmla="*/ 4000 w 10000"/>
                <a:gd name="connsiteY92" fmla="*/ 8061 h 10000"/>
                <a:gd name="connsiteX93" fmla="*/ 4063 w 10000"/>
                <a:gd name="connsiteY93" fmla="*/ 8424 h 10000"/>
                <a:gd name="connsiteX94" fmla="*/ 3958 w 10000"/>
                <a:gd name="connsiteY94" fmla="*/ 8879 h 10000"/>
                <a:gd name="connsiteX95" fmla="*/ 3958 w 10000"/>
                <a:gd name="connsiteY95" fmla="*/ 9030 h 10000"/>
                <a:gd name="connsiteX96" fmla="*/ 4105 w 10000"/>
                <a:gd name="connsiteY96" fmla="*/ 9091 h 10000"/>
                <a:gd name="connsiteX97" fmla="*/ 4211 w 10000"/>
                <a:gd name="connsiteY97" fmla="*/ 9333 h 10000"/>
                <a:gd name="connsiteX98" fmla="*/ 4211 w 10000"/>
                <a:gd name="connsiteY98" fmla="*/ 9485 h 10000"/>
                <a:gd name="connsiteX99" fmla="*/ 4463 w 10000"/>
                <a:gd name="connsiteY99" fmla="*/ 9636 h 10000"/>
                <a:gd name="connsiteX100" fmla="*/ 4421 w 10000"/>
                <a:gd name="connsiteY100" fmla="*/ 9697 h 10000"/>
                <a:gd name="connsiteX101" fmla="*/ 4674 w 10000"/>
                <a:gd name="connsiteY101" fmla="*/ 9636 h 10000"/>
                <a:gd name="connsiteX102" fmla="*/ 4737 w 10000"/>
                <a:gd name="connsiteY102" fmla="*/ 9333 h 10000"/>
                <a:gd name="connsiteX103" fmla="*/ 5263 w 10000"/>
                <a:gd name="connsiteY103" fmla="*/ 9333 h 10000"/>
                <a:gd name="connsiteX104" fmla="*/ 5453 w 10000"/>
                <a:gd name="connsiteY104" fmla="*/ 9545 h 10000"/>
                <a:gd name="connsiteX105" fmla="*/ 5516 w 10000"/>
                <a:gd name="connsiteY105" fmla="*/ 9788 h 10000"/>
                <a:gd name="connsiteX106" fmla="*/ 5621 w 10000"/>
                <a:gd name="connsiteY106" fmla="*/ 9697 h 10000"/>
                <a:gd name="connsiteX107" fmla="*/ 5979 w 10000"/>
                <a:gd name="connsiteY107" fmla="*/ 10000 h 10000"/>
                <a:gd name="connsiteX108" fmla="*/ 5979 w 10000"/>
                <a:gd name="connsiteY108" fmla="*/ 9788 h 10000"/>
                <a:gd name="connsiteX109" fmla="*/ 6400 w 10000"/>
                <a:gd name="connsiteY109" fmla="*/ 9545 h 10000"/>
                <a:gd name="connsiteX110" fmla="*/ 6442 w 10000"/>
                <a:gd name="connsiteY110" fmla="*/ 9485 h 10000"/>
                <a:gd name="connsiteX111" fmla="*/ 6547 w 10000"/>
                <a:gd name="connsiteY111" fmla="*/ 9394 h 10000"/>
                <a:gd name="connsiteX112" fmla="*/ 6653 w 10000"/>
                <a:gd name="connsiteY112" fmla="*/ 9485 h 10000"/>
                <a:gd name="connsiteX113" fmla="*/ 6863 w 10000"/>
                <a:gd name="connsiteY113" fmla="*/ 9333 h 10000"/>
                <a:gd name="connsiteX114" fmla="*/ 7137 w 10000"/>
                <a:gd name="connsiteY114" fmla="*/ 9091 h 10000"/>
                <a:gd name="connsiteX115" fmla="*/ 7389 w 10000"/>
                <a:gd name="connsiteY115" fmla="*/ 8818 h 10000"/>
                <a:gd name="connsiteX116" fmla="*/ 7495 w 10000"/>
                <a:gd name="connsiteY116" fmla="*/ 8515 h 10000"/>
                <a:gd name="connsiteX117" fmla="*/ 7642 w 10000"/>
                <a:gd name="connsiteY117" fmla="*/ 8212 h 10000"/>
                <a:gd name="connsiteX118" fmla="*/ 7811 w 10000"/>
                <a:gd name="connsiteY118" fmla="*/ 7758 h 10000"/>
                <a:gd name="connsiteX119" fmla="*/ 7811 w 10000"/>
                <a:gd name="connsiteY119" fmla="*/ 7545 h 10000"/>
                <a:gd name="connsiteX120" fmla="*/ 7747 w 10000"/>
                <a:gd name="connsiteY120" fmla="*/ 7394 h 10000"/>
                <a:gd name="connsiteX121" fmla="*/ 7811 w 10000"/>
                <a:gd name="connsiteY121" fmla="*/ 7152 h 10000"/>
                <a:gd name="connsiteX122" fmla="*/ 7747 w 10000"/>
                <a:gd name="connsiteY122" fmla="*/ 6879 h 10000"/>
                <a:gd name="connsiteX123" fmla="*/ 7495 w 10000"/>
                <a:gd name="connsiteY123" fmla="*/ 6121 h 10000"/>
                <a:gd name="connsiteX124" fmla="*/ 7537 w 10000"/>
                <a:gd name="connsiteY124" fmla="*/ 6030 h 10000"/>
                <a:gd name="connsiteX125" fmla="*/ 7747 w 10000"/>
                <a:gd name="connsiteY125" fmla="*/ 5667 h 10000"/>
                <a:gd name="connsiteX126" fmla="*/ 7916 w 10000"/>
                <a:gd name="connsiteY126" fmla="*/ 5606 h 10000"/>
                <a:gd name="connsiteX127" fmla="*/ 7937 w 10000"/>
                <a:gd name="connsiteY127" fmla="*/ 5576 h 10000"/>
                <a:gd name="connsiteX128" fmla="*/ 7937 w 10000"/>
                <a:gd name="connsiteY128" fmla="*/ 5515 h 10000"/>
                <a:gd name="connsiteX129" fmla="*/ 7916 w 10000"/>
                <a:gd name="connsiteY129" fmla="*/ 5455 h 10000"/>
                <a:gd name="connsiteX130" fmla="*/ 7642 w 10000"/>
                <a:gd name="connsiteY130" fmla="*/ 5364 h 10000"/>
                <a:gd name="connsiteX131" fmla="*/ 7495 w 10000"/>
                <a:gd name="connsiteY131" fmla="*/ 5455 h 10000"/>
                <a:gd name="connsiteX132" fmla="*/ 7389 w 10000"/>
                <a:gd name="connsiteY132" fmla="*/ 5364 h 10000"/>
                <a:gd name="connsiteX133" fmla="*/ 7284 w 10000"/>
                <a:gd name="connsiteY133" fmla="*/ 5152 h 10000"/>
                <a:gd name="connsiteX134" fmla="*/ 7179 w 10000"/>
                <a:gd name="connsiteY134" fmla="*/ 5000 h 10000"/>
                <a:gd name="connsiteX135" fmla="*/ 7432 w 10000"/>
                <a:gd name="connsiteY135" fmla="*/ 4848 h 10000"/>
                <a:gd name="connsiteX136" fmla="*/ 7600 w 10000"/>
                <a:gd name="connsiteY136" fmla="*/ 4636 h 10000"/>
                <a:gd name="connsiteX137" fmla="*/ 7853 w 10000"/>
                <a:gd name="connsiteY137" fmla="*/ 4394 h 10000"/>
                <a:gd name="connsiteX138" fmla="*/ 7958 w 10000"/>
                <a:gd name="connsiteY138" fmla="*/ 4394 h 10000"/>
                <a:gd name="connsiteX139" fmla="*/ 7811 w 10000"/>
                <a:gd name="connsiteY139" fmla="*/ 4697 h 10000"/>
                <a:gd name="connsiteX140" fmla="*/ 7916 w 10000"/>
                <a:gd name="connsiteY140" fmla="*/ 4848 h 10000"/>
                <a:gd name="connsiteX141" fmla="*/ 8021 w 10000"/>
                <a:gd name="connsiteY141" fmla="*/ 4788 h 10000"/>
                <a:gd name="connsiteX142" fmla="*/ 8274 w 10000"/>
                <a:gd name="connsiteY142" fmla="*/ 4636 h 10000"/>
                <a:gd name="connsiteX143" fmla="*/ 8337 w 10000"/>
                <a:gd name="connsiteY143" fmla="*/ 4303 h 10000"/>
                <a:gd name="connsiteX144" fmla="*/ 8484 w 10000"/>
                <a:gd name="connsiteY144" fmla="*/ 4121 h 10000"/>
                <a:gd name="connsiteX145" fmla="*/ 8632 w 10000"/>
                <a:gd name="connsiteY145" fmla="*/ 4273 h 10000"/>
                <a:gd name="connsiteX146" fmla="*/ 8611 w 10000"/>
                <a:gd name="connsiteY146" fmla="*/ 3970 h 10000"/>
                <a:gd name="connsiteX147" fmla="*/ 8821 w 10000"/>
                <a:gd name="connsiteY147" fmla="*/ 3788 h 10000"/>
                <a:gd name="connsiteX148" fmla="*/ 9095 w 10000"/>
                <a:gd name="connsiteY148" fmla="*/ 3848 h 10000"/>
                <a:gd name="connsiteX149" fmla="*/ 9221 w 10000"/>
                <a:gd name="connsiteY149" fmla="*/ 3727 h 10000"/>
                <a:gd name="connsiteX150" fmla="*/ 9368 w 10000"/>
                <a:gd name="connsiteY150" fmla="*/ 3818 h 10000"/>
                <a:gd name="connsiteX151" fmla="*/ 9474 w 10000"/>
                <a:gd name="connsiteY151" fmla="*/ 3000 h 10000"/>
                <a:gd name="connsiteX152" fmla="*/ 9726 w 10000"/>
                <a:gd name="connsiteY152" fmla="*/ 2909 h 10000"/>
                <a:gd name="connsiteX153" fmla="*/ 10000 w 10000"/>
                <a:gd name="connsiteY153" fmla="*/ 1788 h 10000"/>
                <a:gd name="connsiteX154" fmla="*/ 9368 w 10000"/>
                <a:gd name="connsiteY154" fmla="*/ 1788 h 10000"/>
                <a:gd name="connsiteX0" fmla="*/ 9368 w 10000"/>
                <a:gd name="connsiteY0" fmla="*/ 1788 h 10000"/>
                <a:gd name="connsiteX1" fmla="*/ 9368 w 10000"/>
                <a:gd name="connsiteY1" fmla="*/ 1788 h 10000"/>
                <a:gd name="connsiteX2" fmla="*/ 9263 w 10000"/>
                <a:gd name="connsiteY2" fmla="*/ 1485 h 10000"/>
                <a:gd name="connsiteX3" fmla="*/ 8842 w 10000"/>
                <a:gd name="connsiteY3" fmla="*/ 1333 h 10000"/>
                <a:gd name="connsiteX4" fmla="*/ 8337 w 10000"/>
                <a:gd name="connsiteY4" fmla="*/ 0 h 10000"/>
                <a:gd name="connsiteX5" fmla="*/ 7853 w 10000"/>
                <a:gd name="connsiteY5" fmla="*/ 0 h 10000"/>
                <a:gd name="connsiteX6" fmla="*/ 7705 w 10000"/>
                <a:gd name="connsiteY6" fmla="*/ 364 h 10000"/>
                <a:gd name="connsiteX7" fmla="*/ 7389 w 10000"/>
                <a:gd name="connsiteY7" fmla="*/ 1182 h 10000"/>
                <a:gd name="connsiteX8" fmla="*/ 7074 w 10000"/>
                <a:gd name="connsiteY8" fmla="*/ 1182 h 10000"/>
                <a:gd name="connsiteX9" fmla="*/ 7032 w 10000"/>
                <a:gd name="connsiteY9" fmla="*/ 1333 h 10000"/>
                <a:gd name="connsiteX10" fmla="*/ 7032 w 10000"/>
                <a:gd name="connsiteY10" fmla="*/ 1364 h 10000"/>
                <a:gd name="connsiteX11" fmla="*/ 7053 w 10000"/>
                <a:gd name="connsiteY11" fmla="*/ 1364 h 10000"/>
                <a:gd name="connsiteX12" fmla="*/ 7074 w 10000"/>
                <a:gd name="connsiteY12" fmla="*/ 1364 h 10000"/>
                <a:gd name="connsiteX13" fmla="*/ 7074 w 10000"/>
                <a:gd name="connsiteY13" fmla="*/ 1394 h 10000"/>
                <a:gd name="connsiteX14" fmla="*/ 7095 w 10000"/>
                <a:gd name="connsiteY14" fmla="*/ 1394 h 10000"/>
                <a:gd name="connsiteX15" fmla="*/ 7116 w 10000"/>
                <a:gd name="connsiteY15" fmla="*/ 1394 h 10000"/>
                <a:gd name="connsiteX16" fmla="*/ 7116 w 10000"/>
                <a:gd name="connsiteY16" fmla="*/ 1424 h 10000"/>
                <a:gd name="connsiteX17" fmla="*/ 7137 w 10000"/>
                <a:gd name="connsiteY17" fmla="*/ 1424 h 10000"/>
                <a:gd name="connsiteX18" fmla="*/ 7116 w 10000"/>
                <a:gd name="connsiteY18" fmla="*/ 1424 h 10000"/>
                <a:gd name="connsiteX19" fmla="*/ 7116 w 10000"/>
                <a:gd name="connsiteY19" fmla="*/ 1394 h 10000"/>
                <a:gd name="connsiteX20" fmla="*/ 7095 w 10000"/>
                <a:gd name="connsiteY20" fmla="*/ 1394 h 10000"/>
                <a:gd name="connsiteX21" fmla="*/ 7074 w 10000"/>
                <a:gd name="connsiteY21" fmla="*/ 1394 h 10000"/>
                <a:gd name="connsiteX22" fmla="*/ 7074 w 10000"/>
                <a:gd name="connsiteY22" fmla="*/ 1364 h 10000"/>
                <a:gd name="connsiteX23" fmla="*/ 7053 w 10000"/>
                <a:gd name="connsiteY23" fmla="*/ 1364 h 10000"/>
                <a:gd name="connsiteX24" fmla="*/ 6926 w 10000"/>
                <a:gd name="connsiteY24" fmla="*/ 1636 h 10000"/>
                <a:gd name="connsiteX25" fmla="*/ 6926 w 10000"/>
                <a:gd name="connsiteY25" fmla="*/ 2000 h 10000"/>
                <a:gd name="connsiteX26" fmla="*/ 7389 w 10000"/>
                <a:gd name="connsiteY26" fmla="*/ 2091 h 10000"/>
                <a:gd name="connsiteX27" fmla="*/ 7495 w 10000"/>
                <a:gd name="connsiteY27" fmla="*/ 2394 h 10000"/>
                <a:gd name="connsiteX28" fmla="*/ 7032 w 10000"/>
                <a:gd name="connsiteY28" fmla="*/ 2606 h 10000"/>
                <a:gd name="connsiteX29" fmla="*/ 6653 w 10000"/>
                <a:gd name="connsiteY29" fmla="*/ 2848 h 10000"/>
                <a:gd name="connsiteX30" fmla="*/ 6295 w 10000"/>
                <a:gd name="connsiteY30" fmla="*/ 3061 h 10000"/>
                <a:gd name="connsiteX31" fmla="*/ 6189 w 10000"/>
                <a:gd name="connsiteY31" fmla="*/ 3576 h 10000"/>
                <a:gd name="connsiteX32" fmla="*/ 5621 w 10000"/>
                <a:gd name="connsiteY32" fmla="*/ 3667 h 10000"/>
                <a:gd name="connsiteX33" fmla="*/ 5053 w 10000"/>
                <a:gd name="connsiteY33" fmla="*/ 4182 h 10000"/>
                <a:gd name="connsiteX34" fmla="*/ 4526 w 10000"/>
                <a:gd name="connsiteY34" fmla="*/ 3818 h 10000"/>
                <a:gd name="connsiteX35" fmla="*/ 3895 w 10000"/>
                <a:gd name="connsiteY35" fmla="*/ 3727 h 10000"/>
                <a:gd name="connsiteX36" fmla="*/ 3432 w 10000"/>
                <a:gd name="connsiteY36" fmla="*/ 3061 h 10000"/>
                <a:gd name="connsiteX37" fmla="*/ 2758 w 10000"/>
                <a:gd name="connsiteY37" fmla="*/ 2758 h 10000"/>
                <a:gd name="connsiteX38" fmla="*/ 2695 w 10000"/>
                <a:gd name="connsiteY38" fmla="*/ 2000 h 10000"/>
                <a:gd name="connsiteX39" fmla="*/ 2379 w 10000"/>
                <a:gd name="connsiteY39" fmla="*/ 1788 h 10000"/>
                <a:gd name="connsiteX40" fmla="*/ 2337 w 10000"/>
                <a:gd name="connsiteY40" fmla="*/ 1727 h 10000"/>
                <a:gd name="connsiteX41" fmla="*/ 2316 w 10000"/>
                <a:gd name="connsiteY41" fmla="*/ 1758 h 10000"/>
                <a:gd name="connsiteX42" fmla="*/ 2295 w 10000"/>
                <a:gd name="connsiteY42" fmla="*/ 1818 h 10000"/>
                <a:gd name="connsiteX43" fmla="*/ 2295 w 10000"/>
                <a:gd name="connsiteY43" fmla="*/ 1848 h 10000"/>
                <a:gd name="connsiteX44" fmla="*/ 2295 w 10000"/>
                <a:gd name="connsiteY44" fmla="*/ 1879 h 10000"/>
                <a:gd name="connsiteX45" fmla="*/ 2295 w 10000"/>
                <a:gd name="connsiteY45" fmla="*/ 1848 h 10000"/>
                <a:gd name="connsiteX46" fmla="*/ 2295 w 10000"/>
                <a:gd name="connsiteY46" fmla="*/ 1818 h 10000"/>
                <a:gd name="connsiteX47" fmla="*/ 2337 w 10000"/>
                <a:gd name="connsiteY47" fmla="*/ 1727 h 10000"/>
                <a:gd name="connsiteX48" fmla="*/ 2295 w 10000"/>
                <a:gd name="connsiteY48" fmla="*/ 1636 h 10000"/>
                <a:gd name="connsiteX49" fmla="*/ 2189 w 10000"/>
                <a:gd name="connsiteY49" fmla="*/ 1727 h 10000"/>
                <a:gd name="connsiteX50" fmla="*/ 2189 w 10000"/>
                <a:gd name="connsiteY50" fmla="*/ 1879 h 10000"/>
                <a:gd name="connsiteX51" fmla="*/ 2189 w 10000"/>
                <a:gd name="connsiteY51" fmla="*/ 1727 h 10000"/>
                <a:gd name="connsiteX52" fmla="*/ 2021 w 10000"/>
                <a:gd name="connsiteY52" fmla="*/ 1788 h 10000"/>
                <a:gd name="connsiteX53" fmla="*/ 1916 w 10000"/>
                <a:gd name="connsiteY53" fmla="*/ 2242 h 10000"/>
                <a:gd name="connsiteX54" fmla="*/ 1495 w 10000"/>
                <a:gd name="connsiteY54" fmla="*/ 2152 h 10000"/>
                <a:gd name="connsiteX55" fmla="*/ 1389 w 10000"/>
                <a:gd name="connsiteY55" fmla="*/ 2909 h 10000"/>
                <a:gd name="connsiteX56" fmla="*/ 1032 w 10000"/>
                <a:gd name="connsiteY56" fmla="*/ 3000 h 10000"/>
                <a:gd name="connsiteX57" fmla="*/ 926 w 10000"/>
                <a:gd name="connsiteY57" fmla="*/ 3879 h 10000"/>
                <a:gd name="connsiteX58" fmla="*/ 716 w 10000"/>
                <a:gd name="connsiteY58" fmla="*/ 4182 h 10000"/>
                <a:gd name="connsiteX59" fmla="*/ 463 w 10000"/>
                <a:gd name="connsiteY59" fmla="*/ 4485 h 10000"/>
                <a:gd name="connsiteX60" fmla="*/ 42 w 10000"/>
                <a:gd name="connsiteY60" fmla="*/ 4636 h 10000"/>
                <a:gd name="connsiteX61" fmla="*/ 0 w 10000"/>
                <a:gd name="connsiteY61" fmla="*/ 4939 h 10000"/>
                <a:gd name="connsiteX62" fmla="*/ 105 w 10000"/>
                <a:gd name="connsiteY62" fmla="*/ 5061 h 10000"/>
                <a:gd name="connsiteX63" fmla="*/ 147 w 10000"/>
                <a:gd name="connsiteY63" fmla="*/ 5303 h 10000"/>
                <a:gd name="connsiteX64" fmla="*/ 42 w 10000"/>
                <a:gd name="connsiteY64" fmla="*/ 5364 h 10000"/>
                <a:gd name="connsiteX65" fmla="*/ 147 w 10000"/>
                <a:gd name="connsiteY65" fmla="*/ 5515 h 10000"/>
                <a:gd name="connsiteX66" fmla="*/ 316 w 10000"/>
                <a:gd name="connsiteY66" fmla="*/ 5606 h 10000"/>
                <a:gd name="connsiteX67" fmla="*/ 463 w 10000"/>
                <a:gd name="connsiteY67" fmla="*/ 5909 h 10000"/>
                <a:gd name="connsiteX68" fmla="*/ 674 w 10000"/>
                <a:gd name="connsiteY68" fmla="*/ 5909 h 10000"/>
                <a:gd name="connsiteX69" fmla="*/ 989 w 10000"/>
                <a:gd name="connsiteY69" fmla="*/ 5909 h 10000"/>
                <a:gd name="connsiteX70" fmla="*/ 1032 w 10000"/>
                <a:gd name="connsiteY70" fmla="*/ 6030 h 10000"/>
                <a:gd name="connsiteX71" fmla="*/ 821 w 10000"/>
                <a:gd name="connsiteY71" fmla="*/ 6485 h 10000"/>
                <a:gd name="connsiteX72" fmla="*/ 884 w 10000"/>
                <a:gd name="connsiteY72" fmla="*/ 6727 h 10000"/>
                <a:gd name="connsiteX73" fmla="*/ 779 w 10000"/>
                <a:gd name="connsiteY73" fmla="*/ 6939 h 10000"/>
                <a:gd name="connsiteX74" fmla="*/ 884 w 10000"/>
                <a:gd name="connsiteY74" fmla="*/ 7242 h 10000"/>
                <a:gd name="connsiteX75" fmla="*/ 1137 w 10000"/>
                <a:gd name="connsiteY75" fmla="*/ 7394 h 10000"/>
                <a:gd name="connsiteX76" fmla="*/ 1095 w 10000"/>
                <a:gd name="connsiteY76" fmla="*/ 7455 h 10000"/>
                <a:gd name="connsiteX77" fmla="*/ 1200 w 10000"/>
                <a:gd name="connsiteY77" fmla="*/ 7455 h 10000"/>
                <a:gd name="connsiteX78" fmla="*/ 1558 w 10000"/>
                <a:gd name="connsiteY78" fmla="*/ 7697 h 10000"/>
                <a:gd name="connsiteX79" fmla="*/ 1874 w 10000"/>
                <a:gd name="connsiteY79" fmla="*/ 7909 h 10000"/>
                <a:gd name="connsiteX80" fmla="*/ 2189 w 10000"/>
                <a:gd name="connsiteY80" fmla="*/ 8000 h 10000"/>
                <a:gd name="connsiteX81" fmla="*/ 2295 w 10000"/>
                <a:gd name="connsiteY81" fmla="*/ 8121 h 10000"/>
                <a:gd name="connsiteX82" fmla="*/ 2379 w 10000"/>
                <a:gd name="connsiteY82" fmla="*/ 8121 h 10000"/>
                <a:gd name="connsiteX83" fmla="*/ 2547 w 10000"/>
                <a:gd name="connsiteY83" fmla="*/ 8273 h 10000"/>
                <a:gd name="connsiteX84" fmla="*/ 2758 w 10000"/>
                <a:gd name="connsiteY84" fmla="*/ 8273 h 10000"/>
                <a:gd name="connsiteX85" fmla="*/ 2968 w 10000"/>
                <a:gd name="connsiteY85" fmla="*/ 8273 h 10000"/>
                <a:gd name="connsiteX86" fmla="*/ 3116 w 10000"/>
                <a:gd name="connsiteY86" fmla="*/ 8000 h 10000"/>
                <a:gd name="connsiteX87" fmla="*/ 3326 w 10000"/>
                <a:gd name="connsiteY87" fmla="*/ 7758 h 10000"/>
                <a:gd name="connsiteX88" fmla="*/ 3579 w 10000"/>
                <a:gd name="connsiteY88" fmla="*/ 7758 h 10000"/>
                <a:gd name="connsiteX89" fmla="*/ 3789 w 10000"/>
                <a:gd name="connsiteY89" fmla="*/ 8000 h 10000"/>
                <a:gd name="connsiteX90" fmla="*/ 3895 w 10000"/>
                <a:gd name="connsiteY90" fmla="*/ 8000 h 10000"/>
                <a:gd name="connsiteX91" fmla="*/ 4000 w 10000"/>
                <a:gd name="connsiteY91" fmla="*/ 8061 h 10000"/>
                <a:gd name="connsiteX92" fmla="*/ 4063 w 10000"/>
                <a:gd name="connsiteY92" fmla="*/ 8424 h 10000"/>
                <a:gd name="connsiteX93" fmla="*/ 3958 w 10000"/>
                <a:gd name="connsiteY93" fmla="*/ 8879 h 10000"/>
                <a:gd name="connsiteX94" fmla="*/ 3958 w 10000"/>
                <a:gd name="connsiteY94" fmla="*/ 9030 h 10000"/>
                <a:gd name="connsiteX95" fmla="*/ 4105 w 10000"/>
                <a:gd name="connsiteY95" fmla="*/ 9091 h 10000"/>
                <a:gd name="connsiteX96" fmla="*/ 4211 w 10000"/>
                <a:gd name="connsiteY96" fmla="*/ 9333 h 10000"/>
                <a:gd name="connsiteX97" fmla="*/ 4211 w 10000"/>
                <a:gd name="connsiteY97" fmla="*/ 9485 h 10000"/>
                <a:gd name="connsiteX98" fmla="*/ 4463 w 10000"/>
                <a:gd name="connsiteY98" fmla="*/ 9636 h 10000"/>
                <a:gd name="connsiteX99" fmla="*/ 4421 w 10000"/>
                <a:gd name="connsiteY99" fmla="*/ 9697 h 10000"/>
                <a:gd name="connsiteX100" fmla="*/ 4674 w 10000"/>
                <a:gd name="connsiteY100" fmla="*/ 9636 h 10000"/>
                <a:gd name="connsiteX101" fmla="*/ 4737 w 10000"/>
                <a:gd name="connsiteY101" fmla="*/ 9333 h 10000"/>
                <a:gd name="connsiteX102" fmla="*/ 5263 w 10000"/>
                <a:gd name="connsiteY102" fmla="*/ 9333 h 10000"/>
                <a:gd name="connsiteX103" fmla="*/ 5453 w 10000"/>
                <a:gd name="connsiteY103" fmla="*/ 9545 h 10000"/>
                <a:gd name="connsiteX104" fmla="*/ 5516 w 10000"/>
                <a:gd name="connsiteY104" fmla="*/ 9788 h 10000"/>
                <a:gd name="connsiteX105" fmla="*/ 5621 w 10000"/>
                <a:gd name="connsiteY105" fmla="*/ 9697 h 10000"/>
                <a:gd name="connsiteX106" fmla="*/ 5979 w 10000"/>
                <a:gd name="connsiteY106" fmla="*/ 10000 h 10000"/>
                <a:gd name="connsiteX107" fmla="*/ 5979 w 10000"/>
                <a:gd name="connsiteY107" fmla="*/ 9788 h 10000"/>
                <a:gd name="connsiteX108" fmla="*/ 6400 w 10000"/>
                <a:gd name="connsiteY108" fmla="*/ 9545 h 10000"/>
                <a:gd name="connsiteX109" fmla="*/ 6442 w 10000"/>
                <a:gd name="connsiteY109" fmla="*/ 9485 h 10000"/>
                <a:gd name="connsiteX110" fmla="*/ 6547 w 10000"/>
                <a:gd name="connsiteY110" fmla="*/ 9394 h 10000"/>
                <a:gd name="connsiteX111" fmla="*/ 6653 w 10000"/>
                <a:gd name="connsiteY111" fmla="*/ 9485 h 10000"/>
                <a:gd name="connsiteX112" fmla="*/ 6863 w 10000"/>
                <a:gd name="connsiteY112" fmla="*/ 9333 h 10000"/>
                <a:gd name="connsiteX113" fmla="*/ 7137 w 10000"/>
                <a:gd name="connsiteY113" fmla="*/ 9091 h 10000"/>
                <a:gd name="connsiteX114" fmla="*/ 7389 w 10000"/>
                <a:gd name="connsiteY114" fmla="*/ 8818 h 10000"/>
                <a:gd name="connsiteX115" fmla="*/ 7495 w 10000"/>
                <a:gd name="connsiteY115" fmla="*/ 8515 h 10000"/>
                <a:gd name="connsiteX116" fmla="*/ 7642 w 10000"/>
                <a:gd name="connsiteY116" fmla="*/ 8212 h 10000"/>
                <a:gd name="connsiteX117" fmla="*/ 7811 w 10000"/>
                <a:gd name="connsiteY117" fmla="*/ 7758 h 10000"/>
                <a:gd name="connsiteX118" fmla="*/ 7811 w 10000"/>
                <a:gd name="connsiteY118" fmla="*/ 7545 h 10000"/>
                <a:gd name="connsiteX119" fmla="*/ 7747 w 10000"/>
                <a:gd name="connsiteY119" fmla="*/ 7394 h 10000"/>
                <a:gd name="connsiteX120" fmla="*/ 7811 w 10000"/>
                <a:gd name="connsiteY120" fmla="*/ 7152 h 10000"/>
                <a:gd name="connsiteX121" fmla="*/ 7747 w 10000"/>
                <a:gd name="connsiteY121" fmla="*/ 6879 h 10000"/>
                <a:gd name="connsiteX122" fmla="*/ 7495 w 10000"/>
                <a:gd name="connsiteY122" fmla="*/ 6121 h 10000"/>
                <a:gd name="connsiteX123" fmla="*/ 7537 w 10000"/>
                <a:gd name="connsiteY123" fmla="*/ 6030 h 10000"/>
                <a:gd name="connsiteX124" fmla="*/ 7747 w 10000"/>
                <a:gd name="connsiteY124" fmla="*/ 5667 h 10000"/>
                <a:gd name="connsiteX125" fmla="*/ 7916 w 10000"/>
                <a:gd name="connsiteY125" fmla="*/ 5606 h 10000"/>
                <a:gd name="connsiteX126" fmla="*/ 7937 w 10000"/>
                <a:gd name="connsiteY126" fmla="*/ 5576 h 10000"/>
                <a:gd name="connsiteX127" fmla="*/ 7937 w 10000"/>
                <a:gd name="connsiteY127" fmla="*/ 5515 h 10000"/>
                <a:gd name="connsiteX128" fmla="*/ 7916 w 10000"/>
                <a:gd name="connsiteY128" fmla="*/ 5455 h 10000"/>
                <a:gd name="connsiteX129" fmla="*/ 7642 w 10000"/>
                <a:gd name="connsiteY129" fmla="*/ 5364 h 10000"/>
                <a:gd name="connsiteX130" fmla="*/ 7495 w 10000"/>
                <a:gd name="connsiteY130" fmla="*/ 5455 h 10000"/>
                <a:gd name="connsiteX131" fmla="*/ 7389 w 10000"/>
                <a:gd name="connsiteY131" fmla="*/ 5364 h 10000"/>
                <a:gd name="connsiteX132" fmla="*/ 7284 w 10000"/>
                <a:gd name="connsiteY132" fmla="*/ 5152 h 10000"/>
                <a:gd name="connsiteX133" fmla="*/ 7179 w 10000"/>
                <a:gd name="connsiteY133" fmla="*/ 5000 h 10000"/>
                <a:gd name="connsiteX134" fmla="*/ 7432 w 10000"/>
                <a:gd name="connsiteY134" fmla="*/ 4848 h 10000"/>
                <a:gd name="connsiteX135" fmla="*/ 7600 w 10000"/>
                <a:gd name="connsiteY135" fmla="*/ 4636 h 10000"/>
                <a:gd name="connsiteX136" fmla="*/ 7853 w 10000"/>
                <a:gd name="connsiteY136" fmla="*/ 4394 h 10000"/>
                <a:gd name="connsiteX137" fmla="*/ 7958 w 10000"/>
                <a:gd name="connsiteY137" fmla="*/ 4394 h 10000"/>
                <a:gd name="connsiteX138" fmla="*/ 7811 w 10000"/>
                <a:gd name="connsiteY138" fmla="*/ 4697 h 10000"/>
                <a:gd name="connsiteX139" fmla="*/ 7916 w 10000"/>
                <a:gd name="connsiteY139" fmla="*/ 4848 h 10000"/>
                <a:gd name="connsiteX140" fmla="*/ 8021 w 10000"/>
                <a:gd name="connsiteY140" fmla="*/ 4788 h 10000"/>
                <a:gd name="connsiteX141" fmla="*/ 8274 w 10000"/>
                <a:gd name="connsiteY141" fmla="*/ 4636 h 10000"/>
                <a:gd name="connsiteX142" fmla="*/ 8337 w 10000"/>
                <a:gd name="connsiteY142" fmla="*/ 4303 h 10000"/>
                <a:gd name="connsiteX143" fmla="*/ 8484 w 10000"/>
                <a:gd name="connsiteY143" fmla="*/ 4121 h 10000"/>
                <a:gd name="connsiteX144" fmla="*/ 8632 w 10000"/>
                <a:gd name="connsiteY144" fmla="*/ 4273 h 10000"/>
                <a:gd name="connsiteX145" fmla="*/ 8611 w 10000"/>
                <a:gd name="connsiteY145" fmla="*/ 3970 h 10000"/>
                <a:gd name="connsiteX146" fmla="*/ 8821 w 10000"/>
                <a:gd name="connsiteY146" fmla="*/ 3788 h 10000"/>
                <a:gd name="connsiteX147" fmla="*/ 9095 w 10000"/>
                <a:gd name="connsiteY147" fmla="*/ 3848 h 10000"/>
                <a:gd name="connsiteX148" fmla="*/ 9221 w 10000"/>
                <a:gd name="connsiteY148" fmla="*/ 3727 h 10000"/>
                <a:gd name="connsiteX149" fmla="*/ 9368 w 10000"/>
                <a:gd name="connsiteY149" fmla="*/ 3818 h 10000"/>
                <a:gd name="connsiteX150" fmla="*/ 9474 w 10000"/>
                <a:gd name="connsiteY150" fmla="*/ 3000 h 10000"/>
                <a:gd name="connsiteX151" fmla="*/ 9726 w 10000"/>
                <a:gd name="connsiteY151" fmla="*/ 2909 h 10000"/>
                <a:gd name="connsiteX152" fmla="*/ 10000 w 10000"/>
                <a:gd name="connsiteY152" fmla="*/ 1788 h 10000"/>
                <a:gd name="connsiteX153" fmla="*/ 9368 w 10000"/>
                <a:gd name="connsiteY153" fmla="*/ 1788 h 10000"/>
                <a:gd name="connsiteX0" fmla="*/ 9368 w 10000"/>
                <a:gd name="connsiteY0" fmla="*/ 1788 h 10000"/>
                <a:gd name="connsiteX1" fmla="*/ 9368 w 10000"/>
                <a:gd name="connsiteY1" fmla="*/ 1788 h 10000"/>
                <a:gd name="connsiteX2" fmla="*/ 9263 w 10000"/>
                <a:gd name="connsiteY2" fmla="*/ 1485 h 10000"/>
                <a:gd name="connsiteX3" fmla="*/ 8842 w 10000"/>
                <a:gd name="connsiteY3" fmla="*/ 1333 h 10000"/>
                <a:gd name="connsiteX4" fmla="*/ 8337 w 10000"/>
                <a:gd name="connsiteY4" fmla="*/ 0 h 10000"/>
                <a:gd name="connsiteX5" fmla="*/ 7853 w 10000"/>
                <a:gd name="connsiteY5" fmla="*/ 0 h 10000"/>
                <a:gd name="connsiteX6" fmla="*/ 7705 w 10000"/>
                <a:gd name="connsiteY6" fmla="*/ 364 h 10000"/>
                <a:gd name="connsiteX7" fmla="*/ 7389 w 10000"/>
                <a:gd name="connsiteY7" fmla="*/ 1182 h 10000"/>
                <a:gd name="connsiteX8" fmla="*/ 7074 w 10000"/>
                <a:gd name="connsiteY8" fmla="*/ 1182 h 10000"/>
                <a:gd name="connsiteX9" fmla="*/ 7032 w 10000"/>
                <a:gd name="connsiteY9" fmla="*/ 1333 h 10000"/>
                <a:gd name="connsiteX10" fmla="*/ 7032 w 10000"/>
                <a:gd name="connsiteY10" fmla="*/ 1364 h 10000"/>
                <a:gd name="connsiteX11" fmla="*/ 7053 w 10000"/>
                <a:gd name="connsiteY11" fmla="*/ 1364 h 10000"/>
                <a:gd name="connsiteX12" fmla="*/ 7074 w 10000"/>
                <a:gd name="connsiteY12" fmla="*/ 1364 h 10000"/>
                <a:gd name="connsiteX13" fmla="*/ 7074 w 10000"/>
                <a:gd name="connsiteY13" fmla="*/ 1394 h 10000"/>
                <a:gd name="connsiteX14" fmla="*/ 7095 w 10000"/>
                <a:gd name="connsiteY14" fmla="*/ 1394 h 10000"/>
                <a:gd name="connsiteX15" fmla="*/ 7116 w 10000"/>
                <a:gd name="connsiteY15" fmla="*/ 1394 h 10000"/>
                <a:gd name="connsiteX16" fmla="*/ 7116 w 10000"/>
                <a:gd name="connsiteY16" fmla="*/ 1424 h 10000"/>
                <a:gd name="connsiteX17" fmla="*/ 7137 w 10000"/>
                <a:gd name="connsiteY17" fmla="*/ 1424 h 10000"/>
                <a:gd name="connsiteX18" fmla="*/ 7116 w 10000"/>
                <a:gd name="connsiteY18" fmla="*/ 1424 h 10000"/>
                <a:gd name="connsiteX19" fmla="*/ 7116 w 10000"/>
                <a:gd name="connsiteY19" fmla="*/ 1394 h 10000"/>
                <a:gd name="connsiteX20" fmla="*/ 7095 w 10000"/>
                <a:gd name="connsiteY20" fmla="*/ 1394 h 10000"/>
                <a:gd name="connsiteX21" fmla="*/ 7074 w 10000"/>
                <a:gd name="connsiteY21" fmla="*/ 1394 h 10000"/>
                <a:gd name="connsiteX22" fmla="*/ 7074 w 10000"/>
                <a:gd name="connsiteY22" fmla="*/ 1364 h 10000"/>
                <a:gd name="connsiteX23" fmla="*/ 7100 w 10000"/>
                <a:gd name="connsiteY23" fmla="*/ 1319 h 10000"/>
                <a:gd name="connsiteX24" fmla="*/ 6926 w 10000"/>
                <a:gd name="connsiteY24" fmla="*/ 1636 h 10000"/>
                <a:gd name="connsiteX25" fmla="*/ 6926 w 10000"/>
                <a:gd name="connsiteY25" fmla="*/ 2000 h 10000"/>
                <a:gd name="connsiteX26" fmla="*/ 7389 w 10000"/>
                <a:gd name="connsiteY26" fmla="*/ 2091 h 10000"/>
                <a:gd name="connsiteX27" fmla="*/ 7495 w 10000"/>
                <a:gd name="connsiteY27" fmla="*/ 2394 h 10000"/>
                <a:gd name="connsiteX28" fmla="*/ 7032 w 10000"/>
                <a:gd name="connsiteY28" fmla="*/ 2606 h 10000"/>
                <a:gd name="connsiteX29" fmla="*/ 6653 w 10000"/>
                <a:gd name="connsiteY29" fmla="*/ 2848 h 10000"/>
                <a:gd name="connsiteX30" fmla="*/ 6295 w 10000"/>
                <a:gd name="connsiteY30" fmla="*/ 3061 h 10000"/>
                <a:gd name="connsiteX31" fmla="*/ 6189 w 10000"/>
                <a:gd name="connsiteY31" fmla="*/ 3576 h 10000"/>
                <a:gd name="connsiteX32" fmla="*/ 5621 w 10000"/>
                <a:gd name="connsiteY32" fmla="*/ 3667 h 10000"/>
                <a:gd name="connsiteX33" fmla="*/ 5053 w 10000"/>
                <a:gd name="connsiteY33" fmla="*/ 4182 h 10000"/>
                <a:gd name="connsiteX34" fmla="*/ 4526 w 10000"/>
                <a:gd name="connsiteY34" fmla="*/ 3818 h 10000"/>
                <a:gd name="connsiteX35" fmla="*/ 3895 w 10000"/>
                <a:gd name="connsiteY35" fmla="*/ 3727 h 10000"/>
                <a:gd name="connsiteX36" fmla="*/ 3432 w 10000"/>
                <a:gd name="connsiteY36" fmla="*/ 3061 h 10000"/>
                <a:gd name="connsiteX37" fmla="*/ 2758 w 10000"/>
                <a:gd name="connsiteY37" fmla="*/ 2758 h 10000"/>
                <a:gd name="connsiteX38" fmla="*/ 2695 w 10000"/>
                <a:gd name="connsiteY38" fmla="*/ 2000 h 10000"/>
                <a:gd name="connsiteX39" fmla="*/ 2379 w 10000"/>
                <a:gd name="connsiteY39" fmla="*/ 1788 h 10000"/>
                <a:gd name="connsiteX40" fmla="*/ 2337 w 10000"/>
                <a:gd name="connsiteY40" fmla="*/ 1727 h 10000"/>
                <a:gd name="connsiteX41" fmla="*/ 2316 w 10000"/>
                <a:gd name="connsiteY41" fmla="*/ 1758 h 10000"/>
                <a:gd name="connsiteX42" fmla="*/ 2295 w 10000"/>
                <a:gd name="connsiteY42" fmla="*/ 1818 h 10000"/>
                <a:gd name="connsiteX43" fmla="*/ 2295 w 10000"/>
                <a:gd name="connsiteY43" fmla="*/ 1848 h 10000"/>
                <a:gd name="connsiteX44" fmla="*/ 2295 w 10000"/>
                <a:gd name="connsiteY44" fmla="*/ 1879 h 10000"/>
                <a:gd name="connsiteX45" fmla="*/ 2295 w 10000"/>
                <a:gd name="connsiteY45" fmla="*/ 1848 h 10000"/>
                <a:gd name="connsiteX46" fmla="*/ 2295 w 10000"/>
                <a:gd name="connsiteY46" fmla="*/ 1818 h 10000"/>
                <a:gd name="connsiteX47" fmla="*/ 2337 w 10000"/>
                <a:gd name="connsiteY47" fmla="*/ 1727 h 10000"/>
                <a:gd name="connsiteX48" fmla="*/ 2295 w 10000"/>
                <a:gd name="connsiteY48" fmla="*/ 1636 h 10000"/>
                <a:gd name="connsiteX49" fmla="*/ 2189 w 10000"/>
                <a:gd name="connsiteY49" fmla="*/ 1727 h 10000"/>
                <a:gd name="connsiteX50" fmla="*/ 2189 w 10000"/>
                <a:gd name="connsiteY50" fmla="*/ 1879 h 10000"/>
                <a:gd name="connsiteX51" fmla="*/ 2189 w 10000"/>
                <a:gd name="connsiteY51" fmla="*/ 1727 h 10000"/>
                <a:gd name="connsiteX52" fmla="*/ 2021 w 10000"/>
                <a:gd name="connsiteY52" fmla="*/ 1788 h 10000"/>
                <a:gd name="connsiteX53" fmla="*/ 1916 w 10000"/>
                <a:gd name="connsiteY53" fmla="*/ 2242 h 10000"/>
                <a:gd name="connsiteX54" fmla="*/ 1495 w 10000"/>
                <a:gd name="connsiteY54" fmla="*/ 2152 h 10000"/>
                <a:gd name="connsiteX55" fmla="*/ 1389 w 10000"/>
                <a:gd name="connsiteY55" fmla="*/ 2909 h 10000"/>
                <a:gd name="connsiteX56" fmla="*/ 1032 w 10000"/>
                <a:gd name="connsiteY56" fmla="*/ 3000 h 10000"/>
                <a:gd name="connsiteX57" fmla="*/ 926 w 10000"/>
                <a:gd name="connsiteY57" fmla="*/ 3879 h 10000"/>
                <a:gd name="connsiteX58" fmla="*/ 716 w 10000"/>
                <a:gd name="connsiteY58" fmla="*/ 4182 h 10000"/>
                <a:gd name="connsiteX59" fmla="*/ 463 w 10000"/>
                <a:gd name="connsiteY59" fmla="*/ 4485 h 10000"/>
                <a:gd name="connsiteX60" fmla="*/ 42 w 10000"/>
                <a:gd name="connsiteY60" fmla="*/ 4636 h 10000"/>
                <a:gd name="connsiteX61" fmla="*/ 0 w 10000"/>
                <a:gd name="connsiteY61" fmla="*/ 4939 h 10000"/>
                <a:gd name="connsiteX62" fmla="*/ 105 w 10000"/>
                <a:gd name="connsiteY62" fmla="*/ 5061 h 10000"/>
                <a:gd name="connsiteX63" fmla="*/ 147 w 10000"/>
                <a:gd name="connsiteY63" fmla="*/ 5303 h 10000"/>
                <a:gd name="connsiteX64" fmla="*/ 42 w 10000"/>
                <a:gd name="connsiteY64" fmla="*/ 5364 h 10000"/>
                <a:gd name="connsiteX65" fmla="*/ 147 w 10000"/>
                <a:gd name="connsiteY65" fmla="*/ 5515 h 10000"/>
                <a:gd name="connsiteX66" fmla="*/ 316 w 10000"/>
                <a:gd name="connsiteY66" fmla="*/ 5606 h 10000"/>
                <a:gd name="connsiteX67" fmla="*/ 463 w 10000"/>
                <a:gd name="connsiteY67" fmla="*/ 5909 h 10000"/>
                <a:gd name="connsiteX68" fmla="*/ 674 w 10000"/>
                <a:gd name="connsiteY68" fmla="*/ 5909 h 10000"/>
                <a:gd name="connsiteX69" fmla="*/ 989 w 10000"/>
                <a:gd name="connsiteY69" fmla="*/ 5909 h 10000"/>
                <a:gd name="connsiteX70" fmla="*/ 1032 w 10000"/>
                <a:gd name="connsiteY70" fmla="*/ 6030 h 10000"/>
                <a:gd name="connsiteX71" fmla="*/ 821 w 10000"/>
                <a:gd name="connsiteY71" fmla="*/ 6485 h 10000"/>
                <a:gd name="connsiteX72" fmla="*/ 884 w 10000"/>
                <a:gd name="connsiteY72" fmla="*/ 6727 h 10000"/>
                <a:gd name="connsiteX73" fmla="*/ 779 w 10000"/>
                <a:gd name="connsiteY73" fmla="*/ 6939 h 10000"/>
                <a:gd name="connsiteX74" fmla="*/ 884 w 10000"/>
                <a:gd name="connsiteY74" fmla="*/ 7242 h 10000"/>
                <a:gd name="connsiteX75" fmla="*/ 1137 w 10000"/>
                <a:gd name="connsiteY75" fmla="*/ 7394 h 10000"/>
                <a:gd name="connsiteX76" fmla="*/ 1095 w 10000"/>
                <a:gd name="connsiteY76" fmla="*/ 7455 h 10000"/>
                <a:gd name="connsiteX77" fmla="*/ 1200 w 10000"/>
                <a:gd name="connsiteY77" fmla="*/ 7455 h 10000"/>
                <a:gd name="connsiteX78" fmla="*/ 1558 w 10000"/>
                <a:gd name="connsiteY78" fmla="*/ 7697 h 10000"/>
                <a:gd name="connsiteX79" fmla="*/ 1874 w 10000"/>
                <a:gd name="connsiteY79" fmla="*/ 7909 h 10000"/>
                <a:gd name="connsiteX80" fmla="*/ 2189 w 10000"/>
                <a:gd name="connsiteY80" fmla="*/ 8000 h 10000"/>
                <a:gd name="connsiteX81" fmla="*/ 2295 w 10000"/>
                <a:gd name="connsiteY81" fmla="*/ 8121 h 10000"/>
                <a:gd name="connsiteX82" fmla="*/ 2379 w 10000"/>
                <a:gd name="connsiteY82" fmla="*/ 8121 h 10000"/>
                <a:gd name="connsiteX83" fmla="*/ 2547 w 10000"/>
                <a:gd name="connsiteY83" fmla="*/ 8273 h 10000"/>
                <a:gd name="connsiteX84" fmla="*/ 2758 w 10000"/>
                <a:gd name="connsiteY84" fmla="*/ 8273 h 10000"/>
                <a:gd name="connsiteX85" fmla="*/ 2968 w 10000"/>
                <a:gd name="connsiteY85" fmla="*/ 8273 h 10000"/>
                <a:gd name="connsiteX86" fmla="*/ 3116 w 10000"/>
                <a:gd name="connsiteY86" fmla="*/ 8000 h 10000"/>
                <a:gd name="connsiteX87" fmla="*/ 3326 w 10000"/>
                <a:gd name="connsiteY87" fmla="*/ 7758 h 10000"/>
                <a:gd name="connsiteX88" fmla="*/ 3579 w 10000"/>
                <a:gd name="connsiteY88" fmla="*/ 7758 h 10000"/>
                <a:gd name="connsiteX89" fmla="*/ 3789 w 10000"/>
                <a:gd name="connsiteY89" fmla="*/ 8000 h 10000"/>
                <a:gd name="connsiteX90" fmla="*/ 3895 w 10000"/>
                <a:gd name="connsiteY90" fmla="*/ 8000 h 10000"/>
                <a:gd name="connsiteX91" fmla="*/ 4000 w 10000"/>
                <a:gd name="connsiteY91" fmla="*/ 8061 h 10000"/>
                <a:gd name="connsiteX92" fmla="*/ 4063 w 10000"/>
                <a:gd name="connsiteY92" fmla="*/ 8424 h 10000"/>
                <a:gd name="connsiteX93" fmla="*/ 3958 w 10000"/>
                <a:gd name="connsiteY93" fmla="*/ 8879 h 10000"/>
                <a:gd name="connsiteX94" fmla="*/ 3958 w 10000"/>
                <a:gd name="connsiteY94" fmla="*/ 9030 h 10000"/>
                <a:gd name="connsiteX95" fmla="*/ 4105 w 10000"/>
                <a:gd name="connsiteY95" fmla="*/ 9091 h 10000"/>
                <a:gd name="connsiteX96" fmla="*/ 4211 w 10000"/>
                <a:gd name="connsiteY96" fmla="*/ 9333 h 10000"/>
                <a:gd name="connsiteX97" fmla="*/ 4211 w 10000"/>
                <a:gd name="connsiteY97" fmla="*/ 9485 h 10000"/>
                <a:gd name="connsiteX98" fmla="*/ 4463 w 10000"/>
                <a:gd name="connsiteY98" fmla="*/ 9636 h 10000"/>
                <a:gd name="connsiteX99" fmla="*/ 4421 w 10000"/>
                <a:gd name="connsiteY99" fmla="*/ 9697 h 10000"/>
                <a:gd name="connsiteX100" fmla="*/ 4674 w 10000"/>
                <a:gd name="connsiteY100" fmla="*/ 9636 h 10000"/>
                <a:gd name="connsiteX101" fmla="*/ 4737 w 10000"/>
                <a:gd name="connsiteY101" fmla="*/ 9333 h 10000"/>
                <a:gd name="connsiteX102" fmla="*/ 5263 w 10000"/>
                <a:gd name="connsiteY102" fmla="*/ 9333 h 10000"/>
                <a:gd name="connsiteX103" fmla="*/ 5453 w 10000"/>
                <a:gd name="connsiteY103" fmla="*/ 9545 h 10000"/>
                <a:gd name="connsiteX104" fmla="*/ 5516 w 10000"/>
                <a:gd name="connsiteY104" fmla="*/ 9788 h 10000"/>
                <a:gd name="connsiteX105" fmla="*/ 5621 w 10000"/>
                <a:gd name="connsiteY105" fmla="*/ 9697 h 10000"/>
                <a:gd name="connsiteX106" fmla="*/ 5979 w 10000"/>
                <a:gd name="connsiteY106" fmla="*/ 10000 h 10000"/>
                <a:gd name="connsiteX107" fmla="*/ 5979 w 10000"/>
                <a:gd name="connsiteY107" fmla="*/ 9788 h 10000"/>
                <a:gd name="connsiteX108" fmla="*/ 6400 w 10000"/>
                <a:gd name="connsiteY108" fmla="*/ 9545 h 10000"/>
                <a:gd name="connsiteX109" fmla="*/ 6442 w 10000"/>
                <a:gd name="connsiteY109" fmla="*/ 9485 h 10000"/>
                <a:gd name="connsiteX110" fmla="*/ 6547 w 10000"/>
                <a:gd name="connsiteY110" fmla="*/ 9394 h 10000"/>
                <a:gd name="connsiteX111" fmla="*/ 6653 w 10000"/>
                <a:gd name="connsiteY111" fmla="*/ 9485 h 10000"/>
                <a:gd name="connsiteX112" fmla="*/ 6863 w 10000"/>
                <a:gd name="connsiteY112" fmla="*/ 9333 h 10000"/>
                <a:gd name="connsiteX113" fmla="*/ 7137 w 10000"/>
                <a:gd name="connsiteY113" fmla="*/ 9091 h 10000"/>
                <a:gd name="connsiteX114" fmla="*/ 7389 w 10000"/>
                <a:gd name="connsiteY114" fmla="*/ 8818 h 10000"/>
                <a:gd name="connsiteX115" fmla="*/ 7495 w 10000"/>
                <a:gd name="connsiteY115" fmla="*/ 8515 h 10000"/>
                <a:gd name="connsiteX116" fmla="*/ 7642 w 10000"/>
                <a:gd name="connsiteY116" fmla="*/ 8212 h 10000"/>
                <a:gd name="connsiteX117" fmla="*/ 7811 w 10000"/>
                <a:gd name="connsiteY117" fmla="*/ 7758 h 10000"/>
                <a:gd name="connsiteX118" fmla="*/ 7811 w 10000"/>
                <a:gd name="connsiteY118" fmla="*/ 7545 h 10000"/>
                <a:gd name="connsiteX119" fmla="*/ 7747 w 10000"/>
                <a:gd name="connsiteY119" fmla="*/ 7394 h 10000"/>
                <a:gd name="connsiteX120" fmla="*/ 7811 w 10000"/>
                <a:gd name="connsiteY120" fmla="*/ 7152 h 10000"/>
                <a:gd name="connsiteX121" fmla="*/ 7747 w 10000"/>
                <a:gd name="connsiteY121" fmla="*/ 6879 h 10000"/>
                <a:gd name="connsiteX122" fmla="*/ 7495 w 10000"/>
                <a:gd name="connsiteY122" fmla="*/ 6121 h 10000"/>
                <a:gd name="connsiteX123" fmla="*/ 7537 w 10000"/>
                <a:gd name="connsiteY123" fmla="*/ 6030 h 10000"/>
                <a:gd name="connsiteX124" fmla="*/ 7747 w 10000"/>
                <a:gd name="connsiteY124" fmla="*/ 5667 h 10000"/>
                <a:gd name="connsiteX125" fmla="*/ 7916 w 10000"/>
                <a:gd name="connsiteY125" fmla="*/ 5606 h 10000"/>
                <a:gd name="connsiteX126" fmla="*/ 7937 w 10000"/>
                <a:gd name="connsiteY126" fmla="*/ 5576 h 10000"/>
                <a:gd name="connsiteX127" fmla="*/ 7937 w 10000"/>
                <a:gd name="connsiteY127" fmla="*/ 5515 h 10000"/>
                <a:gd name="connsiteX128" fmla="*/ 7916 w 10000"/>
                <a:gd name="connsiteY128" fmla="*/ 5455 h 10000"/>
                <a:gd name="connsiteX129" fmla="*/ 7642 w 10000"/>
                <a:gd name="connsiteY129" fmla="*/ 5364 h 10000"/>
                <a:gd name="connsiteX130" fmla="*/ 7495 w 10000"/>
                <a:gd name="connsiteY130" fmla="*/ 5455 h 10000"/>
                <a:gd name="connsiteX131" fmla="*/ 7389 w 10000"/>
                <a:gd name="connsiteY131" fmla="*/ 5364 h 10000"/>
                <a:gd name="connsiteX132" fmla="*/ 7284 w 10000"/>
                <a:gd name="connsiteY132" fmla="*/ 5152 h 10000"/>
                <a:gd name="connsiteX133" fmla="*/ 7179 w 10000"/>
                <a:gd name="connsiteY133" fmla="*/ 5000 h 10000"/>
                <a:gd name="connsiteX134" fmla="*/ 7432 w 10000"/>
                <a:gd name="connsiteY134" fmla="*/ 4848 h 10000"/>
                <a:gd name="connsiteX135" fmla="*/ 7600 w 10000"/>
                <a:gd name="connsiteY135" fmla="*/ 4636 h 10000"/>
                <a:gd name="connsiteX136" fmla="*/ 7853 w 10000"/>
                <a:gd name="connsiteY136" fmla="*/ 4394 h 10000"/>
                <a:gd name="connsiteX137" fmla="*/ 7958 w 10000"/>
                <a:gd name="connsiteY137" fmla="*/ 4394 h 10000"/>
                <a:gd name="connsiteX138" fmla="*/ 7811 w 10000"/>
                <a:gd name="connsiteY138" fmla="*/ 4697 h 10000"/>
                <a:gd name="connsiteX139" fmla="*/ 7916 w 10000"/>
                <a:gd name="connsiteY139" fmla="*/ 4848 h 10000"/>
                <a:gd name="connsiteX140" fmla="*/ 8021 w 10000"/>
                <a:gd name="connsiteY140" fmla="*/ 4788 h 10000"/>
                <a:gd name="connsiteX141" fmla="*/ 8274 w 10000"/>
                <a:gd name="connsiteY141" fmla="*/ 4636 h 10000"/>
                <a:gd name="connsiteX142" fmla="*/ 8337 w 10000"/>
                <a:gd name="connsiteY142" fmla="*/ 4303 h 10000"/>
                <a:gd name="connsiteX143" fmla="*/ 8484 w 10000"/>
                <a:gd name="connsiteY143" fmla="*/ 4121 h 10000"/>
                <a:gd name="connsiteX144" fmla="*/ 8632 w 10000"/>
                <a:gd name="connsiteY144" fmla="*/ 4273 h 10000"/>
                <a:gd name="connsiteX145" fmla="*/ 8611 w 10000"/>
                <a:gd name="connsiteY145" fmla="*/ 3970 h 10000"/>
                <a:gd name="connsiteX146" fmla="*/ 8821 w 10000"/>
                <a:gd name="connsiteY146" fmla="*/ 3788 h 10000"/>
                <a:gd name="connsiteX147" fmla="*/ 9095 w 10000"/>
                <a:gd name="connsiteY147" fmla="*/ 3848 h 10000"/>
                <a:gd name="connsiteX148" fmla="*/ 9221 w 10000"/>
                <a:gd name="connsiteY148" fmla="*/ 3727 h 10000"/>
                <a:gd name="connsiteX149" fmla="*/ 9368 w 10000"/>
                <a:gd name="connsiteY149" fmla="*/ 3818 h 10000"/>
                <a:gd name="connsiteX150" fmla="*/ 9474 w 10000"/>
                <a:gd name="connsiteY150" fmla="*/ 3000 h 10000"/>
                <a:gd name="connsiteX151" fmla="*/ 9726 w 10000"/>
                <a:gd name="connsiteY151" fmla="*/ 2909 h 10000"/>
                <a:gd name="connsiteX152" fmla="*/ 10000 w 10000"/>
                <a:gd name="connsiteY152" fmla="*/ 1788 h 10000"/>
                <a:gd name="connsiteX153" fmla="*/ 9368 w 10000"/>
                <a:gd name="connsiteY153" fmla="*/ 1788 h 10000"/>
                <a:gd name="connsiteX0" fmla="*/ 9368 w 10000"/>
                <a:gd name="connsiteY0" fmla="*/ 1788 h 10000"/>
                <a:gd name="connsiteX1" fmla="*/ 9368 w 10000"/>
                <a:gd name="connsiteY1" fmla="*/ 1788 h 10000"/>
                <a:gd name="connsiteX2" fmla="*/ 9263 w 10000"/>
                <a:gd name="connsiteY2" fmla="*/ 1485 h 10000"/>
                <a:gd name="connsiteX3" fmla="*/ 8842 w 10000"/>
                <a:gd name="connsiteY3" fmla="*/ 1333 h 10000"/>
                <a:gd name="connsiteX4" fmla="*/ 8337 w 10000"/>
                <a:gd name="connsiteY4" fmla="*/ 0 h 10000"/>
                <a:gd name="connsiteX5" fmla="*/ 7853 w 10000"/>
                <a:gd name="connsiteY5" fmla="*/ 0 h 10000"/>
                <a:gd name="connsiteX6" fmla="*/ 7705 w 10000"/>
                <a:gd name="connsiteY6" fmla="*/ 364 h 10000"/>
                <a:gd name="connsiteX7" fmla="*/ 7389 w 10000"/>
                <a:gd name="connsiteY7" fmla="*/ 1182 h 10000"/>
                <a:gd name="connsiteX8" fmla="*/ 7074 w 10000"/>
                <a:gd name="connsiteY8" fmla="*/ 1182 h 10000"/>
                <a:gd name="connsiteX9" fmla="*/ 7032 w 10000"/>
                <a:gd name="connsiteY9" fmla="*/ 1333 h 10000"/>
                <a:gd name="connsiteX10" fmla="*/ 7032 w 10000"/>
                <a:gd name="connsiteY10" fmla="*/ 1364 h 10000"/>
                <a:gd name="connsiteX11" fmla="*/ 7053 w 10000"/>
                <a:gd name="connsiteY11" fmla="*/ 1364 h 10000"/>
                <a:gd name="connsiteX12" fmla="*/ 7074 w 10000"/>
                <a:gd name="connsiteY12" fmla="*/ 1364 h 10000"/>
                <a:gd name="connsiteX13" fmla="*/ 7074 w 10000"/>
                <a:gd name="connsiteY13" fmla="*/ 1394 h 10000"/>
                <a:gd name="connsiteX14" fmla="*/ 7095 w 10000"/>
                <a:gd name="connsiteY14" fmla="*/ 1394 h 10000"/>
                <a:gd name="connsiteX15" fmla="*/ 7116 w 10000"/>
                <a:gd name="connsiteY15" fmla="*/ 1394 h 10000"/>
                <a:gd name="connsiteX16" fmla="*/ 7116 w 10000"/>
                <a:gd name="connsiteY16" fmla="*/ 1424 h 10000"/>
                <a:gd name="connsiteX17" fmla="*/ 7137 w 10000"/>
                <a:gd name="connsiteY17" fmla="*/ 1424 h 10000"/>
                <a:gd name="connsiteX18" fmla="*/ 7116 w 10000"/>
                <a:gd name="connsiteY18" fmla="*/ 1424 h 10000"/>
                <a:gd name="connsiteX19" fmla="*/ 7116 w 10000"/>
                <a:gd name="connsiteY19" fmla="*/ 1394 h 10000"/>
                <a:gd name="connsiteX20" fmla="*/ 7095 w 10000"/>
                <a:gd name="connsiteY20" fmla="*/ 1394 h 10000"/>
                <a:gd name="connsiteX21" fmla="*/ 7074 w 10000"/>
                <a:gd name="connsiteY21" fmla="*/ 1394 h 10000"/>
                <a:gd name="connsiteX22" fmla="*/ 7074 w 10000"/>
                <a:gd name="connsiteY22" fmla="*/ 1364 h 10000"/>
                <a:gd name="connsiteX23" fmla="*/ 6926 w 10000"/>
                <a:gd name="connsiteY23" fmla="*/ 1636 h 10000"/>
                <a:gd name="connsiteX24" fmla="*/ 6926 w 10000"/>
                <a:gd name="connsiteY24" fmla="*/ 2000 h 10000"/>
                <a:gd name="connsiteX25" fmla="*/ 7389 w 10000"/>
                <a:gd name="connsiteY25" fmla="*/ 2091 h 10000"/>
                <a:gd name="connsiteX26" fmla="*/ 7495 w 10000"/>
                <a:gd name="connsiteY26" fmla="*/ 2394 h 10000"/>
                <a:gd name="connsiteX27" fmla="*/ 7032 w 10000"/>
                <a:gd name="connsiteY27" fmla="*/ 2606 h 10000"/>
                <a:gd name="connsiteX28" fmla="*/ 6653 w 10000"/>
                <a:gd name="connsiteY28" fmla="*/ 2848 h 10000"/>
                <a:gd name="connsiteX29" fmla="*/ 6295 w 10000"/>
                <a:gd name="connsiteY29" fmla="*/ 3061 h 10000"/>
                <a:gd name="connsiteX30" fmla="*/ 6189 w 10000"/>
                <a:gd name="connsiteY30" fmla="*/ 3576 h 10000"/>
                <a:gd name="connsiteX31" fmla="*/ 5621 w 10000"/>
                <a:gd name="connsiteY31" fmla="*/ 3667 h 10000"/>
                <a:gd name="connsiteX32" fmla="*/ 5053 w 10000"/>
                <a:gd name="connsiteY32" fmla="*/ 4182 h 10000"/>
                <a:gd name="connsiteX33" fmla="*/ 4526 w 10000"/>
                <a:gd name="connsiteY33" fmla="*/ 3818 h 10000"/>
                <a:gd name="connsiteX34" fmla="*/ 3895 w 10000"/>
                <a:gd name="connsiteY34" fmla="*/ 3727 h 10000"/>
                <a:gd name="connsiteX35" fmla="*/ 3432 w 10000"/>
                <a:gd name="connsiteY35" fmla="*/ 3061 h 10000"/>
                <a:gd name="connsiteX36" fmla="*/ 2758 w 10000"/>
                <a:gd name="connsiteY36" fmla="*/ 2758 h 10000"/>
                <a:gd name="connsiteX37" fmla="*/ 2695 w 10000"/>
                <a:gd name="connsiteY37" fmla="*/ 2000 h 10000"/>
                <a:gd name="connsiteX38" fmla="*/ 2379 w 10000"/>
                <a:gd name="connsiteY38" fmla="*/ 1788 h 10000"/>
                <a:gd name="connsiteX39" fmla="*/ 2337 w 10000"/>
                <a:gd name="connsiteY39" fmla="*/ 1727 h 10000"/>
                <a:gd name="connsiteX40" fmla="*/ 2316 w 10000"/>
                <a:gd name="connsiteY40" fmla="*/ 1758 h 10000"/>
                <a:gd name="connsiteX41" fmla="*/ 2295 w 10000"/>
                <a:gd name="connsiteY41" fmla="*/ 1818 h 10000"/>
                <a:gd name="connsiteX42" fmla="*/ 2295 w 10000"/>
                <a:gd name="connsiteY42" fmla="*/ 1848 h 10000"/>
                <a:gd name="connsiteX43" fmla="*/ 2295 w 10000"/>
                <a:gd name="connsiteY43" fmla="*/ 1879 h 10000"/>
                <a:gd name="connsiteX44" fmla="*/ 2295 w 10000"/>
                <a:gd name="connsiteY44" fmla="*/ 1848 h 10000"/>
                <a:gd name="connsiteX45" fmla="*/ 2295 w 10000"/>
                <a:gd name="connsiteY45" fmla="*/ 1818 h 10000"/>
                <a:gd name="connsiteX46" fmla="*/ 2337 w 10000"/>
                <a:gd name="connsiteY46" fmla="*/ 1727 h 10000"/>
                <a:gd name="connsiteX47" fmla="*/ 2295 w 10000"/>
                <a:gd name="connsiteY47" fmla="*/ 1636 h 10000"/>
                <a:gd name="connsiteX48" fmla="*/ 2189 w 10000"/>
                <a:gd name="connsiteY48" fmla="*/ 1727 h 10000"/>
                <a:gd name="connsiteX49" fmla="*/ 2189 w 10000"/>
                <a:gd name="connsiteY49" fmla="*/ 1879 h 10000"/>
                <a:gd name="connsiteX50" fmla="*/ 2189 w 10000"/>
                <a:gd name="connsiteY50" fmla="*/ 1727 h 10000"/>
                <a:gd name="connsiteX51" fmla="*/ 2021 w 10000"/>
                <a:gd name="connsiteY51" fmla="*/ 1788 h 10000"/>
                <a:gd name="connsiteX52" fmla="*/ 1916 w 10000"/>
                <a:gd name="connsiteY52" fmla="*/ 2242 h 10000"/>
                <a:gd name="connsiteX53" fmla="*/ 1495 w 10000"/>
                <a:gd name="connsiteY53" fmla="*/ 2152 h 10000"/>
                <a:gd name="connsiteX54" fmla="*/ 1389 w 10000"/>
                <a:gd name="connsiteY54" fmla="*/ 2909 h 10000"/>
                <a:gd name="connsiteX55" fmla="*/ 1032 w 10000"/>
                <a:gd name="connsiteY55" fmla="*/ 3000 h 10000"/>
                <a:gd name="connsiteX56" fmla="*/ 926 w 10000"/>
                <a:gd name="connsiteY56" fmla="*/ 3879 h 10000"/>
                <a:gd name="connsiteX57" fmla="*/ 716 w 10000"/>
                <a:gd name="connsiteY57" fmla="*/ 4182 h 10000"/>
                <a:gd name="connsiteX58" fmla="*/ 463 w 10000"/>
                <a:gd name="connsiteY58" fmla="*/ 4485 h 10000"/>
                <a:gd name="connsiteX59" fmla="*/ 42 w 10000"/>
                <a:gd name="connsiteY59" fmla="*/ 4636 h 10000"/>
                <a:gd name="connsiteX60" fmla="*/ 0 w 10000"/>
                <a:gd name="connsiteY60" fmla="*/ 4939 h 10000"/>
                <a:gd name="connsiteX61" fmla="*/ 105 w 10000"/>
                <a:gd name="connsiteY61" fmla="*/ 5061 h 10000"/>
                <a:gd name="connsiteX62" fmla="*/ 147 w 10000"/>
                <a:gd name="connsiteY62" fmla="*/ 5303 h 10000"/>
                <a:gd name="connsiteX63" fmla="*/ 42 w 10000"/>
                <a:gd name="connsiteY63" fmla="*/ 5364 h 10000"/>
                <a:gd name="connsiteX64" fmla="*/ 147 w 10000"/>
                <a:gd name="connsiteY64" fmla="*/ 5515 h 10000"/>
                <a:gd name="connsiteX65" fmla="*/ 316 w 10000"/>
                <a:gd name="connsiteY65" fmla="*/ 5606 h 10000"/>
                <a:gd name="connsiteX66" fmla="*/ 463 w 10000"/>
                <a:gd name="connsiteY66" fmla="*/ 5909 h 10000"/>
                <a:gd name="connsiteX67" fmla="*/ 674 w 10000"/>
                <a:gd name="connsiteY67" fmla="*/ 5909 h 10000"/>
                <a:gd name="connsiteX68" fmla="*/ 989 w 10000"/>
                <a:gd name="connsiteY68" fmla="*/ 5909 h 10000"/>
                <a:gd name="connsiteX69" fmla="*/ 1032 w 10000"/>
                <a:gd name="connsiteY69" fmla="*/ 6030 h 10000"/>
                <a:gd name="connsiteX70" fmla="*/ 821 w 10000"/>
                <a:gd name="connsiteY70" fmla="*/ 6485 h 10000"/>
                <a:gd name="connsiteX71" fmla="*/ 884 w 10000"/>
                <a:gd name="connsiteY71" fmla="*/ 6727 h 10000"/>
                <a:gd name="connsiteX72" fmla="*/ 779 w 10000"/>
                <a:gd name="connsiteY72" fmla="*/ 6939 h 10000"/>
                <a:gd name="connsiteX73" fmla="*/ 884 w 10000"/>
                <a:gd name="connsiteY73" fmla="*/ 7242 h 10000"/>
                <a:gd name="connsiteX74" fmla="*/ 1137 w 10000"/>
                <a:gd name="connsiteY74" fmla="*/ 7394 h 10000"/>
                <a:gd name="connsiteX75" fmla="*/ 1095 w 10000"/>
                <a:gd name="connsiteY75" fmla="*/ 7455 h 10000"/>
                <a:gd name="connsiteX76" fmla="*/ 1200 w 10000"/>
                <a:gd name="connsiteY76" fmla="*/ 7455 h 10000"/>
                <a:gd name="connsiteX77" fmla="*/ 1558 w 10000"/>
                <a:gd name="connsiteY77" fmla="*/ 7697 h 10000"/>
                <a:gd name="connsiteX78" fmla="*/ 1874 w 10000"/>
                <a:gd name="connsiteY78" fmla="*/ 7909 h 10000"/>
                <a:gd name="connsiteX79" fmla="*/ 2189 w 10000"/>
                <a:gd name="connsiteY79" fmla="*/ 8000 h 10000"/>
                <a:gd name="connsiteX80" fmla="*/ 2295 w 10000"/>
                <a:gd name="connsiteY80" fmla="*/ 8121 h 10000"/>
                <a:gd name="connsiteX81" fmla="*/ 2379 w 10000"/>
                <a:gd name="connsiteY81" fmla="*/ 8121 h 10000"/>
                <a:gd name="connsiteX82" fmla="*/ 2547 w 10000"/>
                <a:gd name="connsiteY82" fmla="*/ 8273 h 10000"/>
                <a:gd name="connsiteX83" fmla="*/ 2758 w 10000"/>
                <a:gd name="connsiteY83" fmla="*/ 8273 h 10000"/>
                <a:gd name="connsiteX84" fmla="*/ 2968 w 10000"/>
                <a:gd name="connsiteY84" fmla="*/ 8273 h 10000"/>
                <a:gd name="connsiteX85" fmla="*/ 3116 w 10000"/>
                <a:gd name="connsiteY85" fmla="*/ 8000 h 10000"/>
                <a:gd name="connsiteX86" fmla="*/ 3326 w 10000"/>
                <a:gd name="connsiteY86" fmla="*/ 7758 h 10000"/>
                <a:gd name="connsiteX87" fmla="*/ 3579 w 10000"/>
                <a:gd name="connsiteY87" fmla="*/ 7758 h 10000"/>
                <a:gd name="connsiteX88" fmla="*/ 3789 w 10000"/>
                <a:gd name="connsiteY88" fmla="*/ 8000 h 10000"/>
                <a:gd name="connsiteX89" fmla="*/ 3895 w 10000"/>
                <a:gd name="connsiteY89" fmla="*/ 8000 h 10000"/>
                <a:gd name="connsiteX90" fmla="*/ 4000 w 10000"/>
                <a:gd name="connsiteY90" fmla="*/ 8061 h 10000"/>
                <a:gd name="connsiteX91" fmla="*/ 4063 w 10000"/>
                <a:gd name="connsiteY91" fmla="*/ 8424 h 10000"/>
                <a:gd name="connsiteX92" fmla="*/ 3958 w 10000"/>
                <a:gd name="connsiteY92" fmla="*/ 8879 h 10000"/>
                <a:gd name="connsiteX93" fmla="*/ 3958 w 10000"/>
                <a:gd name="connsiteY93" fmla="*/ 9030 h 10000"/>
                <a:gd name="connsiteX94" fmla="*/ 4105 w 10000"/>
                <a:gd name="connsiteY94" fmla="*/ 9091 h 10000"/>
                <a:gd name="connsiteX95" fmla="*/ 4211 w 10000"/>
                <a:gd name="connsiteY95" fmla="*/ 9333 h 10000"/>
                <a:gd name="connsiteX96" fmla="*/ 4211 w 10000"/>
                <a:gd name="connsiteY96" fmla="*/ 9485 h 10000"/>
                <a:gd name="connsiteX97" fmla="*/ 4463 w 10000"/>
                <a:gd name="connsiteY97" fmla="*/ 9636 h 10000"/>
                <a:gd name="connsiteX98" fmla="*/ 4421 w 10000"/>
                <a:gd name="connsiteY98" fmla="*/ 9697 h 10000"/>
                <a:gd name="connsiteX99" fmla="*/ 4674 w 10000"/>
                <a:gd name="connsiteY99" fmla="*/ 9636 h 10000"/>
                <a:gd name="connsiteX100" fmla="*/ 4737 w 10000"/>
                <a:gd name="connsiteY100" fmla="*/ 9333 h 10000"/>
                <a:gd name="connsiteX101" fmla="*/ 5263 w 10000"/>
                <a:gd name="connsiteY101" fmla="*/ 9333 h 10000"/>
                <a:gd name="connsiteX102" fmla="*/ 5453 w 10000"/>
                <a:gd name="connsiteY102" fmla="*/ 9545 h 10000"/>
                <a:gd name="connsiteX103" fmla="*/ 5516 w 10000"/>
                <a:gd name="connsiteY103" fmla="*/ 9788 h 10000"/>
                <a:gd name="connsiteX104" fmla="*/ 5621 w 10000"/>
                <a:gd name="connsiteY104" fmla="*/ 9697 h 10000"/>
                <a:gd name="connsiteX105" fmla="*/ 5979 w 10000"/>
                <a:gd name="connsiteY105" fmla="*/ 10000 h 10000"/>
                <a:gd name="connsiteX106" fmla="*/ 5979 w 10000"/>
                <a:gd name="connsiteY106" fmla="*/ 9788 h 10000"/>
                <a:gd name="connsiteX107" fmla="*/ 6400 w 10000"/>
                <a:gd name="connsiteY107" fmla="*/ 9545 h 10000"/>
                <a:gd name="connsiteX108" fmla="*/ 6442 w 10000"/>
                <a:gd name="connsiteY108" fmla="*/ 9485 h 10000"/>
                <a:gd name="connsiteX109" fmla="*/ 6547 w 10000"/>
                <a:gd name="connsiteY109" fmla="*/ 9394 h 10000"/>
                <a:gd name="connsiteX110" fmla="*/ 6653 w 10000"/>
                <a:gd name="connsiteY110" fmla="*/ 9485 h 10000"/>
                <a:gd name="connsiteX111" fmla="*/ 6863 w 10000"/>
                <a:gd name="connsiteY111" fmla="*/ 9333 h 10000"/>
                <a:gd name="connsiteX112" fmla="*/ 7137 w 10000"/>
                <a:gd name="connsiteY112" fmla="*/ 9091 h 10000"/>
                <a:gd name="connsiteX113" fmla="*/ 7389 w 10000"/>
                <a:gd name="connsiteY113" fmla="*/ 8818 h 10000"/>
                <a:gd name="connsiteX114" fmla="*/ 7495 w 10000"/>
                <a:gd name="connsiteY114" fmla="*/ 8515 h 10000"/>
                <a:gd name="connsiteX115" fmla="*/ 7642 w 10000"/>
                <a:gd name="connsiteY115" fmla="*/ 8212 h 10000"/>
                <a:gd name="connsiteX116" fmla="*/ 7811 w 10000"/>
                <a:gd name="connsiteY116" fmla="*/ 7758 h 10000"/>
                <a:gd name="connsiteX117" fmla="*/ 7811 w 10000"/>
                <a:gd name="connsiteY117" fmla="*/ 7545 h 10000"/>
                <a:gd name="connsiteX118" fmla="*/ 7747 w 10000"/>
                <a:gd name="connsiteY118" fmla="*/ 7394 h 10000"/>
                <a:gd name="connsiteX119" fmla="*/ 7811 w 10000"/>
                <a:gd name="connsiteY119" fmla="*/ 7152 h 10000"/>
                <a:gd name="connsiteX120" fmla="*/ 7747 w 10000"/>
                <a:gd name="connsiteY120" fmla="*/ 6879 h 10000"/>
                <a:gd name="connsiteX121" fmla="*/ 7495 w 10000"/>
                <a:gd name="connsiteY121" fmla="*/ 6121 h 10000"/>
                <a:gd name="connsiteX122" fmla="*/ 7537 w 10000"/>
                <a:gd name="connsiteY122" fmla="*/ 6030 h 10000"/>
                <a:gd name="connsiteX123" fmla="*/ 7747 w 10000"/>
                <a:gd name="connsiteY123" fmla="*/ 5667 h 10000"/>
                <a:gd name="connsiteX124" fmla="*/ 7916 w 10000"/>
                <a:gd name="connsiteY124" fmla="*/ 5606 h 10000"/>
                <a:gd name="connsiteX125" fmla="*/ 7937 w 10000"/>
                <a:gd name="connsiteY125" fmla="*/ 5576 h 10000"/>
                <a:gd name="connsiteX126" fmla="*/ 7937 w 10000"/>
                <a:gd name="connsiteY126" fmla="*/ 5515 h 10000"/>
                <a:gd name="connsiteX127" fmla="*/ 7916 w 10000"/>
                <a:gd name="connsiteY127" fmla="*/ 5455 h 10000"/>
                <a:gd name="connsiteX128" fmla="*/ 7642 w 10000"/>
                <a:gd name="connsiteY128" fmla="*/ 5364 h 10000"/>
                <a:gd name="connsiteX129" fmla="*/ 7495 w 10000"/>
                <a:gd name="connsiteY129" fmla="*/ 5455 h 10000"/>
                <a:gd name="connsiteX130" fmla="*/ 7389 w 10000"/>
                <a:gd name="connsiteY130" fmla="*/ 5364 h 10000"/>
                <a:gd name="connsiteX131" fmla="*/ 7284 w 10000"/>
                <a:gd name="connsiteY131" fmla="*/ 5152 h 10000"/>
                <a:gd name="connsiteX132" fmla="*/ 7179 w 10000"/>
                <a:gd name="connsiteY132" fmla="*/ 5000 h 10000"/>
                <a:gd name="connsiteX133" fmla="*/ 7432 w 10000"/>
                <a:gd name="connsiteY133" fmla="*/ 4848 h 10000"/>
                <a:gd name="connsiteX134" fmla="*/ 7600 w 10000"/>
                <a:gd name="connsiteY134" fmla="*/ 4636 h 10000"/>
                <a:gd name="connsiteX135" fmla="*/ 7853 w 10000"/>
                <a:gd name="connsiteY135" fmla="*/ 4394 h 10000"/>
                <a:gd name="connsiteX136" fmla="*/ 7958 w 10000"/>
                <a:gd name="connsiteY136" fmla="*/ 4394 h 10000"/>
                <a:gd name="connsiteX137" fmla="*/ 7811 w 10000"/>
                <a:gd name="connsiteY137" fmla="*/ 4697 h 10000"/>
                <a:gd name="connsiteX138" fmla="*/ 7916 w 10000"/>
                <a:gd name="connsiteY138" fmla="*/ 4848 h 10000"/>
                <a:gd name="connsiteX139" fmla="*/ 8021 w 10000"/>
                <a:gd name="connsiteY139" fmla="*/ 4788 h 10000"/>
                <a:gd name="connsiteX140" fmla="*/ 8274 w 10000"/>
                <a:gd name="connsiteY140" fmla="*/ 4636 h 10000"/>
                <a:gd name="connsiteX141" fmla="*/ 8337 w 10000"/>
                <a:gd name="connsiteY141" fmla="*/ 4303 h 10000"/>
                <a:gd name="connsiteX142" fmla="*/ 8484 w 10000"/>
                <a:gd name="connsiteY142" fmla="*/ 4121 h 10000"/>
                <a:gd name="connsiteX143" fmla="*/ 8632 w 10000"/>
                <a:gd name="connsiteY143" fmla="*/ 4273 h 10000"/>
                <a:gd name="connsiteX144" fmla="*/ 8611 w 10000"/>
                <a:gd name="connsiteY144" fmla="*/ 3970 h 10000"/>
                <a:gd name="connsiteX145" fmla="*/ 8821 w 10000"/>
                <a:gd name="connsiteY145" fmla="*/ 3788 h 10000"/>
                <a:gd name="connsiteX146" fmla="*/ 9095 w 10000"/>
                <a:gd name="connsiteY146" fmla="*/ 3848 h 10000"/>
                <a:gd name="connsiteX147" fmla="*/ 9221 w 10000"/>
                <a:gd name="connsiteY147" fmla="*/ 3727 h 10000"/>
                <a:gd name="connsiteX148" fmla="*/ 9368 w 10000"/>
                <a:gd name="connsiteY148" fmla="*/ 3818 h 10000"/>
                <a:gd name="connsiteX149" fmla="*/ 9474 w 10000"/>
                <a:gd name="connsiteY149" fmla="*/ 3000 h 10000"/>
                <a:gd name="connsiteX150" fmla="*/ 9726 w 10000"/>
                <a:gd name="connsiteY150" fmla="*/ 2909 h 10000"/>
                <a:gd name="connsiteX151" fmla="*/ 10000 w 10000"/>
                <a:gd name="connsiteY151" fmla="*/ 1788 h 10000"/>
                <a:gd name="connsiteX152" fmla="*/ 9368 w 10000"/>
                <a:gd name="connsiteY152" fmla="*/ 178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0000" h="10000">
                  <a:moveTo>
                    <a:pt x="9368" y="1788"/>
                  </a:moveTo>
                  <a:lnTo>
                    <a:pt x="9368" y="1788"/>
                  </a:lnTo>
                  <a:lnTo>
                    <a:pt x="9263" y="1485"/>
                  </a:lnTo>
                  <a:lnTo>
                    <a:pt x="8842" y="1333"/>
                  </a:lnTo>
                  <a:lnTo>
                    <a:pt x="8337" y="0"/>
                  </a:lnTo>
                  <a:lnTo>
                    <a:pt x="7853" y="0"/>
                  </a:lnTo>
                  <a:lnTo>
                    <a:pt x="7705" y="364"/>
                  </a:lnTo>
                  <a:cubicBezTo>
                    <a:pt x="7600" y="637"/>
                    <a:pt x="7494" y="909"/>
                    <a:pt x="7389" y="1182"/>
                  </a:cubicBezTo>
                  <a:lnTo>
                    <a:pt x="7074" y="1182"/>
                  </a:lnTo>
                  <a:cubicBezTo>
                    <a:pt x="7060" y="1232"/>
                    <a:pt x="7046" y="1283"/>
                    <a:pt x="7032" y="1333"/>
                  </a:cubicBezTo>
                  <a:lnTo>
                    <a:pt x="7032" y="1364"/>
                  </a:lnTo>
                  <a:lnTo>
                    <a:pt x="7053" y="1364"/>
                  </a:lnTo>
                  <a:lnTo>
                    <a:pt x="7074" y="1364"/>
                  </a:lnTo>
                  <a:lnTo>
                    <a:pt x="7074" y="1394"/>
                  </a:lnTo>
                  <a:lnTo>
                    <a:pt x="7095" y="1394"/>
                  </a:lnTo>
                  <a:lnTo>
                    <a:pt x="7116" y="1394"/>
                  </a:lnTo>
                  <a:lnTo>
                    <a:pt x="7116" y="1424"/>
                  </a:lnTo>
                  <a:lnTo>
                    <a:pt x="7137" y="1424"/>
                  </a:lnTo>
                  <a:lnTo>
                    <a:pt x="7116" y="1424"/>
                  </a:lnTo>
                  <a:lnTo>
                    <a:pt x="7116" y="1394"/>
                  </a:lnTo>
                  <a:lnTo>
                    <a:pt x="7095" y="1394"/>
                  </a:lnTo>
                  <a:lnTo>
                    <a:pt x="7074" y="1394"/>
                  </a:lnTo>
                  <a:lnTo>
                    <a:pt x="7074" y="1364"/>
                  </a:lnTo>
                  <a:cubicBezTo>
                    <a:pt x="7049" y="1404"/>
                    <a:pt x="6951" y="1530"/>
                    <a:pt x="6926" y="1636"/>
                  </a:cubicBezTo>
                  <a:lnTo>
                    <a:pt x="6926" y="2000"/>
                  </a:lnTo>
                  <a:lnTo>
                    <a:pt x="7389" y="2091"/>
                  </a:lnTo>
                  <a:cubicBezTo>
                    <a:pt x="7424" y="2192"/>
                    <a:pt x="7460" y="2293"/>
                    <a:pt x="7495" y="2394"/>
                  </a:cubicBezTo>
                  <a:lnTo>
                    <a:pt x="7032" y="2606"/>
                  </a:lnTo>
                  <a:lnTo>
                    <a:pt x="6653" y="2848"/>
                  </a:lnTo>
                  <a:lnTo>
                    <a:pt x="6295" y="3061"/>
                  </a:lnTo>
                  <a:cubicBezTo>
                    <a:pt x="6260" y="3233"/>
                    <a:pt x="6224" y="3404"/>
                    <a:pt x="6189" y="3576"/>
                  </a:cubicBezTo>
                  <a:lnTo>
                    <a:pt x="5621" y="3667"/>
                  </a:lnTo>
                  <a:lnTo>
                    <a:pt x="5053" y="4182"/>
                  </a:lnTo>
                  <a:lnTo>
                    <a:pt x="4526" y="3818"/>
                  </a:lnTo>
                  <a:lnTo>
                    <a:pt x="3895" y="3727"/>
                  </a:lnTo>
                  <a:lnTo>
                    <a:pt x="3432" y="3061"/>
                  </a:lnTo>
                  <a:lnTo>
                    <a:pt x="2758" y="2758"/>
                  </a:lnTo>
                  <a:cubicBezTo>
                    <a:pt x="2737" y="2505"/>
                    <a:pt x="2716" y="2253"/>
                    <a:pt x="2695" y="2000"/>
                  </a:cubicBezTo>
                  <a:lnTo>
                    <a:pt x="2379" y="1788"/>
                  </a:lnTo>
                  <a:cubicBezTo>
                    <a:pt x="2365" y="1768"/>
                    <a:pt x="2351" y="1747"/>
                    <a:pt x="2337" y="1727"/>
                  </a:cubicBezTo>
                  <a:cubicBezTo>
                    <a:pt x="2330" y="1737"/>
                    <a:pt x="2323" y="1748"/>
                    <a:pt x="2316" y="1758"/>
                  </a:cubicBezTo>
                  <a:lnTo>
                    <a:pt x="2295" y="1818"/>
                  </a:lnTo>
                  <a:lnTo>
                    <a:pt x="2295" y="1848"/>
                  </a:lnTo>
                  <a:lnTo>
                    <a:pt x="2295" y="1879"/>
                  </a:lnTo>
                  <a:lnTo>
                    <a:pt x="2295" y="1848"/>
                  </a:lnTo>
                  <a:lnTo>
                    <a:pt x="2295" y="1818"/>
                  </a:lnTo>
                  <a:cubicBezTo>
                    <a:pt x="2309" y="1788"/>
                    <a:pt x="2323" y="1757"/>
                    <a:pt x="2337" y="1727"/>
                  </a:cubicBezTo>
                  <a:cubicBezTo>
                    <a:pt x="2323" y="1697"/>
                    <a:pt x="2309" y="1666"/>
                    <a:pt x="2295" y="1636"/>
                  </a:cubicBezTo>
                  <a:lnTo>
                    <a:pt x="2189" y="1727"/>
                  </a:lnTo>
                  <a:lnTo>
                    <a:pt x="2189" y="1879"/>
                  </a:lnTo>
                  <a:lnTo>
                    <a:pt x="2189" y="1727"/>
                  </a:lnTo>
                  <a:lnTo>
                    <a:pt x="2021" y="1788"/>
                  </a:lnTo>
                  <a:lnTo>
                    <a:pt x="1916" y="2242"/>
                  </a:lnTo>
                  <a:lnTo>
                    <a:pt x="1495" y="2152"/>
                  </a:lnTo>
                  <a:cubicBezTo>
                    <a:pt x="1460" y="2404"/>
                    <a:pt x="1424" y="2657"/>
                    <a:pt x="1389" y="2909"/>
                  </a:cubicBezTo>
                  <a:lnTo>
                    <a:pt x="1032" y="3000"/>
                  </a:lnTo>
                  <a:cubicBezTo>
                    <a:pt x="997" y="3293"/>
                    <a:pt x="961" y="3586"/>
                    <a:pt x="926" y="3879"/>
                  </a:cubicBezTo>
                  <a:lnTo>
                    <a:pt x="716" y="4182"/>
                  </a:lnTo>
                  <a:lnTo>
                    <a:pt x="463" y="4485"/>
                  </a:lnTo>
                  <a:lnTo>
                    <a:pt x="42" y="4636"/>
                  </a:lnTo>
                  <a:lnTo>
                    <a:pt x="0" y="4939"/>
                  </a:lnTo>
                  <a:lnTo>
                    <a:pt x="105" y="5061"/>
                  </a:lnTo>
                  <a:cubicBezTo>
                    <a:pt x="119" y="5142"/>
                    <a:pt x="133" y="5222"/>
                    <a:pt x="147" y="5303"/>
                  </a:cubicBezTo>
                  <a:lnTo>
                    <a:pt x="42" y="5364"/>
                  </a:lnTo>
                  <a:lnTo>
                    <a:pt x="147" y="5515"/>
                  </a:lnTo>
                  <a:lnTo>
                    <a:pt x="316" y="5606"/>
                  </a:lnTo>
                  <a:lnTo>
                    <a:pt x="463" y="5909"/>
                  </a:lnTo>
                  <a:lnTo>
                    <a:pt x="674" y="5909"/>
                  </a:lnTo>
                  <a:lnTo>
                    <a:pt x="989" y="5909"/>
                  </a:lnTo>
                  <a:cubicBezTo>
                    <a:pt x="1003" y="5949"/>
                    <a:pt x="1018" y="5990"/>
                    <a:pt x="1032" y="6030"/>
                  </a:cubicBezTo>
                  <a:cubicBezTo>
                    <a:pt x="962" y="6182"/>
                    <a:pt x="891" y="6333"/>
                    <a:pt x="821" y="6485"/>
                  </a:cubicBezTo>
                  <a:cubicBezTo>
                    <a:pt x="842" y="6566"/>
                    <a:pt x="863" y="6646"/>
                    <a:pt x="884" y="6727"/>
                  </a:cubicBezTo>
                  <a:lnTo>
                    <a:pt x="779" y="6939"/>
                  </a:lnTo>
                  <a:lnTo>
                    <a:pt x="884" y="7242"/>
                  </a:lnTo>
                  <a:lnTo>
                    <a:pt x="1137" y="7394"/>
                  </a:lnTo>
                  <a:cubicBezTo>
                    <a:pt x="1123" y="7414"/>
                    <a:pt x="1109" y="7435"/>
                    <a:pt x="1095" y="7455"/>
                  </a:cubicBezTo>
                  <a:lnTo>
                    <a:pt x="1200" y="7455"/>
                  </a:lnTo>
                  <a:lnTo>
                    <a:pt x="1558" y="7697"/>
                  </a:lnTo>
                  <a:lnTo>
                    <a:pt x="1874" y="7909"/>
                  </a:lnTo>
                  <a:lnTo>
                    <a:pt x="2189" y="8000"/>
                  </a:lnTo>
                  <a:lnTo>
                    <a:pt x="2295" y="8121"/>
                  </a:lnTo>
                  <a:lnTo>
                    <a:pt x="2379" y="8121"/>
                  </a:lnTo>
                  <a:lnTo>
                    <a:pt x="2547" y="8273"/>
                  </a:lnTo>
                  <a:lnTo>
                    <a:pt x="2758" y="8273"/>
                  </a:lnTo>
                  <a:lnTo>
                    <a:pt x="2968" y="8273"/>
                  </a:lnTo>
                  <a:cubicBezTo>
                    <a:pt x="3017" y="8182"/>
                    <a:pt x="3067" y="8091"/>
                    <a:pt x="3116" y="8000"/>
                  </a:cubicBezTo>
                  <a:lnTo>
                    <a:pt x="3326" y="7758"/>
                  </a:lnTo>
                  <a:lnTo>
                    <a:pt x="3579" y="7758"/>
                  </a:lnTo>
                  <a:lnTo>
                    <a:pt x="3789" y="8000"/>
                  </a:lnTo>
                  <a:lnTo>
                    <a:pt x="3895" y="8000"/>
                  </a:lnTo>
                  <a:lnTo>
                    <a:pt x="4000" y="8061"/>
                  </a:lnTo>
                  <a:lnTo>
                    <a:pt x="4063" y="8424"/>
                  </a:lnTo>
                  <a:lnTo>
                    <a:pt x="3958" y="8879"/>
                  </a:lnTo>
                  <a:lnTo>
                    <a:pt x="3958" y="9030"/>
                  </a:lnTo>
                  <a:lnTo>
                    <a:pt x="4105" y="9091"/>
                  </a:lnTo>
                  <a:cubicBezTo>
                    <a:pt x="4140" y="9172"/>
                    <a:pt x="4176" y="9252"/>
                    <a:pt x="4211" y="9333"/>
                  </a:cubicBezTo>
                  <a:lnTo>
                    <a:pt x="4211" y="9485"/>
                  </a:lnTo>
                  <a:lnTo>
                    <a:pt x="4463" y="9636"/>
                  </a:lnTo>
                  <a:cubicBezTo>
                    <a:pt x="4449" y="9656"/>
                    <a:pt x="4435" y="9677"/>
                    <a:pt x="4421" y="9697"/>
                  </a:cubicBezTo>
                  <a:lnTo>
                    <a:pt x="4674" y="9636"/>
                  </a:lnTo>
                  <a:lnTo>
                    <a:pt x="4737" y="9333"/>
                  </a:lnTo>
                  <a:lnTo>
                    <a:pt x="5263" y="9333"/>
                  </a:lnTo>
                  <a:cubicBezTo>
                    <a:pt x="5326" y="9404"/>
                    <a:pt x="5390" y="9474"/>
                    <a:pt x="5453" y="9545"/>
                  </a:cubicBezTo>
                  <a:lnTo>
                    <a:pt x="5516" y="9788"/>
                  </a:lnTo>
                  <a:lnTo>
                    <a:pt x="5621" y="9697"/>
                  </a:lnTo>
                  <a:lnTo>
                    <a:pt x="5979" y="10000"/>
                  </a:lnTo>
                  <a:lnTo>
                    <a:pt x="5979" y="9788"/>
                  </a:lnTo>
                  <a:lnTo>
                    <a:pt x="6400" y="9545"/>
                  </a:lnTo>
                  <a:lnTo>
                    <a:pt x="6442" y="9485"/>
                  </a:lnTo>
                  <a:lnTo>
                    <a:pt x="6547" y="9394"/>
                  </a:lnTo>
                  <a:lnTo>
                    <a:pt x="6653" y="9485"/>
                  </a:lnTo>
                  <a:lnTo>
                    <a:pt x="6863" y="9333"/>
                  </a:lnTo>
                  <a:lnTo>
                    <a:pt x="7137" y="9091"/>
                  </a:lnTo>
                  <a:lnTo>
                    <a:pt x="7389" y="8818"/>
                  </a:lnTo>
                  <a:cubicBezTo>
                    <a:pt x="7424" y="8717"/>
                    <a:pt x="7460" y="8616"/>
                    <a:pt x="7495" y="8515"/>
                  </a:cubicBezTo>
                  <a:lnTo>
                    <a:pt x="7642" y="8212"/>
                  </a:lnTo>
                  <a:cubicBezTo>
                    <a:pt x="7698" y="8061"/>
                    <a:pt x="7755" y="7909"/>
                    <a:pt x="7811" y="7758"/>
                  </a:cubicBezTo>
                  <a:lnTo>
                    <a:pt x="7811" y="7545"/>
                  </a:lnTo>
                  <a:cubicBezTo>
                    <a:pt x="7790" y="7495"/>
                    <a:pt x="7768" y="7444"/>
                    <a:pt x="7747" y="7394"/>
                  </a:cubicBezTo>
                  <a:cubicBezTo>
                    <a:pt x="7768" y="7313"/>
                    <a:pt x="7790" y="7233"/>
                    <a:pt x="7811" y="7152"/>
                  </a:cubicBezTo>
                  <a:cubicBezTo>
                    <a:pt x="7790" y="7061"/>
                    <a:pt x="7768" y="6970"/>
                    <a:pt x="7747" y="6879"/>
                  </a:cubicBezTo>
                  <a:lnTo>
                    <a:pt x="7495" y="6121"/>
                  </a:lnTo>
                  <a:cubicBezTo>
                    <a:pt x="7509" y="6091"/>
                    <a:pt x="7523" y="6060"/>
                    <a:pt x="7537" y="6030"/>
                  </a:cubicBezTo>
                  <a:lnTo>
                    <a:pt x="7747" y="5667"/>
                  </a:lnTo>
                  <a:lnTo>
                    <a:pt x="7916" y="5606"/>
                  </a:lnTo>
                  <a:lnTo>
                    <a:pt x="7937" y="5576"/>
                  </a:lnTo>
                  <a:lnTo>
                    <a:pt x="7937" y="5515"/>
                  </a:lnTo>
                  <a:lnTo>
                    <a:pt x="7916" y="5455"/>
                  </a:lnTo>
                  <a:lnTo>
                    <a:pt x="7642" y="5364"/>
                  </a:lnTo>
                  <a:lnTo>
                    <a:pt x="7495" y="5455"/>
                  </a:lnTo>
                  <a:lnTo>
                    <a:pt x="7389" y="5364"/>
                  </a:lnTo>
                  <a:lnTo>
                    <a:pt x="7284" y="5152"/>
                  </a:lnTo>
                  <a:lnTo>
                    <a:pt x="7179" y="5000"/>
                  </a:lnTo>
                  <a:lnTo>
                    <a:pt x="7432" y="4848"/>
                  </a:lnTo>
                  <a:lnTo>
                    <a:pt x="7600" y="4636"/>
                  </a:lnTo>
                  <a:lnTo>
                    <a:pt x="7853" y="4394"/>
                  </a:lnTo>
                  <a:lnTo>
                    <a:pt x="7958" y="4394"/>
                  </a:lnTo>
                  <a:lnTo>
                    <a:pt x="7811" y="4697"/>
                  </a:lnTo>
                  <a:lnTo>
                    <a:pt x="7916" y="4848"/>
                  </a:lnTo>
                  <a:lnTo>
                    <a:pt x="8021" y="4788"/>
                  </a:lnTo>
                  <a:lnTo>
                    <a:pt x="8274" y="4636"/>
                  </a:lnTo>
                  <a:lnTo>
                    <a:pt x="8337" y="4303"/>
                  </a:lnTo>
                  <a:lnTo>
                    <a:pt x="8484" y="4121"/>
                  </a:lnTo>
                  <a:cubicBezTo>
                    <a:pt x="8533" y="4172"/>
                    <a:pt x="8583" y="4222"/>
                    <a:pt x="8632" y="4273"/>
                  </a:cubicBezTo>
                  <a:lnTo>
                    <a:pt x="8611" y="3970"/>
                  </a:lnTo>
                  <a:lnTo>
                    <a:pt x="8821" y="3788"/>
                  </a:lnTo>
                  <a:lnTo>
                    <a:pt x="9095" y="3848"/>
                  </a:lnTo>
                  <a:lnTo>
                    <a:pt x="9221" y="3727"/>
                  </a:lnTo>
                  <a:lnTo>
                    <a:pt x="9368" y="3818"/>
                  </a:lnTo>
                  <a:cubicBezTo>
                    <a:pt x="9403" y="3545"/>
                    <a:pt x="9439" y="3273"/>
                    <a:pt x="9474" y="3000"/>
                  </a:cubicBezTo>
                  <a:lnTo>
                    <a:pt x="9726" y="2909"/>
                  </a:lnTo>
                  <a:cubicBezTo>
                    <a:pt x="9817" y="2535"/>
                    <a:pt x="9909" y="2162"/>
                    <a:pt x="10000" y="1788"/>
                  </a:cubicBezTo>
                  <a:lnTo>
                    <a:pt x="9368" y="1788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56EE0798-F7A9-1140-A024-D01901CC2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979" y="4530540"/>
              <a:ext cx="68462" cy="81509"/>
            </a:xfrm>
            <a:custGeom>
              <a:avLst/>
              <a:gdLst>
                <a:gd name="T0" fmla="*/ 2147483647 w 42"/>
                <a:gd name="T1" fmla="*/ 0 h 54"/>
                <a:gd name="T2" fmla="*/ 0 w 42"/>
                <a:gd name="T3" fmla="*/ 2147483647 h 54"/>
                <a:gd name="T4" fmla="*/ 2147483647 w 42"/>
                <a:gd name="T5" fmla="*/ 2147483647 h 54"/>
                <a:gd name="T6" fmla="*/ 2147483647 w 42"/>
                <a:gd name="T7" fmla="*/ 2147483647 h 54"/>
                <a:gd name="T8" fmla="*/ 2147483647 w 42"/>
                <a:gd name="T9" fmla="*/ 2147483647 h 54"/>
                <a:gd name="T10" fmla="*/ 2147483647 w 42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54">
                  <a:moveTo>
                    <a:pt x="6" y="0"/>
                  </a:moveTo>
                  <a:lnTo>
                    <a:pt x="0" y="24"/>
                  </a:lnTo>
                  <a:lnTo>
                    <a:pt x="6" y="54"/>
                  </a:lnTo>
                  <a:lnTo>
                    <a:pt x="30" y="54"/>
                  </a:lnTo>
                  <a:lnTo>
                    <a:pt x="42" y="3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E0DA81B0-B35D-164C-A1A5-D193F26F1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3268" y="3908800"/>
              <a:ext cx="64659" cy="64449"/>
            </a:xfrm>
            <a:custGeom>
              <a:avLst/>
              <a:gdLst>
                <a:gd name="T0" fmla="*/ 0 w 42"/>
                <a:gd name="T1" fmla="*/ 2147483647 h 42"/>
                <a:gd name="T2" fmla="*/ 2147483647 w 42"/>
                <a:gd name="T3" fmla="*/ 2147483647 h 42"/>
                <a:gd name="T4" fmla="*/ 2147483647 w 42"/>
                <a:gd name="T5" fmla="*/ 0 h 42"/>
                <a:gd name="T6" fmla="*/ 2147483647 w 42"/>
                <a:gd name="T7" fmla="*/ 2147483647 h 42"/>
                <a:gd name="T8" fmla="*/ 2147483647 w 42"/>
                <a:gd name="T9" fmla="*/ 2147483647 h 42"/>
                <a:gd name="T10" fmla="*/ 2147483647 w 42"/>
                <a:gd name="T11" fmla="*/ 2147483647 h 42"/>
                <a:gd name="T12" fmla="*/ 0 w 42"/>
                <a:gd name="T13" fmla="*/ 214748364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42">
                  <a:moveTo>
                    <a:pt x="0" y="30"/>
                  </a:moveTo>
                  <a:lnTo>
                    <a:pt x="12" y="12"/>
                  </a:lnTo>
                  <a:lnTo>
                    <a:pt x="30" y="0"/>
                  </a:lnTo>
                  <a:lnTo>
                    <a:pt x="42" y="12"/>
                  </a:lnTo>
                  <a:lnTo>
                    <a:pt x="30" y="30"/>
                  </a:lnTo>
                  <a:lnTo>
                    <a:pt x="12" y="42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id="{0F31DAFB-FE6C-354F-8A41-60C001125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1283" y="3749574"/>
              <a:ext cx="38034" cy="111838"/>
            </a:xfrm>
            <a:custGeom>
              <a:avLst/>
              <a:gdLst>
                <a:gd name="T0" fmla="*/ 0 w 24"/>
                <a:gd name="T1" fmla="*/ 2147483647 h 72"/>
                <a:gd name="T2" fmla="*/ 0 w 24"/>
                <a:gd name="T3" fmla="*/ 2147483647 h 72"/>
                <a:gd name="T4" fmla="*/ 2147483647 w 24"/>
                <a:gd name="T5" fmla="*/ 0 h 72"/>
                <a:gd name="T6" fmla="*/ 2147483647 w 24"/>
                <a:gd name="T7" fmla="*/ 2147483647 h 72"/>
                <a:gd name="T8" fmla="*/ 2147483647 w 24"/>
                <a:gd name="T9" fmla="*/ 2147483647 h 72"/>
                <a:gd name="T10" fmla="*/ 0 w 24"/>
                <a:gd name="T11" fmla="*/ 2147483647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72">
                  <a:moveTo>
                    <a:pt x="0" y="42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6" y="72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BAC6CA81-C315-8745-96BC-70F873820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2738" y="3459555"/>
              <a:ext cx="55151" cy="83404"/>
            </a:xfrm>
            <a:custGeom>
              <a:avLst/>
              <a:gdLst>
                <a:gd name="T0" fmla="*/ 0 w 36"/>
                <a:gd name="T1" fmla="*/ 2147483647 h 54"/>
                <a:gd name="T2" fmla="*/ 2147483647 w 36"/>
                <a:gd name="T3" fmla="*/ 2147483647 h 54"/>
                <a:gd name="T4" fmla="*/ 2147483647 w 36"/>
                <a:gd name="T5" fmla="*/ 2147483647 h 54"/>
                <a:gd name="T6" fmla="*/ 2147483647 w 36"/>
                <a:gd name="T7" fmla="*/ 2147483647 h 54"/>
                <a:gd name="T8" fmla="*/ 2147483647 w 36"/>
                <a:gd name="T9" fmla="*/ 2147483647 h 54"/>
                <a:gd name="T10" fmla="*/ 2147483647 w 36"/>
                <a:gd name="T11" fmla="*/ 0 h 54"/>
                <a:gd name="T12" fmla="*/ 0 w 36"/>
                <a:gd name="T13" fmla="*/ 2147483647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54">
                  <a:moveTo>
                    <a:pt x="0" y="18"/>
                  </a:moveTo>
                  <a:lnTo>
                    <a:pt x="6" y="36"/>
                  </a:lnTo>
                  <a:lnTo>
                    <a:pt x="12" y="54"/>
                  </a:lnTo>
                  <a:lnTo>
                    <a:pt x="30" y="42"/>
                  </a:lnTo>
                  <a:lnTo>
                    <a:pt x="36" y="18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18811CFB-A1B9-1F43-8A41-04D86C34B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299" y="3031161"/>
              <a:ext cx="412673" cy="447350"/>
            </a:xfrm>
            <a:custGeom>
              <a:avLst/>
              <a:gdLst>
                <a:gd name="T0" fmla="*/ 2147483647 w 264"/>
                <a:gd name="T1" fmla="*/ 2147483647 h 289"/>
                <a:gd name="T2" fmla="*/ 2147483647 w 264"/>
                <a:gd name="T3" fmla="*/ 2147483647 h 289"/>
                <a:gd name="T4" fmla="*/ 2147483647 w 264"/>
                <a:gd name="T5" fmla="*/ 2147483647 h 289"/>
                <a:gd name="T6" fmla="*/ 2147483647 w 264"/>
                <a:gd name="T7" fmla="*/ 2147483647 h 289"/>
                <a:gd name="T8" fmla="*/ 2147483647 w 264"/>
                <a:gd name="T9" fmla="*/ 2147483647 h 289"/>
                <a:gd name="T10" fmla="*/ 2147483647 w 264"/>
                <a:gd name="T11" fmla="*/ 2147483647 h 289"/>
                <a:gd name="T12" fmla="*/ 2147483647 w 264"/>
                <a:gd name="T13" fmla="*/ 2147483647 h 289"/>
                <a:gd name="T14" fmla="*/ 2147483647 w 264"/>
                <a:gd name="T15" fmla="*/ 2147483647 h 289"/>
                <a:gd name="T16" fmla="*/ 2147483647 w 264"/>
                <a:gd name="T17" fmla="*/ 2147483647 h 289"/>
                <a:gd name="T18" fmla="*/ 2147483647 w 264"/>
                <a:gd name="T19" fmla="*/ 2147483647 h 289"/>
                <a:gd name="T20" fmla="*/ 2147483647 w 264"/>
                <a:gd name="T21" fmla="*/ 0 h 289"/>
                <a:gd name="T22" fmla="*/ 2147483647 w 264"/>
                <a:gd name="T23" fmla="*/ 2147483647 h 289"/>
                <a:gd name="T24" fmla="*/ 2147483647 w 264"/>
                <a:gd name="T25" fmla="*/ 2147483647 h 289"/>
                <a:gd name="T26" fmla="*/ 2147483647 w 264"/>
                <a:gd name="T27" fmla="*/ 2147483647 h 289"/>
                <a:gd name="T28" fmla="*/ 2147483647 w 264"/>
                <a:gd name="T29" fmla="*/ 2147483647 h 289"/>
                <a:gd name="T30" fmla="*/ 2147483647 w 264"/>
                <a:gd name="T31" fmla="*/ 2147483647 h 289"/>
                <a:gd name="T32" fmla="*/ 2147483647 w 264"/>
                <a:gd name="T33" fmla="*/ 2147483647 h 289"/>
                <a:gd name="T34" fmla="*/ 2147483647 w 264"/>
                <a:gd name="T35" fmla="*/ 2147483647 h 289"/>
                <a:gd name="T36" fmla="*/ 2147483647 w 264"/>
                <a:gd name="T37" fmla="*/ 2147483647 h 289"/>
                <a:gd name="T38" fmla="*/ 2147483647 w 264"/>
                <a:gd name="T39" fmla="*/ 2147483647 h 289"/>
                <a:gd name="T40" fmla="*/ 2147483647 w 264"/>
                <a:gd name="T41" fmla="*/ 2147483647 h 289"/>
                <a:gd name="T42" fmla="*/ 2147483647 w 264"/>
                <a:gd name="T43" fmla="*/ 2147483647 h 289"/>
                <a:gd name="T44" fmla="*/ 2147483647 w 264"/>
                <a:gd name="T45" fmla="*/ 2147483647 h 289"/>
                <a:gd name="T46" fmla="*/ 2147483647 w 264"/>
                <a:gd name="T47" fmla="*/ 2147483647 h 289"/>
                <a:gd name="T48" fmla="*/ 2147483647 w 264"/>
                <a:gd name="T49" fmla="*/ 2147483647 h 289"/>
                <a:gd name="T50" fmla="*/ 2147483647 w 264"/>
                <a:gd name="T51" fmla="*/ 2147483647 h 289"/>
                <a:gd name="T52" fmla="*/ 2147483647 w 264"/>
                <a:gd name="T53" fmla="*/ 2147483647 h 289"/>
                <a:gd name="T54" fmla="*/ 2147483647 w 264"/>
                <a:gd name="T55" fmla="*/ 2147483647 h 289"/>
                <a:gd name="T56" fmla="*/ 2147483647 w 264"/>
                <a:gd name="T57" fmla="*/ 2147483647 h 289"/>
                <a:gd name="T58" fmla="*/ 2147483647 w 264"/>
                <a:gd name="T59" fmla="*/ 2147483647 h 289"/>
                <a:gd name="T60" fmla="*/ 2147483647 w 264"/>
                <a:gd name="T61" fmla="*/ 2147483647 h 289"/>
                <a:gd name="T62" fmla="*/ 2147483647 w 264"/>
                <a:gd name="T63" fmla="*/ 2147483647 h 289"/>
                <a:gd name="T64" fmla="*/ 2147483647 w 264"/>
                <a:gd name="T65" fmla="*/ 2147483647 h 289"/>
                <a:gd name="T66" fmla="*/ 0 w 264"/>
                <a:gd name="T67" fmla="*/ 2147483647 h 289"/>
                <a:gd name="T68" fmla="*/ 2147483647 w 264"/>
                <a:gd name="T69" fmla="*/ 2147483647 h 2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64" h="289">
                  <a:moveTo>
                    <a:pt x="6" y="247"/>
                  </a:moveTo>
                  <a:lnTo>
                    <a:pt x="42" y="235"/>
                  </a:lnTo>
                  <a:lnTo>
                    <a:pt x="66" y="235"/>
                  </a:lnTo>
                  <a:lnTo>
                    <a:pt x="108" y="199"/>
                  </a:lnTo>
                  <a:lnTo>
                    <a:pt x="138" y="187"/>
                  </a:lnTo>
                  <a:lnTo>
                    <a:pt x="144" y="157"/>
                  </a:lnTo>
                  <a:lnTo>
                    <a:pt x="156" y="109"/>
                  </a:lnTo>
                  <a:lnTo>
                    <a:pt x="156" y="72"/>
                  </a:lnTo>
                  <a:lnTo>
                    <a:pt x="174" y="48"/>
                  </a:lnTo>
                  <a:lnTo>
                    <a:pt x="174" y="18"/>
                  </a:lnTo>
                  <a:lnTo>
                    <a:pt x="186" y="0"/>
                  </a:lnTo>
                  <a:lnTo>
                    <a:pt x="210" y="18"/>
                  </a:lnTo>
                  <a:lnTo>
                    <a:pt x="246" y="30"/>
                  </a:lnTo>
                  <a:lnTo>
                    <a:pt x="264" y="30"/>
                  </a:lnTo>
                  <a:lnTo>
                    <a:pt x="240" y="54"/>
                  </a:lnTo>
                  <a:lnTo>
                    <a:pt x="222" y="66"/>
                  </a:lnTo>
                  <a:lnTo>
                    <a:pt x="210" y="85"/>
                  </a:lnTo>
                  <a:lnTo>
                    <a:pt x="180" y="60"/>
                  </a:lnTo>
                  <a:lnTo>
                    <a:pt x="162" y="97"/>
                  </a:lnTo>
                  <a:lnTo>
                    <a:pt x="186" y="139"/>
                  </a:lnTo>
                  <a:lnTo>
                    <a:pt x="168" y="169"/>
                  </a:lnTo>
                  <a:lnTo>
                    <a:pt x="162" y="193"/>
                  </a:lnTo>
                  <a:lnTo>
                    <a:pt x="162" y="235"/>
                  </a:lnTo>
                  <a:lnTo>
                    <a:pt x="150" y="247"/>
                  </a:lnTo>
                  <a:lnTo>
                    <a:pt x="138" y="241"/>
                  </a:lnTo>
                  <a:lnTo>
                    <a:pt x="126" y="247"/>
                  </a:lnTo>
                  <a:lnTo>
                    <a:pt x="102" y="247"/>
                  </a:lnTo>
                  <a:lnTo>
                    <a:pt x="90" y="247"/>
                  </a:lnTo>
                  <a:lnTo>
                    <a:pt x="66" y="271"/>
                  </a:lnTo>
                  <a:lnTo>
                    <a:pt x="60" y="259"/>
                  </a:lnTo>
                  <a:lnTo>
                    <a:pt x="48" y="265"/>
                  </a:lnTo>
                  <a:lnTo>
                    <a:pt x="36" y="271"/>
                  </a:lnTo>
                  <a:lnTo>
                    <a:pt x="12" y="289"/>
                  </a:lnTo>
                  <a:lnTo>
                    <a:pt x="0" y="259"/>
                  </a:lnTo>
                  <a:lnTo>
                    <a:pt x="6" y="24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id="{565C483F-5BE6-4843-954F-C42F87409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0262" y="2619826"/>
              <a:ext cx="74168" cy="365842"/>
            </a:xfrm>
            <a:custGeom>
              <a:avLst/>
              <a:gdLst>
                <a:gd name="T0" fmla="*/ 2147483647 w 48"/>
                <a:gd name="T1" fmla="*/ 2147483647 h 234"/>
                <a:gd name="T2" fmla="*/ 2147483647 w 48"/>
                <a:gd name="T3" fmla="*/ 2147483647 h 234"/>
                <a:gd name="T4" fmla="*/ 2147483647 w 48"/>
                <a:gd name="T5" fmla="*/ 2147483647 h 234"/>
                <a:gd name="T6" fmla="*/ 0 w 48"/>
                <a:gd name="T7" fmla="*/ 2147483647 h 234"/>
                <a:gd name="T8" fmla="*/ 2147483647 w 48"/>
                <a:gd name="T9" fmla="*/ 2147483647 h 234"/>
                <a:gd name="T10" fmla="*/ 2147483647 w 48"/>
                <a:gd name="T11" fmla="*/ 0 h 234"/>
                <a:gd name="T12" fmla="*/ 2147483647 w 48"/>
                <a:gd name="T13" fmla="*/ 2147483647 h 234"/>
                <a:gd name="T14" fmla="*/ 2147483647 w 48"/>
                <a:gd name="T15" fmla="*/ 2147483647 h 234"/>
                <a:gd name="T16" fmla="*/ 2147483647 w 48"/>
                <a:gd name="T17" fmla="*/ 2147483647 h 234"/>
                <a:gd name="T18" fmla="*/ 2147483647 w 48"/>
                <a:gd name="T19" fmla="*/ 2147483647 h 234"/>
                <a:gd name="T20" fmla="*/ 2147483647 w 48"/>
                <a:gd name="T21" fmla="*/ 2147483647 h 234"/>
                <a:gd name="T22" fmla="*/ 2147483647 w 48"/>
                <a:gd name="T23" fmla="*/ 2147483647 h 234"/>
                <a:gd name="T24" fmla="*/ 2147483647 w 48"/>
                <a:gd name="T25" fmla="*/ 2147483647 h 234"/>
                <a:gd name="T26" fmla="*/ 2147483647 w 48"/>
                <a:gd name="T27" fmla="*/ 2147483647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234">
                  <a:moveTo>
                    <a:pt x="12" y="222"/>
                  </a:moveTo>
                  <a:lnTo>
                    <a:pt x="12" y="180"/>
                  </a:lnTo>
                  <a:lnTo>
                    <a:pt x="6" y="90"/>
                  </a:lnTo>
                  <a:lnTo>
                    <a:pt x="0" y="66"/>
                  </a:lnTo>
                  <a:lnTo>
                    <a:pt x="6" y="30"/>
                  </a:lnTo>
                  <a:lnTo>
                    <a:pt x="12" y="0"/>
                  </a:lnTo>
                  <a:lnTo>
                    <a:pt x="24" y="36"/>
                  </a:lnTo>
                  <a:lnTo>
                    <a:pt x="24" y="60"/>
                  </a:lnTo>
                  <a:lnTo>
                    <a:pt x="48" y="156"/>
                  </a:lnTo>
                  <a:lnTo>
                    <a:pt x="30" y="144"/>
                  </a:lnTo>
                  <a:lnTo>
                    <a:pt x="24" y="168"/>
                  </a:lnTo>
                  <a:lnTo>
                    <a:pt x="24" y="198"/>
                  </a:lnTo>
                  <a:lnTo>
                    <a:pt x="42" y="234"/>
                  </a:lnTo>
                  <a:lnTo>
                    <a:pt x="12" y="22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8CB2815A-1E51-1A4B-850B-63FAFA650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0365" y="3963772"/>
              <a:ext cx="169253" cy="233152"/>
            </a:xfrm>
            <a:custGeom>
              <a:avLst/>
              <a:gdLst>
                <a:gd name="T0" fmla="*/ 2147483647 w 108"/>
                <a:gd name="T1" fmla="*/ 2147483647 h 151"/>
                <a:gd name="T2" fmla="*/ 0 w 108"/>
                <a:gd name="T3" fmla="*/ 2147483647 h 151"/>
                <a:gd name="T4" fmla="*/ 2147483647 w 108"/>
                <a:gd name="T5" fmla="*/ 2147483647 h 151"/>
                <a:gd name="T6" fmla="*/ 2147483647 w 108"/>
                <a:gd name="T7" fmla="*/ 2147483647 h 151"/>
                <a:gd name="T8" fmla="*/ 2147483647 w 108"/>
                <a:gd name="T9" fmla="*/ 2147483647 h 151"/>
                <a:gd name="T10" fmla="*/ 2147483647 w 108"/>
                <a:gd name="T11" fmla="*/ 2147483647 h 151"/>
                <a:gd name="T12" fmla="*/ 2147483647 w 108"/>
                <a:gd name="T13" fmla="*/ 2147483647 h 151"/>
                <a:gd name="T14" fmla="*/ 2147483647 w 108"/>
                <a:gd name="T15" fmla="*/ 2147483647 h 151"/>
                <a:gd name="T16" fmla="*/ 2147483647 w 108"/>
                <a:gd name="T17" fmla="*/ 2147483647 h 151"/>
                <a:gd name="T18" fmla="*/ 2147483647 w 108"/>
                <a:gd name="T19" fmla="*/ 2147483647 h 151"/>
                <a:gd name="T20" fmla="*/ 2147483647 w 108"/>
                <a:gd name="T21" fmla="*/ 2147483647 h 151"/>
                <a:gd name="T22" fmla="*/ 2147483647 w 108"/>
                <a:gd name="T23" fmla="*/ 2147483647 h 151"/>
                <a:gd name="T24" fmla="*/ 2147483647 w 108"/>
                <a:gd name="T25" fmla="*/ 2147483647 h 151"/>
                <a:gd name="T26" fmla="*/ 2147483647 w 108"/>
                <a:gd name="T27" fmla="*/ 0 h 151"/>
                <a:gd name="T28" fmla="*/ 2147483647 w 108"/>
                <a:gd name="T29" fmla="*/ 2147483647 h 1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8" h="151">
                  <a:moveTo>
                    <a:pt x="12" y="18"/>
                  </a:moveTo>
                  <a:lnTo>
                    <a:pt x="0" y="42"/>
                  </a:lnTo>
                  <a:lnTo>
                    <a:pt x="6" y="72"/>
                  </a:lnTo>
                  <a:lnTo>
                    <a:pt x="18" y="85"/>
                  </a:lnTo>
                  <a:lnTo>
                    <a:pt x="36" y="91"/>
                  </a:lnTo>
                  <a:lnTo>
                    <a:pt x="72" y="109"/>
                  </a:lnTo>
                  <a:lnTo>
                    <a:pt x="78" y="139"/>
                  </a:lnTo>
                  <a:lnTo>
                    <a:pt x="108" y="151"/>
                  </a:lnTo>
                  <a:lnTo>
                    <a:pt x="102" y="127"/>
                  </a:lnTo>
                  <a:lnTo>
                    <a:pt x="78" y="91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54" y="12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68678A80-E8D5-6849-B846-C6BD5305D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8827" y="4234835"/>
              <a:ext cx="138825" cy="109942"/>
            </a:xfrm>
            <a:custGeom>
              <a:avLst/>
              <a:gdLst>
                <a:gd name="T0" fmla="*/ 0 w 90"/>
                <a:gd name="T1" fmla="*/ 2147483647 h 72"/>
                <a:gd name="T2" fmla="*/ 2147483647 w 90"/>
                <a:gd name="T3" fmla="*/ 2147483647 h 72"/>
                <a:gd name="T4" fmla="*/ 2147483647 w 90"/>
                <a:gd name="T5" fmla="*/ 2147483647 h 72"/>
                <a:gd name="T6" fmla="*/ 2147483647 w 90"/>
                <a:gd name="T7" fmla="*/ 0 h 72"/>
                <a:gd name="T8" fmla="*/ 2147483647 w 90"/>
                <a:gd name="T9" fmla="*/ 2147483647 h 72"/>
                <a:gd name="T10" fmla="*/ 2147483647 w 90"/>
                <a:gd name="T11" fmla="*/ 2147483647 h 72"/>
                <a:gd name="T12" fmla="*/ 2147483647 w 90"/>
                <a:gd name="T13" fmla="*/ 2147483647 h 72"/>
                <a:gd name="T14" fmla="*/ 2147483647 w 90"/>
                <a:gd name="T15" fmla="*/ 2147483647 h 72"/>
                <a:gd name="T16" fmla="*/ 2147483647 w 90"/>
                <a:gd name="T17" fmla="*/ 2147483647 h 72"/>
                <a:gd name="T18" fmla="*/ 0 w 90"/>
                <a:gd name="T19" fmla="*/ 2147483647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" h="72">
                  <a:moveTo>
                    <a:pt x="0" y="54"/>
                  </a:moveTo>
                  <a:lnTo>
                    <a:pt x="18" y="24"/>
                  </a:lnTo>
                  <a:lnTo>
                    <a:pt x="42" y="24"/>
                  </a:lnTo>
                  <a:lnTo>
                    <a:pt x="60" y="0"/>
                  </a:lnTo>
                  <a:lnTo>
                    <a:pt x="90" y="24"/>
                  </a:lnTo>
                  <a:lnTo>
                    <a:pt x="90" y="72"/>
                  </a:lnTo>
                  <a:lnTo>
                    <a:pt x="60" y="60"/>
                  </a:lnTo>
                  <a:lnTo>
                    <a:pt x="42" y="60"/>
                  </a:lnTo>
                  <a:lnTo>
                    <a:pt x="24" y="48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FA5754A4-7A2D-9C4B-9327-33EE74FD1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9011" y="2714603"/>
              <a:ext cx="931845" cy="466305"/>
            </a:xfrm>
            <a:custGeom>
              <a:avLst/>
              <a:gdLst>
                <a:gd name="T0" fmla="*/ 2147483647 w 595"/>
                <a:gd name="T1" fmla="*/ 2147483647 h 301"/>
                <a:gd name="T2" fmla="*/ 2147483647 w 595"/>
                <a:gd name="T3" fmla="*/ 2147483647 h 301"/>
                <a:gd name="T4" fmla="*/ 2147483647 w 595"/>
                <a:gd name="T5" fmla="*/ 2147483647 h 301"/>
                <a:gd name="T6" fmla="*/ 2147483647 w 595"/>
                <a:gd name="T7" fmla="*/ 2147483647 h 301"/>
                <a:gd name="T8" fmla="*/ 2147483647 w 595"/>
                <a:gd name="T9" fmla="*/ 2147483647 h 301"/>
                <a:gd name="T10" fmla="*/ 2147483647 w 595"/>
                <a:gd name="T11" fmla="*/ 2147483647 h 301"/>
                <a:gd name="T12" fmla="*/ 2147483647 w 595"/>
                <a:gd name="T13" fmla="*/ 2147483647 h 301"/>
                <a:gd name="T14" fmla="*/ 2147483647 w 595"/>
                <a:gd name="T15" fmla="*/ 2147483647 h 301"/>
                <a:gd name="T16" fmla="*/ 2147483647 w 595"/>
                <a:gd name="T17" fmla="*/ 2147483647 h 301"/>
                <a:gd name="T18" fmla="*/ 2147483647 w 595"/>
                <a:gd name="T19" fmla="*/ 2147483647 h 301"/>
                <a:gd name="T20" fmla="*/ 2147483647 w 595"/>
                <a:gd name="T21" fmla="*/ 2147483647 h 301"/>
                <a:gd name="T22" fmla="*/ 2147483647 w 595"/>
                <a:gd name="T23" fmla="*/ 2147483647 h 301"/>
                <a:gd name="T24" fmla="*/ 2147483647 w 595"/>
                <a:gd name="T25" fmla="*/ 2147483647 h 301"/>
                <a:gd name="T26" fmla="*/ 2147483647 w 595"/>
                <a:gd name="T27" fmla="*/ 2147483647 h 301"/>
                <a:gd name="T28" fmla="*/ 2147483647 w 595"/>
                <a:gd name="T29" fmla="*/ 2147483647 h 301"/>
                <a:gd name="T30" fmla="*/ 2147483647 w 595"/>
                <a:gd name="T31" fmla="*/ 2147483647 h 301"/>
                <a:gd name="T32" fmla="*/ 2147483647 w 595"/>
                <a:gd name="T33" fmla="*/ 2147483647 h 301"/>
                <a:gd name="T34" fmla="*/ 2147483647 w 595"/>
                <a:gd name="T35" fmla="*/ 2147483647 h 301"/>
                <a:gd name="T36" fmla="*/ 2147483647 w 595"/>
                <a:gd name="T37" fmla="*/ 2147483647 h 301"/>
                <a:gd name="T38" fmla="*/ 2147483647 w 595"/>
                <a:gd name="T39" fmla="*/ 2147483647 h 301"/>
                <a:gd name="T40" fmla="*/ 2147483647 w 595"/>
                <a:gd name="T41" fmla="*/ 2147483647 h 301"/>
                <a:gd name="T42" fmla="*/ 2147483647 w 595"/>
                <a:gd name="T43" fmla="*/ 0 h 301"/>
                <a:gd name="T44" fmla="*/ 2147483647 w 595"/>
                <a:gd name="T45" fmla="*/ 2147483647 h 301"/>
                <a:gd name="T46" fmla="*/ 2147483647 w 595"/>
                <a:gd name="T47" fmla="*/ 2147483647 h 301"/>
                <a:gd name="T48" fmla="*/ 2147483647 w 595"/>
                <a:gd name="T49" fmla="*/ 2147483647 h 301"/>
                <a:gd name="T50" fmla="*/ 2147483647 w 595"/>
                <a:gd name="T51" fmla="*/ 2147483647 h 301"/>
                <a:gd name="T52" fmla="*/ 2147483647 w 595"/>
                <a:gd name="T53" fmla="*/ 2147483647 h 301"/>
                <a:gd name="T54" fmla="*/ 0 w 595"/>
                <a:gd name="T55" fmla="*/ 2147483647 h 301"/>
                <a:gd name="T56" fmla="*/ 2147483647 w 595"/>
                <a:gd name="T57" fmla="*/ 2147483647 h 301"/>
                <a:gd name="T58" fmla="*/ 2147483647 w 595"/>
                <a:gd name="T59" fmla="*/ 2147483647 h 30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95" h="301">
                  <a:moveTo>
                    <a:pt x="42" y="126"/>
                  </a:moveTo>
                  <a:lnTo>
                    <a:pt x="48" y="186"/>
                  </a:lnTo>
                  <a:lnTo>
                    <a:pt x="127" y="210"/>
                  </a:lnTo>
                  <a:lnTo>
                    <a:pt x="181" y="264"/>
                  </a:lnTo>
                  <a:lnTo>
                    <a:pt x="253" y="270"/>
                  </a:lnTo>
                  <a:lnTo>
                    <a:pt x="313" y="301"/>
                  </a:lnTo>
                  <a:lnTo>
                    <a:pt x="379" y="258"/>
                  </a:lnTo>
                  <a:lnTo>
                    <a:pt x="445" y="252"/>
                  </a:lnTo>
                  <a:lnTo>
                    <a:pt x="457" y="210"/>
                  </a:lnTo>
                  <a:lnTo>
                    <a:pt x="499" y="192"/>
                  </a:lnTo>
                  <a:lnTo>
                    <a:pt x="541" y="174"/>
                  </a:lnTo>
                  <a:lnTo>
                    <a:pt x="595" y="156"/>
                  </a:lnTo>
                  <a:lnTo>
                    <a:pt x="583" y="132"/>
                  </a:lnTo>
                  <a:lnTo>
                    <a:pt x="529" y="126"/>
                  </a:lnTo>
                  <a:lnTo>
                    <a:pt x="529" y="96"/>
                  </a:lnTo>
                  <a:lnTo>
                    <a:pt x="541" y="72"/>
                  </a:lnTo>
                  <a:lnTo>
                    <a:pt x="499" y="60"/>
                  </a:lnTo>
                  <a:lnTo>
                    <a:pt x="403" y="84"/>
                  </a:lnTo>
                  <a:lnTo>
                    <a:pt x="367" y="54"/>
                  </a:lnTo>
                  <a:lnTo>
                    <a:pt x="307" y="54"/>
                  </a:lnTo>
                  <a:lnTo>
                    <a:pt x="289" y="36"/>
                  </a:lnTo>
                  <a:lnTo>
                    <a:pt x="217" y="0"/>
                  </a:lnTo>
                  <a:lnTo>
                    <a:pt x="193" y="30"/>
                  </a:lnTo>
                  <a:lnTo>
                    <a:pt x="169" y="66"/>
                  </a:lnTo>
                  <a:lnTo>
                    <a:pt x="121" y="48"/>
                  </a:lnTo>
                  <a:lnTo>
                    <a:pt x="54" y="54"/>
                  </a:lnTo>
                  <a:lnTo>
                    <a:pt x="12" y="78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2" y="12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32" name="Line 449">
              <a:extLst>
                <a:ext uri="{FF2B5EF4-FFF2-40B4-BE49-F238E27FC236}">
                  <a16:creationId xmlns:a16="http://schemas.microsoft.com/office/drawing/2014/main" id="{D035FCF0-5283-7B4A-8DC1-D10E5AC44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14723" y="3984622"/>
              <a:ext cx="0" cy="0"/>
            </a:xfrm>
            <a:prstGeom prst="line">
              <a:avLst/>
            </a:prstGeom>
            <a:grpFill/>
            <a:ln w="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FA4F171E-1B28-534C-B46B-A54B12A2B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3485" y="3131624"/>
              <a:ext cx="148334" cy="185764"/>
            </a:xfrm>
            <a:custGeom>
              <a:avLst/>
              <a:gdLst>
                <a:gd name="T0" fmla="*/ 2147483647 w 78"/>
                <a:gd name="T1" fmla="*/ 2147483647 h 98"/>
                <a:gd name="T2" fmla="*/ 2147483647 w 78"/>
                <a:gd name="T3" fmla="*/ 2147483647 h 98"/>
                <a:gd name="T4" fmla="*/ 2147483647 w 78"/>
                <a:gd name="T5" fmla="*/ 2147483647 h 98"/>
                <a:gd name="T6" fmla="*/ 2147483647 w 78"/>
                <a:gd name="T7" fmla="*/ 2147483647 h 98"/>
                <a:gd name="T8" fmla="*/ 0 w 78"/>
                <a:gd name="T9" fmla="*/ 2147483647 h 98"/>
                <a:gd name="T10" fmla="*/ 0 w 78"/>
                <a:gd name="T11" fmla="*/ 2147483647 h 98"/>
                <a:gd name="T12" fmla="*/ 2147483647 w 78"/>
                <a:gd name="T13" fmla="*/ 2147483647 h 98"/>
                <a:gd name="T14" fmla="*/ 2147483647 w 78"/>
                <a:gd name="T15" fmla="*/ 2147483647 h 98"/>
                <a:gd name="T16" fmla="*/ 2147483647 w 78"/>
                <a:gd name="T17" fmla="*/ 2147483647 h 98"/>
                <a:gd name="T18" fmla="*/ 2147483647 w 78"/>
                <a:gd name="T19" fmla="*/ 2147483647 h 98"/>
                <a:gd name="T20" fmla="*/ 2147483647 w 78"/>
                <a:gd name="T21" fmla="*/ 2147483647 h 98"/>
                <a:gd name="T22" fmla="*/ 2147483647 w 78"/>
                <a:gd name="T23" fmla="*/ 2147483647 h 98"/>
                <a:gd name="T24" fmla="*/ 2147483647 w 78"/>
                <a:gd name="T25" fmla="*/ 2147483647 h 98"/>
                <a:gd name="T26" fmla="*/ 2147483647 w 78"/>
                <a:gd name="T27" fmla="*/ 2147483647 h 98"/>
                <a:gd name="T28" fmla="*/ 2147483647 w 78"/>
                <a:gd name="T29" fmla="*/ 2147483647 h 98"/>
                <a:gd name="T30" fmla="*/ 2147483647 w 78"/>
                <a:gd name="T31" fmla="*/ 2147483647 h 98"/>
                <a:gd name="T32" fmla="*/ 2147483647 w 78"/>
                <a:gd name="T33" fmla="*/ 2147483647 h 98"/>
                <a:gd name="T34" fmla="*/ 2147483647 w 78"/>
                <a:gd name="T35" fmla="*/ 2147483647 h 98"/>
                <a:gd name="T36" fmla="*/ 2147483647 w 78"/>
                <a:gd name="T37" fmla="*/ 2147483647 h 98"/>
                <a:gd name="T38" fmla="*/ 2147483647 w 78"/>
                <a:gd name="T39" fmla="*/ 2147483647 h 98"/>
                <a:gd name="T40" fmla="*/ 2147483647 w 78"/>
                <a:gd name="T41" fmla="*/ 2147483647 h 98"/>
                <a:gd name="T42" fmla="*/ 2147483647 w 78"/>
                <a:gd name="T43" fmla="*/ 2147483647 h 98"/>
                <a:gd name="T44" fmla="*/ 2147483647 w 78"/>
                <a:gd name="T45" fmla="*/ 2147483647 h 98"/>
                <a:gd name="T46" fmla="*/ 2147483647 w 78"/>
                <a:gd name="T47" fmla="*/ 2147483647 h 98"/>
                <a:gd name="T48" fmla="*/ 2147483647 w 78"/>
                <a:gd name="T49" fmla="*/ 2147483647 h 98"/>
                <a:gd name="T50" fmla="*/ 2147483647 w 78"/>
                <a:gd name="T51" fmla="*/ 2147483647 h 98"/>
                <a:gd name="T52" fmla="*/ 2147483647 w 78"/>
                <a:gd name="T53" fmla="*/ 2147483647 h 98"/>
                <a:gd name="T54" fmla="*/ 2147483647 w 78"/>
                <a:gd name="T55" fmla="*/ 2147483647 h 98"/>
                <a:gd name="T56" fmla="*/ 2147483647 w 78"/>
                <a:gd name="T57" fmla="*/ 2147483647 h 98"/>
                <a:gd name="T58" fmla="*/ 2147483647 w 78"/>
                <a:gd name="T59" fmla="*/ 2147483647 h 98"/>
                <a:gd name="T60" fmla="*/ 2147483647 w 78"/>
                <a:gd name="T61" fmla="*/ 2147483647 h 98"/>
                <a:gd name="T62" fmla="*/ 2147483647 w 78"/>
                <a:gd name="T63" fmla="*/ 0 h 98"/>
                <a:gd name="T64" fmla="*/ 2147483647 w 78"/>
                <a:gd name="T65" fmla="*/ 2147483647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8" h="98">
                  <a:moveTo>
                    <a:pt x="32" y="12"/>
                  </a:moveTo>
                  <a:lnTo>
                    <a:pt x="34" y="32"/>
                  </a:lnTo>
                  <a:lnTo>
                    <a:pt x="20" y="22"/>
                  </a:lnTo>
                  <a:lnTo>
                    <a:pt x="6" y="34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10" y="56"/>
                  </a:lnTo>
                  <a:lnTo>
                    <a:pt x="30" y="70"/>
                  </a:lnTo>
                  <a:lnTo>
                    <a:pt x="34" y="84"/>
                  </a:lnTo>
                  <a:lnTo>
                    <a:pt x="36" y="92"/>
                  </a:lnTo>
                  <a:lnTo>
                    <a:pt x="40" y="98"/>
                  </a:lnTo>
                  <a:lnTo>
                    <a:pt x="70" y="88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4" y="60"/>
                  </a:lnTo>
                  <a:lnTo>
                    <a:pt x="64" y="46"/>
                  </a:lnTo>
                  <a:lnTo>
                    <a:pt x="54" y="26"/>
                  </a:lnTo>
                  <a:lnTo>
                    <a:pt x="64" y="16"/>
                  </a:lnTo>
                  <a:lnTo>
                    <a:pt x="78" y="4"/>
                  </a:lnTo>
                  <a:lnTo>
                    <a:pt x="52" y="0"/>
                  </a:lnTo>
                  <a:lnTo>
                    <a:pt x="32" y="12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705173B4-940F-D646-BAEE-60E29D481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537" y="3298433"/>
              <a:ext cx="102693" cy="125106"/>
            </a:xfrm>
            <a:custGeom>
              <a:avLst/>
              <a:gdLst>
                <a:gd name="T0" fmla="*/ 2147483647 w 54"/>
                <a:gd name="T1" fmla="*/ 2147483647 h 66"/>
                <a:gd name="T2" fmla="*/ 2147483647 w 54"/>
                <a:gd name="T3" fmla="*/ 2147483647 h 66"/>
                <a:gd name="T4" fmla="*/ 2147483647 w 54"/>
                <a:gd name="T5" fmla="*/ 2147483647 h 66"/>
                <a:gd name="T6" fmla="*/ 2147483647 w 54"/>
                <a:gd name="T7" fmla="*/ 2147483647 h 66"/>
                <a:gd name="T8" fmla="*/ 0 w 54"/>
                <a:gd name="T9" fmla="*/ 2147483647 h 66"/>
                <a:gd name="T10" fmla="*/ 0 w 54"/>
                <a:gd name="T11" fmla="*/ 2147483647 h 66"/>
                <a:gd name="T12" fmla="*/ 2147483647 w 54"/>
                <a:gd name="T13" fmla="*/ 2147483647 h 66"/>
                <a:gd name="T14" fmla="*/ 2147483647 w 54"/>
                <a:gd name="T15" fmla="*/ 2147483647 h 66"/>
                <a:gd name="T16" fmla="*/ 2147483647 w 54"/>
                <a:gd name="T17" fmla="*/ 2147483647 h 66"/>
                <a:gd name="T18" fmla="*/ 2147483647 w 54"/>
                <a:gd name="T19" fmla="*/ 2147483647 h 66"/>
                <a:gd name="T20" fmla="*/ 2147483647 w 54"/>
                <a:gd name="T21" fmla="*/ 2147483647 h 66"/>
                <a:gd name="T22" fmla="*/ 2147483647 w 54"/>
                <a:gd name="T23" fmla="*/ 2147483647 h 66"/>
                <a:gd name="T24" fmla="*/ 2147483647 w 54"/>
                <a:gd name="T25" fmla="*/ 2147483647 h 66"/>
                <a:gd name="T26" fmla="*/ 2147483647 w 54"/>
                <a:gd name="T27" fmla="*/ 0 h 66"/>
                <a:gd name="T28" fmla="*/ 2147483647 w 54"/>
                <a:gd name="T29" fmla="*/ 2147483647 h 66"/>
                <a:gd name="T30" fmla="*/ 2147483647 w 54"/>
                <a:gd name="T31" fmla="*/ 2147483647 h 66"/>
                <a:gd name="T32" fmla="*/ 2147483647 w 54"/>
                <a:gd name="T33" fmla="*/ 2147483647 h 66"/>
                <a:gd name="T34" fmla="*/ 2147483647 w 54"/>
                <a:gd name="T35" fmla="*/ 2147483647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66">
                  <a:moveTo>
                    <a:pt x="10" y="12"/>
                  </a:moveTo>
                  <a:lnTo>
                    <a:pt x="10" y="12"/>
                  </a:lnTo>
                  <a:lnTo>
                    <a:pt x="10" y="36"/>
                  </a:lnTo>
                  <a:lnTo>
                    <a:pt x="0" y="66"/>
                  </a:lnTo>
                  <a:lnTo>
                    <a:pt x="20" y="66"/>
                  </a:lnTo>
                  <a:lnTo>
                    <a:pt x="40" y="60"/>
                  </a:lnTo>
                  <a:lnTo>
                    <a:pt x="50" y="52"/>
                  </a:lnTo>
                  <a:lnTo>
                    <a:pt x="54" y="36"/>
                  </a:lnTo>
                  <a:lnTo>
                    <a:pt x="40" y="0"/>
                  </a:lnTo>
                  <a:lnTo>
                    <a:pt x="10" y="10"/>
                  </a:lnTo>
                  <a:lnTo>
                    <a:pt x="10" y="1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7876EFDE-39E6-E542-A8BF-EDFC2947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614" y="5368374"/>
              <a:ext cx="152138" cy="199033"/>
            </a:xfrm>
            <a:custGeom>
              <a:avLst/>
              <a:gdLst>
                <a:gd name="T0" fmla="*/ 2147483647 w 102"/>
                <a:gd name="T1" fmla="*/ 2147483647 h 114"/>
                <a:gd name="T2" fmla="*/ 2147483647 w 102"/>
                <a:gd name="T3" fmla="*/ 2147483647 h 114"/>
                <a:gd name="T4" fmla="*/ 2147483647 w 102"/>
                <a:gd name="T5" fmla="*/ 0 h 114"/>
                <a:gd name="T6" fmla="*/ 2147483647 w 102"/>
                <a:gd name="T7" fmla="*/ 2147483647 h 114"/>
                <a:gd name="T8" fmla="*/ 0 w 102"/>
                <a:gd name="T9" fmla="*/ 2147483647 h 114"/>
                <a:gd name="T10" fmla="*/ 0 w 102"/>
                <a:gd name="T11" fmla="*/ 2147483647 h 114"/>
                <a:gd name="T12" fmla="*/ 2147483647 w 102"/>
                <a:gd name="T13" fmla="*/ 2147483647 h 114"/>
                <a:gd name="T14" fmla="*/ 2147483647 w 102"/>
                <a:gd name="T15" fmla="*/ 2147483647 h 114"/>
                <a:gd name="T16" fmla="*/ 2147483647 w 102"/>
                <a:gd name="T17" fmla="*/ 2147483647 h 114"/>
                <a:gd name="T18" fmla="*/ 2147483647 w 102"/>
                <a:gd name="T19" fmla="*/ 2147483647 h 114"/>
                <a:gd name="T20" fmla="*/ 2147483647 w 102"/>
                <a:gd name="T21" fmla="*/ 2147483647 h 114"/>
                <a:gd name="T22" fmla="*/ 2147483647 w 102"/>
                <a:gd name="T23" fmla="*/ 2147483647 h 114"/>
                <a:gd name="T24" fmla="*/ 2147483647 w 10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14">
                  <a:moveTo>
                    <a:pt x="66" y="24"/>
                  </a:moveTo>
                  <a:lnTo>
                    <a:pt x="36" y="6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0" y="48"/>
                  </a:lnTo>
                  <a:lnTo>
                    <a:pt x="0" y="78"/>
                  </a:lnTo>
                  <a:lnTo>
                    <a:pt x="24" y="96"/>
                  </a:lnTo>
                  <a:lnTo>
                    <a:pt x="36" y="108"/>
                  </a:lnTo>
                  <a:lnTo>
                    <a:pt x="66" y="114"/>
                  </a:lnTo>
                  <a:lnTo>
                    <a:pt x="96" y="90"/>
                  </a:lnTo>
                  <a:lnTo>
                    <a:pt x="102" y="78"/>
                  </a:lnTo>
                  <a:lnTo>
                    <a:pt x="84" y="42"/>
                  </a:lnTo>
                  <a:lnTo>
                    <a:pt x="66" y="2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6858B476-18D5-FA4E-9B4A-F0C30DCC0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518" y="4543810"/>
              <a:ext cx="384148" cy="468200"/>
            </a:xfrm>
            <a:custGeom>
              <a:avLst/>
              <a:gdLst>
                <a:gd name="T0" fmla="*/ 2147483647 w 240"/>
                <a:gd name="T1" fmla="*/ 2147483647 h 337"/>
                <a:gd name="T2" fmla="*/ 2147483647 w 240"/>
                <a:gd name="T3" fmla="*/ 2147483647 h 337"/>
                <a:gd name="T4" fmla="*/ 2147483647 w 240"/>
                <a:gd name="T5" fmla="*/ 2147483647 h 337"/>
                <a:gd name="T6" fmla="*/ 2147483647 w 240"/>
                <a:gd name="T7" fmla="*/ 2147483647 h 337"/>
                <a:gd name="T8" fmla="*/ 2147483647 w 240"/>
                <a:gd name="T9" fmla="*/ 2147483647 h 337"/>
                <a:gd name="T10" fmla="*/ 2147483647 w 240"/>
                <a:gd name="T11" fmla="*/ 2147483647 h 337"/>
                <a:gd name="T12" fmla="*/ 2147483647 w 240"/>
                <a:gd name="T13" fmla="*/ 2147483647 h 337"/>
                <a:gd name="T14" fmla="*/ 2147483647 w 240"/>
                <a:gd name="T15" fmla="*/ 2147483647 h 337"/>
                <a:gd name="T16" fmla="*/ 2147483647 w 240"/>
                <a:gd name="T17" fmla="*/ 2147483647 h 337"/>
                <a:gd name="T18" fmla="*/ 2147483647 w 240"/>
                <a:gd name="T19" fmla="*/ 2147483647 h 337"/>
                <a:gd name="T20" fmla="*/ 2147483647 w 240"/>
                <a:gd name="T21" fmla="*/ 2147483647 h 337"/>
                <a:gd name="T22" fmla="*/ 2147483647 w 240"/>
                <a:gd name="T23" fmla="*/ 2147483647 h 337"/>
                <a:gd name="T24" fmla="*/ 2147483647 w 240"/>
                <a:gd name="T25" fmla="*/ 2147483647 h 337"/>
                <a:gd name="T26" fmla="*/ 2147483647 w 240"/>
                <a:gd name="T27" fmla="*/ 0 h 337"/>
                <a:gd name="T28" fmla="*/ 2147483647 w 240"/>
                <a:gd name="T29" fmla="*/ 0 h 337"/>
                <a:gd name="T30" fmla="*/ 2147483647 w 240"/>
                <a:gd name="T31" fmla="*/ 2147483647 h 337"/>
                <a:gd name="T32" fmla="*/ 2147483647 w 240"/>
                <a:gd name="T33" fmla="*/ 2147483647 h 337"/>
                <a:gd name="T34" fmla="*/ 2147483647 w 240"/>
                <a:gd name="T35" fmla="*/ 2147483647 h 337"/>
                <a:gd name="T36" fmla="*/ 2147483647 w 240"/>
                <a:gd name="T37" fmla="*/ 2147483647 h 337"/>
                <a:gd name="T38" fmla="*/ 2147483647 w 240"/>
                <a:gd name="T39" fmla="*/ 2147483647 h 337"/>
                <a:gd name="T40" fmla="*/ 2147483647 w 240"/>
                <a:gd name="T41" fmla="*/ 2147483647 h 337"/>
                <a:gd name="T42" fmla="*/ 0 w 240"/>
                <a:gd name="T43" fmla="*/ 2147483647 h 337"/>
                <a:gd name="T44" fmla="*/ 2147483647 w 240"/>
                <a:gd name="T45" fmla="*/ 2147483647 h 337"/>
                <a:gd name="T46" fmla="*/ 2147483647 w 240"/>
                <a:gd name="T47" fmla="*/ 2147483647 h 337"/>
                <a:gd name="T48" fmla="*/ 2147483647 w 240"/>
                <a:gd name="T49" fmla="*/ 2147483647 h 337"/>
                <a:gd name="T50" fmla="*/ 2147483647 w 240"/>
                <a:gd name="T51" fmla="*/ 2147483647 h 337"/>
                <a:gd name="T52" fmla="*/ 2147483647 w 240"/>
                <a:gd name="T53" fmla="*/ 2147483647 h 337"/>
                <a:gd name="T54" fmla="*/ 2147483647 w 240"/>
                <a:gd name="T55" fmla="*/ 2147483647 h 337"/>
                <a:gd name="T56" fmla="*/ 2147483647 w 240"/>
                <a:gd name="T57" fmla="*/ 2147483647 h 337"/>
                <a:gd name="T58" fmla="*/ 2147483647 w 240"/>
                <a:gd name="T59" fmla="*/ 2147483647 h 337"/>
                <a:gd name="T60" fmla="*/ 2147483647 w 240"/>
                <a:gd name="T61" fmla="*/ 2147483647 h 337"/>
                <a:gd name="T62" fmla="*/ 2147483647 w 240"/>
                <a:gd name="T63" fmla="*/ 2147483647 h 3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0" h="337">
                  <a:moveTo>
                    <a:pt x="228" y="204"/>
                  </a:moveTo>
                  <a:lnTo>
                    <a:pt x="228" y="198"/>
                  </a:lnTo>
                  <a:lnTo>
                    <a:pt x="216" y="198"/>
                  </a:lnTo>
                  <a:lnTo>
                    <a:pt x="210" y="162"/>
                  </a:lnTo>
                  <a:lnTo>
                    <a:pt x="180" y="174"/>
                  </a:lnTo>
                  <a:lnTo>
                    <a:pt x="156" y="156"/>
                  </a:lnTo>
                  <a:lnTo>
                    <a:pt x="156" y="120"/>
                  </a:lnTo>
                  <a:lnTo>
                    <a:pt x="180" y="84"/>
                  </a:lnTo>
                  <a:lnTo>
                    <a:pt x="198" y="72"/>
                  </a:lnTo>
                  <a:lnTo>
                    <a:pt x="204" y="54"/>
                  </a:lnTo>
                  <a:lnTo>
                    <a:pt x="192" y="36"/>
                  </a:lnTo>
                  <a:lnTo>
                    <a:pt x="168" y="36"/>
                  </a:lnTo>
                  <a:lnTo>
                    <a:pt x="150" y="18"/>
                  </a:lnTo>
                  <a:lnTo>
                    <a:pt x="120" y="0"/>
                  </a:lnTo>
                  <a:lnTo>
                    <a:pt x="108" y="24"/>
                  </a:lnTo>
                  <a:lnTo>
                    <a:pt x="84" y="48"/>
                  </a:lnTo>
                  <a:lnTo>
                    <a:pt x="66" y="54"/>
                  </a:lnTo>
                  <a:lnTo>
                    <a:pt x="42" y="78"/>
                  </a:lnTo>
                  <a:lnTo>
                    <a:pt x="24" y="72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18" y="114"/>
                  </a:lnTo>
                  <a:lnTo>
                    <a:pt x="54" y="174"/>
                  </a:lnTo>
                  <a:lnTo>
                    <a:pt x="90" y="252"/>
                  </a:lnTo>
                  <a:lnTo>
                    <a:pt x="90" y="264"/>
                  </a:lnTo>
                  <a:lnTo>
                    <a:pt x="216" y="337"/>
                  </a:lnTo>
                  <a:lnTo>
                    <a:pt x="222" y="337"/>
                  </a:lnTo>
                  <a:lnTo>
                    <a:pt x="228" y="307"/>
                  </a:lnTo>
                  <a:lnTo>
                    <a:pt x="234" y="270"/>
                  </a:lnTo>
                  <a:lnTo>
                    <a:pt x="240" y="222"/>
                  </a:lnTo>
                  <a:lnTo>
                    <a:pt x="228" y="204"/>
                  </a:ln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1F9ED1E7-D2E6-324E-9B44-A6EEA4179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841" y="4395957"/>
              <a:ext cx="1059260" cy="1088046"/>
            </a:xfrm>
            <a:custGeom>
              <a:avLst/>
              <a:gdLst>
                <a:gd name="T0" fmla="*/ 2147483647 w 10000"/>
                <a:gd name="T1" fmla="*/ 2147483647 h 10000"/>
                <a:gd name="T2" fmla="*/ 2147483647 w 10000"/>
                <a:gd name="T3" fmla="*/ 2147483647 h 10000"/>
                <a:gd name="T4" fmla="*/ 2147483647 w 10000"/>
                <a:gd name="T5" fmla="*/ 2147483647 h 10000"/>
                <a:gd name="T6" fmla="*/ 2147483647 w 10000"/>
                <a:gd name="T7" fmla="*/ 2147483647 h 10000"/>
                <a:gd name="T8" fmla="*/ 2147483647 w 10000"/>
                <a:gd name="T9" fmla="*/ 2147483647 h 10000"/>
                <a:gd name="T10" fmla="*/ 2147483647 w 10000"/>
                <a:gd name="T11" fmla="*/ 2147483647 h 10000"/>
                <a:gd name="T12" fmla="*/ 2147483647 w 10000"/>
                <a:gd name="T13" fmla="*/ 2147483647 h 10000"/>
                <a:gd name="T14" fmla="*/ 2147483647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2147483647 h 10000"/>
                <a:gd name="T24" fmla="*/ 2147483647 w 10000"/>
                <a:gd name="T25" fmla="*/ 2147483647 h 10000"/>
                <a:gd name="T26" fmla="*/ 2147483647 w 10000"/>
                <a:gd name="T27" fmla="*/ 1978554233 h 10000"/>
                <a:gd name="T28" fmla="*/ 2147483647 w 10000"/>
                <a:gd name="T29" fmla="*/ 1571492712 h 10000"/>
                <a:gd name="T30" fmla="*/ 2147483647 w 10000"/>
                <a:gd name="T31" fmla="*/ 1454980750 h 10000"/>
                <a:gd name="T32" fmla="*/ 2147483647 w 10000"/>
                <a:gd name="T33" fmla="*/ 1106175301 h 10000"/>
                <a:gd name="T34" fmla="*/ 2147483647 w 10000"/>
                <a:gd name="T35" fmla="*/ 640102212 h 10000"/>
                <a:gd name="T36" fmla="*/ 2147483647 w 10000"/>
                <a:gd name="T37" fmla="*/ 174776418 h 10000"/>
                <a:gd name="T38" fmla="*/ 2147483647 w 10000"/>
                <a:gd name="T39" fmla="*/ 640102212 h 10000"/>
                <a:gd name="T40" fmla="*/ 2147483647 w 10000"/>
                <a:gd name="T41" fmla="*/ 581837847 h 10000"/>
                <a:gd name="T42" fmla="*/ 2147483647 w 10000"/>
                <a:gd name="T43" fmla="*/ 640102212 h 10000"/>
                <a:gd name="T44" fmla="*/ 2147483647 w 10000"/>
                <a:gd name="T45" fmla="*/ 756622557 h 10000"/>
                <a:gd name="T46" fmla="*/ 2147483647 w 10000"/>
                <a:gd name="T47" fmla="*/ 233040691 h 10000"/>
                <a:gd name="T48" fmla="*/ 2147483647 w 10000"/>
                <a:gd name="T49" fmla="*/ 0 h 10000"/>
                <a:gd name="T50" fmla="*/ 1983523268 w 10000"/>
                <a:gd name="T51" fmla="*/ 233040691 h 10000"/>
                <a:gd name="T52" fmla="*/ 1700062263 w 10000"/>
                <a:gd name="T53" fmla="*/ 523581775 h 10000"/>
                <a:gd name="T54" fmla="*/ 1246527822 w 10000"/>
                <a:gd name="T55" fmla="*/ 873134519 h 10000"/>
                <a:gd name="T56" fmla="*/ 623607879 w 10000"/>
                <a:gd name="T57" fmla="*/ 814878538 h 10000"/>
                <a:gd name="T58" fmla="*/ 566914139 w 10000"/>
                <a:gd name="T59" fmla="*/ 1746277422 h 10000"/>
                <a:gd name="T60" fmla="*/ 396840702 w 10000"/>
                <a:gd name="T61" fmla="*/ 1804533494 h 10000"/>
                <a:gd name="T62" fmla="*/ 0 w 10000"/>
                <a:gd name="T63" fmla="*/ 2147483647 h 10000"/>
                <a:gd name="T64" fmla="*/ 226767265 w 10000"/>
                <a:gd name="T65" fmla="*/ 2147483647 h 10000"/>
                <a:gd name="T66" fmla="*/ 566914139 w 10000"/>
                <a:gd name="T67" fmla="*/ 2147483647 h 10000"/>
                <a:gd name="T68" fmla="*/ 680301707 w 10000"/>
                <a:gd name="T69" fmla="*/ 2147483647 h 10000"/>
                <a:gd name="T70" fmla="*/ 975514221 w 10000"/>
                <a:gd name="T71" fmla="*/ 2147483647 h 10000"/>
                <a:gd name="T72" fmla="*/ 1292157988 w 10000"/>
                <a:gd name="T73" fmla="*/ 2147483647 h 10000"/>
                <a:gd name="T74" fmla="*/ 1529988738 w 10000"/>
                <a:gd name="T75" fmla="*/ 2147483647 h 10000"/>
                <a:gd name="T76" fmla="*/ 2147483647 w 10000"/>
                <a:gd name="T77" fmla="*/ 2147483647 h 10000"/>
                <a:gd name="T78" fmla="*/ 2147483647 w 10000"/>
                <a:gd name="T79" fmla="*/ 2147483647 h 10000"/>
                <a:gd name="T80" fmla="*/ 2147483647 w 10000"/>
                <a:gd name="T81" fmla="*/ 2147483647 h 10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0" h="10000">
                  <a:moveTo>
                    <a:pt x="5000" y="7769"/>
                  </a:moveTo>
                  <a:cubicBezTo>
                    <a:pt x="5027" y="7795"/>
                    <a:pt x="5055" y="7820"/>
                    <a:pt x="5082" y="7846"/>
                  </a:cubicBezTo>
                  <a:cubicBezTo>
                    <a:pt x="5027" y="8000"/>
                    <a:pt x="4973" y="8154"/>
                    <a:pt x="4918" y="8308"/>
                  </a:cubicBezTo>
                  <a:lnTo>
                    <a:pt x="4672" y="8462"/>
                  </a:lnTo>
                  <a:lnTo>
                    <a:pt x="4098" y="9000"/>
                  </a:lnTo>
                  <a:lnTo>
                    <a:pt x="4180" y="9000"/>
                  </a:lnTo>
                  <a:lnTo>
                    <a:pt x="4098" y="9000"/>
                  </a:lnTo>
                  <a:lnTo>
                    <a:pt x="4344" y="9077"/>
                  </a:lnTo>
                  <a:lnTo>
                    <a:pt x="4754" y="9308"/>
                  </a:lnTo>
                  <a:lnTo>
                    <a:pt x="5000" y="9538"/>
                  </a:lnTo>
                  <a:lnTo>
                    <a:pt x="5246" y="10000"/>
                  </a:lnTo>
                  <a:cubicBezTo>
                    <a:pt x="5273" y="9923"/>
                    <a:pt x="5301" y="9846"/>
                    <a:pt x="5328" y="9769"/>
                  </a:cubicBezTo>
                  <a:lnTo>
                    <a:pt x="5656" y="9462"/>
                  </a:lnTo>
                  <a:lnTo>
                    <a:pt x="6066" y="9077"/>
                  </a:lnTo>
                  <a:lnTo>
                    <a:pt x="6393" y="8077"/>
                  </a:lnTo>
                  <a:lnTo>
                    <a:pt x="6639" y="7615"/>
                  </a:lnTo>
                  <a:lnTo>
                    <a:pt x="7541" y="7077"/>
                  </a:lnTo>
                  <a:lnTo>
                    <a:pt x="8115" y="7000"/>
                  </a:lnTo>
                  <a:lnTo>
                    <a:pt x="8279" y="6923"/>
                  </a:lnTo>
                  <a:lnTo>
                    <a:pt x="8443" y="6615"/>
                  </a:lnTo>
                  <a:cubicBezTo>
                    <a:pt x="8470" y="6513"/>
                    <a:pt x="8498" y="6410"/>
                    <a:pt x="8525" y="6308"/>
                  </a:cubicBezTo>
                  <a:cubicBezTo>
                    <a:pt x="8607" y="6180"/>
                    <a:pt x="8688" y="6051"/>
                    <a:pt x="8770" y="5923"/>
                  </a:cubicBezTo>
                  <a:cubicBezTo>
                    <a:pt x="8797" y="5872"/>
                    <a:pt x="8825" y="5820"/>
                    <a:pt x="8852" y="5769"/>
                  </a:cubicBezTo>
                  <a:cubicBezTo>
                    <a:pt x="8879" y="5333"/>
                    <a:pt x="8907" y="4898"/>
                    <a:pt x="8934" y="4462"/>
                  </a:cubicBezTo>
                  <a:lnTo>
                    <a:pt x="9180" y="4385"/>
                  </a:lnTo>
                  <a:lnTo>
                    <a:pt x="10000" y="3385"/>
                  </a:lnTo>
                  <a:lnTo>
                    <a:pt x="10000" y="3154"/>
                  </a:lnTo>
                  <a:cubicBezTo>
                    <a:pt x="9945" y="2974"/>
                    <a:pt x="9891" y="2795"/>
                    <a:pt x="9836" y="2615"/>
                  </a:cubicBezTo>
                  <a:lnTo>
                    <a:pt x="9344" y="2462"/>
                  </a:lnTo>
                  <a:lnTo>
                    <a:pt x="8607" y="2077"/>
                  </a:lnTo>
                  <a:lnTo>
                    <a:pt x="7787" y="2000"/>
                  </a:lnTo>
                  <a:lnTo>
                    <a:pt x="7541" y="1923"/>
                  </a:lnTo>
                  <a:lnTo>
                    <a:pt x="7377" y="1692"/>
                  </a:lnTo>
                  <a:lnTo>
                    <a:pt x="6721" y="1462"/>
                  </a:lnTo>
                  <a:lnTo>
                    <a:pt x="6148" y="1154"/>
                  </a:lnTo>
                  <a:cubicBezTo>
                    <a:pt x="6121" y="1051"/>
                    <a:pt x="6093" y="949"/>
                    <a:pt x="6066" y="846"/>
                  </a:cubicBezTo>
                  <a:lnTo>
                    <a:pt x="5820" y="231"/>
                  </a:lnTo>
                  <a:lnTo>
                    <a:pt x="5738" y="231"/>
                  </a:lnTo>
                  <a:lnTo>
                    <a:pt x="5410" y="692"/>
                  </a:lnTo>
                  <a:lnTo>
                    <a:pt x="5082" y="846"/>
                  </a:lnTo>
                  <a:cubicBezTo>
                    <a:pt x="5055" y="820"/>
                    <a:pt x="5027" y="795"/>
                    <a:pt x="5000" y="769"/>
                  </a:cubicBezTo>
                  <a:lnTo>
                    <a:pt x="4590" y="769"/>
                  </a:lnTo>
                  <a:lnTo>
                    <a:pt x="4426" y="846"/>
                  </a:lnTo>
                  <a:lnTo>
                    <a:pt x="4344" y="846"/>
                  </a:lnTo>
                  <a:lnTo>
                    <a:pt x="3934" y="923"/>
                  </a:lnTo>
                  <a:lnTo>
                    <a:pt x="3689" y="1000"/>
                  </a:lnTo>
                  <a:lnTo>
                    <a:pt x="3443" y="769"/>
                  </a:lnTo>
                  <a:cubicBezTo>
                    <a:pt x="3470" y="615"/>
                    <a:pt x="3498" y="462"/>
                    <a:pt x="3525" y="308"/>
                  </a:cubicBezTo>
                  <a:lnTo>
                    <a:pt x="3361" y="77"/>
                  </a:lnTo>
                  <a:lnTo>
                    <a:pt x="3197" y="0"/>
                  </a:lnTo>
                  <a:cubicBezTo>
                    <a:pt x="3224" y="51"/>
                    <a:pt x="3252" y="103"/>
                    <a:pt x="3279" y="154"/>
                  </a:cubicBezTo>
                  <a:lnTo>
                    <a:pt x="2869" y="308"/>
                  </a:lnTo>
                  <a:lnTo>
                    <a:pt x="2213" y="308"/>
                  </a:lnTo>
                  <a:lnTo>
                    <a:pt x="2459" y="692"/>
                  </a:lnTo>
                  <a:cubicBezTo>
                    <a:pt x="2486" y="769"/>
                    <a:pt x="2514" y="846"/>
                    <a:pt x="2541" y="923"/>
                  </a:cubicBezTo>
                  <a:lnTo>
                    <a:pt x="1803" y="1154"/>
                  </a:lnTo>
                  <a:lnTo>
                    <a:pt x="1557" y="923"/>
                  </a:lnTo>
                  <a:lnTo>
                    <a:pt x="902" y="1077"/>
                  </a:lnTo>
                  <a:cubicBezTo>
                    <a:pt x="929" y="1205"/>
                    <a:pt x="957" y="1334"/>
                    <a:pt x="984" y="1462"/>
                  </a:cubicBezTo>
                  <a:cubicBezTo>
                    <a:pt x="929" y="1744"/>
                    <a:pt x="875" y="2026"/>
                    <a:pt x="820" y="2308"/>
                  </a:cubicBezTo>
                  <a:cubicBezTo>
                    <a:pt x="765" y="2257"/>
                    <a:pt x="711" y="2205"/>
                    <a:pt x="656" y="2154"/>
                  </a:cubicBezTo>
                  <a:cubicBezTo>
                    <a:pt x="629" y="2231"/>
                    <a:pt x="601" y="2308"/>
                    <a:pt x="574" y="2385"/>
                  </a:cubicBezTo>
                  <a:lnTo>
                    <a:pt x="328" y="2538"/>
                  </a:lnTo>
                  <a:lnTo>
                    <a:pt x="0" y="3000"/>
                  </a:lnTo>
                  <a:lnTo>
                    <a:pt x="0" y="3462"/>
                  </a:lnTo>
                  <a:lnTo>
                    <a:pt x="328" y="3692"/>
                  </a:lnTo>
                  <a:lnTo>
                    <a:pt x="738" y="3538"/>
                  </a:lnTo>
                  <a:cubicBezTo>
                    <a:pt x="765" y="3692"/>
                    <a:pt x="793" y="3846"/>
                    <a:pt x="820" y="4000"/>
                  </a:cubicBezTo>
                  <a:lnTo>
                    <a:pt x="984" y="4000"/>
                  </a:lnTo>
                  <a:lnTo>
                    <a:pt x="984" y="4077"/>
                  </a:lnTo>
                  <a:cubicBezTo>
                    <a:pt x="1311" y="4000"/>
                    <a:pt x="1240" y="3993"/>
                    <a:pt x="1311" y="4000"/>
                  </a:cubicBezTo>
                  <a:cubicBezTo>
                    <a:pt x="1382" y="4007"/>
                    <a:pt x="1378" y="4124"/>
                    <a:pt x="1411" y="4121"/>
                  </a:cubicBezTo>
                  <a:cubicBezTo>
                    <a:pt x="1487" y="4047"/>
                    <a:pt x="1644" y="3939"/>
                    <a:pt x="1720" y="3900"/>
                  </a:cubicBezTo>
                  <a:cubicBezTo>
                    <a:pt x="1796" y="3861"/>
                    <a:pt x="1787" y="3873"/>
                    <a:pt x="1869" y="3886"/>
                  </a:cubicBezTo>
                  <a:cubicBezTo>
                    <a:pt x="1951" y="3899"/>
                    <a:pt x="2074" y="3776"/>
                    <a:pt x="2131" y="3846"/>
                  </a:cubicBezTo>
                  <a:cubicBezTo>
                    <a:pt x="2188" y="3916"/>
                    <a:pt x="2186" y="4154"/>
                    <a:pt x="2213" y="4308"/>
                  </a:cubicBezTo>
                  <a:lnTo>
                    <a:pt x="2705" y="4538"/>
                  </a:lnTo>
                  <a:lnTo>
                    <a:pt x="3279" y="4769"/>
                  </a:lnTo>
                  <a:lnTo>
                    <a:pt x="3279" y="5077"/>
                  </a:lnTo>
                  <a:lnTo>
                    <a:pt x="3443" y="5308"/>
                  </a:lnTo>
                  <a:cubicBezTo>
                    <a:pt x="3525" y="5308"/>
                    <a:pt x="3934" y="5385"/>
                    <a:pt x="3934" y="5385"/>
                  </a:cubicBezTo>
                  <a:lnTo>
                    <a:pt x="3934" y="5692"/>
                  </a:lnTo>
                  <a:lnTo>
                    <a:pt x="3934" y="6231"/>
                  </a:lnTo>
                </a:path>
              </a:pathLst>
            </a:custGeom>
            <a:grp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CA0D0E61-2770-9F45-ABF4-3586D3DF1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627" y="5114370"/>
              <a:ext cx="566714" cy="1131644"/>
            </a:xfrm>
            <a:custGeom>
              <a:avLst/>
              <a:gdLst>
                <a:gd name="T0" fmla="*/ 2147483647 w 10000"/>
                <a:gd name="T1" fmla="*/ 2147483647 h 10001"/>
                <a:gd name="T2" fmla="*/ 2147483647 w 10000"/>
                <a:gd name="T3" fmla="*/ 2147483647 h 10001"/>
                <a:gd name="T4" fmla="*/ 2147483647 w 10000"/>
                <a:gd name="T5" fmla="*/ 2147483647 h 10001"/>
                <a:gd name="T6" fmla="*/ 2147483647 w 10000"/>
                <a:gd name="T7" fmla="*/ 2147483647 h 10001"/>
                <a:gd name="T8" fmla="*/ 2147483647 w 10000"/>
                <a:gd name="T9" fmla="*/ 2147483647 h 10001"/>
                <a:gd name="T10" fmla="*/ 2147483647 w 10000"/>
                <a:gd name="T11" fmla="*/ 2147483647 h 10001"/>
                <a:gd name="T12" fmla="*/ 2147483647 w 10000"/>
                <a:gd name="T13" fmla="*/ 2147483647 h 10001"/>
                <a:gd name="T14" fmla="*/ 2147483647 w 10000"/>
                <a:gd name="T15" fmla="*/ 2147483647 h 10001"/>
                <a:gd name="T16" fmla="*/ 2147483647 w 10000"/>
                <a:gd name="T17" fmla="*/ 2147483647 h 10001"/>
                <a:gd name="T18" fmla="*/ 2147483647 w 10000"/>
                <a:gd name="T19" fmla="*/ 2147483647 h 10001"/>
                <a:gd name="T20" fmla="*/ 2147483647 w 10000"/>
                <a:gd name="T21" fmla="*/ 2147483647 h 10001"/>
                <a:gd name="T22" fmla="*/ 2147483647 w 10000"/>
                <a:gd name="T23" fmla="*/ 2147483647 h 10001"/>
                <a:gd name="T24" fmla="*/ 2147483647 w 10000"/>
                <a:gd name="T25" fmla="*/ 2147483647 h 10001"/>
                <a:gd name="T26" fmla="*/ 2147483647 w 10000"/>
                <a:gd name="T27" fmla="*/ 2147483647 h 10001"/>
                <a:gd name="T28" fmla="*/ 2147483647 w 10000"/>
                <a:gd name="T29" fmla="*/ 0 h 10001"/>
                <a:gd name="T30" fmla="*/ 2147483647 w 10000"/>
                <a:gd name="T31" fmla="*/ 2147483647 h 10001"/>
                <a:gd name="T32" fmla="*/ 2147483647 w 10000"/>
                <a:gd name="T33" fmla="*/ 2147483647 h 10001"/>
                <a:gd name="T34" fmla="*/ 2147483647 w 10000"/>
                <a:gd name="T35" fmla="*/ 2147483647 h 10001"/>
                <a:gd name="T36" fmla="*/ 2147483647 w 10000"/>
                <a:gd name="T37" fmla="*/ 2147483647 h 10001"/>
                <a:gd name="T38" fmla="*/ 2147483647 w 10000"/>
                <a:gd name="T39" fmla="*/ 2147483647 h 10001"/>
                <a:gd name="T40" fmla="*/ 2147483647 w 10000"/>
                <a:gd name="T41" fmla="*/ 2147483647 h 10001"/>
                <a:gd name="T42" fmla="*/ 2147483647 w 10000"/>
                <a:gd name="T43" fmla="*/ 2147483647 h 10001"/>
                <a:gd name="T44" fmla="*/ 2147483647 w 10000"/>
                <a:gd name="T45" fmla="*/ 2147483647 h 10001"/>
                <a:gd name="T46" fmla="*/ 2147483647 w 10000"/>
                <a:gd name="T47" fmla="*/ 2147483647 h 10001"/>
                <a:gd name="T48" fmla="*/ 2147483647 w 10000"/>
                <a:gd name="T49" fmla="*/ 2147483647 h 10001"/>
                <a:gd name="T50" fmla="*/ 2147483647 w 10000"/>
                <a:gd name="T51" fmla="*/ 2147483647 h 10001"/>
                <a:gd name="T52" fmla="*/ 2147483647 w 10000"/>
                <a:gd name="T53" fmla="*/ 2147483647 h 10001"/>
                <a:gd name="T54" fmla="*/ 2147483647 w 10000"/>
                <a:gd name="T55" fmla="*/ 2147483647 h 10001"/>
                <a:gd name="T56" fmla="*/ 2147483647 w 10000"/>
                <a:gd name="T57" fmla="*/ 2147483647 h 10001"/>
                <a:gd name="T58" fmla="*/ 2147483647 w 10000"/>
                <a:gd name="T59" fmla="*/ 2147483647 h 10001"/>
                <a:gd name="T60" fmla="*/ 2147483647 w 10000"/>
                <a:gd name="T61" fmla="*/ 2147483647 h 10001"/>
                <a:gd name="T62" fmla="*/ 2147483647 w 10000"/>
                <a:gd name="T63" fmla="*/ 2147483647 h 10001"/>
                <a:gd name="T64" fmla="*/ 2147483647 w 10000"/>
                <a:gd name="T65" fmla="*/ 2147483647 h 10001"/>
                <a:gd name="T66" fmla="*/ 0 w 10000"/>
                <a:gd name="T67" fmla="*/ 2147483647 h 10001"/>
                <a:gd name="T68" fmla="*/ 806443005 w 10000"/>
                <a:gd name="T69" fmla="*/ 2147483647 h 10001"/>
                <a:gd name="T70" fmla="*/ 2147483647 w 10000"/>
                <a:gd name="T71" fmla="*/ 2147483647 h 10001"/>
                <a:gd name="T72" fmla="*/ 2147483647 w 10000"/>
                <a:gd name="T73" fmla="*/ 2147483647 h 10001"/>
                <a:gd name="T74" fmla="*/ 2147483647 w 10000"/>
                <a:gd name="T75" fmla="*/ 2147483647 h 10001"/>
                <a:gd name="T76" fmla="*/ 2147483647 w 10000"/>
                <a:gd name="T77" fmla="*/ 2147483647 h 10001"/>
                <a:gd name="T78" fmla="*/ 2147483647 w 10000"/>
                <a:gd name="T79" fmla="*/ 2147483647 h 10001"/>
                <a:gd name="T80" fmla="*/ 2147483647 w 10000"/>
                <a:gd name="T81" fmla="*/ 2147483647 h 10001"/>
                <a:gd name="T82" fmla="*/ 2147483647 w 10000"/>
                <a:gd name="T83" fmla="*/ 2147483647 h 10001"/>
                <a:gd name="T84" fmla="*/ 2147483647 w 10000"/>
                <a:gd name="T85" fmla="*/ 2147483647 h 10001"/>
                <a:gd name="T86" fmla="*/ 2147483647 w 10000"/>
                <a:gd name="T87" fmla="*/ 2147483647 h 10001"/>
                <a:gd name="T88" fmla="*/ 2147483647 w 10000"/>
                <a:gd name="T89" fmla="*/ 2147483647 h 10001"/>
                <a:gd name="T90" fmla="*/ 2147483647 w 10000"/>
                <a:gd name="T91" fmla="*/ 2147483647 h 10001"/>
                <a:gd name="T92" fmla="*/ 2147483647 w 10000"/>
                <a:gd name="T93" fmla="*/ 2147483647 h 10001"/>
                <a:gd name="T94" fmla="*/ 2147483647 w 10000"/>
                <a:gd name="T95" fmla="*/ 2147483647 h 10001"/>
                <a:gd name="T96" fmla="*/ 2147483647 w 10000"/>
                <a:gd name="T97" fmla="*/ 2147483647 h 10001"/>
                <a:gd name="T98" fmla="*/ 2147483647 w 10000"/>
                <a:gd name="T99" fmla="*/ 2147483647 h 10001"/>
                <a:gd name="T100" fmla="*/ 2147483647 w 10000"/>
                <a:gd name="T101" fmla="*/ 2147483647 h 10001"/>
                <a:gd name="T102" fmla="*/ 2147483647 w 10000"/>
                <a:gd name="T103" fmla="*/ 2147483647 h 10001"/>
                <a:gd name="T104" fmla="*/ 2147483647 w 10000"/>
                <a:gd name="T105" fmla="*/ 2147483647 h 10001"/>
                <a:gd name="T106" fmla="*/ 2147483647 w 10000"/>
                <a:gd name="T107" fmla="*/ 2147483647 h 10001"/>
                <a:gd name="T108" fmla="*/ 2147483647 w 10000"/>
                <a:gd name="T109" fmla="*/ 2147483647 h 10001"/>
                <a:gd name="T110" fmla="*/ 2147483647 w 10000"/>
                <a:gd name="T111" fmla="*/ 2147483647 h 10001"/>
                <a:gd name="T112" fmla="*/ 2147483647 w 10000"/>
                <a:gd name="T113" fmla="*/ 2147483647 h 10001"/>
                <a:gd name="T114" fmla="*/ 2147483647 w 10000"/>
                <a:gd name="T115" fmla="*/ 2147483647 h 10001"/>
                <a:gd name="T116" fmla="*/ 2147483647 w 10000"/>
                <a:gd name="T117" fmla="*/ 2147483647 h 10001"/>
                <a:gd name="T118" fmla="*/ 2147483647 w 10000"/>
                <a:gd name="T119" fmla="*/ 2147483647 h 10001"/>
                <a:gd name="T120" fmla="*/ 2147483647 w 10000"/>
                <a:gd name="T121" fmla="*/ 2147483647 h 10001"/>
                <a:gd name="T122" fmla="*/ 2147483647 w 10000"/>
                <a:gd name="T123" fmla="*/ 2147483647 h 10001"/>
                <a:gd name="T124" fmla="*/ 2147483647 w 10000"/>
                <a:gd name="T125" fmla="*/ 2147483647 h 100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000" h="10001">
                  <a:moveTo>
                    <a:pt x="7581" y="2950"/>
                  </a:moveTo>
                  <a:cubicBezTo>
                    <a:pt x="7635" y="2818"/>
                    <a:pt x="7688" y="2685"/>
                    <a:pt x="7742" y="2552"/>
                  </a:cubicBezTo>
                  <a:lnTo>
                    <a:pt x="8065" y="2312"/>
                  </a:lnTo>
                  <a:lnTo>
                    <a:pt x="9194" y="1754"/>
                  </a:lnTo>
                  <a:lnTo>
                    <a:pt x="9677" y="1595"/>
                  </a:lnTo>
                  <a:lnTo>
                    <a:pt x="10000" y="1116"/>
                  </a:lnTo>
                  <a:lnTo>
                    <a:pt x="9839" y="1037"/>
                  </a:lnTo>
                  <a:lnTo>
                    <a:pt x="9355" y="1197"/>
                  </a:lnTo>
                  <a:lnTo>
                    <a:pt x="8387" y="1435"/>
                  </a:lnTo>
                  <a:lnTo>
                    <a:pt x="7581" y="1356"/>
                  </a:lnTo>
                  <a:cubicBezTo>
                    <a:pt x="7635" y="1170"/>
                    <a:pt x="7688" y="983"/>
                    <a:pt x="7742" y="797"/>
                  </a:cubicBezTo>
                  <a:lnTo>
                    <a:pt x="7258" y="638"/>
                  </a:lnTo>
                  <a:lnTo>
                    <a:pt x="6290" y="479"/>
                  </a:lnTo>
                  <a:lnTo>
                    <a:pt x="5806" y="319"/>
                  </a:lnTo>
                  <a:lnTo>
                    <a:pt x="5323" y="0"/>
                  </a:lnTo>
                  <a:lnTo>
                    <a:pt x="4677" y="81"/>
                  </a:lnTo>
                  <a:lnTo>
                    <a:pt x="4516" y="159"/>
                  </a:lnTo>
                  <a:lnTo>
                    <a:pt x="3710" y="81"/>
                  </a:lnTo>
                  <a:cubicBezTo>
                    <a:pt x="3387" y="81"/>
                    <a:pt x="3476" y="72"/>
                    <a:pt x="3387" y="81"/>
                  </a:cubicBezTo>
                  <a:cubicBezTo>
                    <a:pt x="3298" y="89"/>
                    <a:pt x="3178" y="131"/>
                    <a:pt x="3178" y="131"/>
                  </a:cubicBezTo>
                  <a:cubicBezTo>
                    <a:pt x="3339" y="211"/>
                    <a:pt x="3245" y="168"/>
                    <a:pt x="3226" y="240"/>
                  </a:cubicBezTo>
                  <a:cubicBezTo>
                    <a:pt x="3207" y="310"/>
                    <a:pt x="3065" y="558"/>
                    <a:pt x="3065" y="558"/>
                  </a:cubicBezTo>
                  <a:lnTo>
                    <a:pt x="2581" y="797"/>
                  </a:lnTo>
                  <a:lnTo>
                    <a:pt x="2581" y="1275"/>
                  </a:lnTo>
                  <a:lnTo>
                    <a:pt x="2258" y="1595"/>
                  </a:lnTo>
                  <a:lnTo>
                    <a:pt x="1774" y="2631"/>
                  </a:lnTo>
                  <a:cubicBezTo>
                    <a:pt x="1828" y="2896"/>
                    <a:pt x="1881" y="3163"/>
                    <a:pt x="1935" y="3428"/>
                  </a:cubicBezTo>
                  <a:lnTo>
                    <a:pt x="968" y="4466"/>
                  </a:lnTo>
                  <a:lnTo>
                    <a:pt x="806" y="5582"/>
                  </a:lnTo>
                  <a:lnTo>
                    <a:pt x="806" y="6141"/>
                  </a:lnTo>
                  <a:cubicBezTo>
                    <a:pt x="752" y="6327"/>
                    <a:pt x="699" y="6514"/>
                    <a:pt x="645" y="6699"/>
                  </a:cubicBezTo>
                  <a:lnTo>
                    <a:pt x="968" y="7019"/>
                  </a:lnTo>
                  <a:lnTo>
                    <a:pt x="484" y="8294"/>
                  </a:lnTo>
                  <a:lnTo>
                    <a:pt x="0" y="8852"/>
                  </a:lnTo>
                  <a:cubicBezTo>
                    <a:pt x="54" y="8985"/>
                    <a:pt x="47" y="9085"/>
                    <a:pt x="161" y="9251"/>
                  </a:cubicBezTo>
                  <a:cubicBezTo>
                    <a:pt x="275" y="9417"/>
                    <a:pt x="316" y="9724"/>
                    <a:pt x="685" y="9848"/>
                  </a:cubicBezTo>
                  <a:cubicBezTo>
                    <a:pt x="1054" y="9973"/>
                    <a:pt x="2126" y="10011"/>
                    <a:pt x="2375" y="10000"/>
                  </a:cubicBezTo>
                  <a:cubicBezTo>
                    <a:pt x="2624" y="9989"/>
                    <a:pt x="2202" y="9881"/>
                    <a:pt x="2182" y="9783"/>
                  </a:cubicBezTo>
                  <a:cubicBezTo>
                    <a:pt x="2163" y="9685"/>
                    <a:pt x="2172" y="9527"/>
                    <a:pt x="2258" y="9410"/>
                  </a:cubicBezTo>
                  <a:cubicBezTo>
                    <a:pt x="2345" y="9293"/>
                    <a:pt x="2550" y="9220"/>
                    <a:pt x="2701" y="9082"/>
                  </a:cubicBezTo>
                  <a:cubicBezTo>
                    <a:pt x="2852" y="8944"/>
                    <a:pt x="3004" y="8707"/>
                    <a:pt x="3165" y="8584"/>
                  </a:cubicBezTo>
                  <a:cubicBezTo>
                    <a:pt x="3326" y="8461"/>
                    <a:pt x="3550" y="8459"/>
                    <a:pt x="3668" y="8344"/>
                  </a:cubicBezTo>
                  <a:cubicBezTo>
                    <a:pt x="3786" y="8229"/>
                    <a:pt x="3918" y="7996"/>
                    <a:pt x="3871" y="7895"/>
                  </a:cubicBezTo>
                  <a:cubicBezTo>
                    <a:pt x="3824" y="7794"/>
                    <a:pt x="3548" y="7789"/>
                    <a:pt x="3387" y="7736"/>
                  </a:cubicBezTo>
                  <a:cubicBezTo>
                    <a:pt x="3280" y="7629"/>
                    <a:pt x="3000" y="7495"/>
                    <a:pt x="3065" y="7416"/>
                  </a:cubicBezTo>
                  <a:cubicBezTo>
                    <a:pt x="3130" y="7337"/>
                    <a:pt x="3541" y="7312"/>
                    <a:pt x="3779" y="7260"/>
                  </a:cubicBezTo>
                  <a:cubicBezTo>
                    <a:pt x="3810" y="7153"/>
                    <a:pt x="3875" y="7075"/>
                    <a:pt x="3971" y="6968"/>
                  </a:cubicBezTo>
                  <a:cubicBezTo>
                    <a:pt x="4067" y="6861"/>
                    <a:pt x="4220" y="6700"/>
                    <a:pt x="4355" y="6620"/>
                  </a:cubicBezTo>
                  <a:cubicBezTo>
                    <a:pt x="4490" y="6540"/>
                    <a:pt x="4699" y="6570"/>
                    <a:pt x="4780" y="6490"/>
                  </a:cubicBezTo>
                  <a:cubicBezTo>
                    <a:pt x="4861" y="6410"/>
                    <a:pt x="4853" y="6226"/>
                    <a:pt x="4839" y="6141"/>
                  </a:cubicBezTo>
                  <a:cubicBezTo>
                    <a:pt x="5323" y="5822"/>
                    <a:pt x="5348" y="5984"/>
                    <a:pt x="5437" y="5921"/>
                  </a:cubicBezTo>
                  <a:cubicBezTo>
                    <a:pt x="5526" y="5858"/>
                    <a:pt x="5368" y="5818"/>
                    <a:pt x="5376" y="5762"/>
                  </a:cubicBezTo>
                  <a:cubicBezTo>
                    <a:pt x="5384" y="5706"/>
                    <a:pt x="5412" y="5665"/>
                    <a:pt x="5484" y="5582"/>
                  </a:cubicBezTo>
                  <a:cubicBezTo>
                    <a:pt x="5556" y="5499"/>
                    <a:pt x="5622" y="5319"/>
                    <a:pt x="5806" y="5264"/>
                  </a:cubicBezTo>
                  <a:cubicBezTo>
                    <a:pt x="5990" y="5209"/>
                    <a:pt x="6266" y="5289"/>
                    <a:pt x="6588" y="5253"/>
                  </a:cubicBezTo>
                  <a:cubicBezTo>
                    <a:pt x="6910" y="5217"/>
                    <a:pt x="7468" y="5176"/>
                    <a:pt x="7741" y="5045"/>
                  </a:cubicBezTo>
                  <a:cubicBezTo>
                    <a:pt x="8014" y="4914"/>
                    <a:pt x="8092" y="4629"/>
                    <a:pt x="8226" y="4466"/>
                  </a:cubicBezTo>
                  <a:cubicBezTo>
                    <a:pt x="8361" y="4303"/>
                    <a:pt x="8441" y="4199"/>
                    <a:pt x="8548" y="4066"/>
                  </a:cubicBezTo>
                  <a:lnTo>
                    <a:pt x="8226" y="3748"/>
                  </a:lnTo>
                  <a:cubicBezTo>
                    <a:pt x="8065" y="3668"/>
                    <a:pt x="7825" y="3557"/>
                    <a:pt x="7742" y="3509"/>
                  </a:cubicBezTo>
                  <a:cubicBezTo>
                    <a:pt x="7659" y="3461"/>
                    <a:pt x="7731" y="3475"/>
                    <a:pt x="7726" y="3458"/>
                  </a:cubicBezTo>
                  <a:lnTo>
                    <a:pt x="7581" y="3350"/>
                  </a:lnTo>
                  <a:lnTo>
                    <a:pt x="7581" y="295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9AFD8266-EC86-A54C-9A07-FB17BF692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6558" y="4994951"/>
              <a:ext cx="290963" cy="1408393"/>
            </a:xfrm>
            <a:custGeom>
              <a:avLst/>
              <a:gdLst>
                <a:gd name="T0" fmla="*/ 2147483647 w 14463"/>
                <a:gd name="T1" fmla="*/ 2147483647 h 11339"/>
                <a:gd name="T2" fmla="*/ 2147483647 w 14463"/>
                <a:gd name="T3" fmla="*/ 0 h 11339"/>
                <a:gd name="T4" fmla="*/ 2147483647 w 14463"/>
                <a:gd name="T5" fmla="*/ 2147483647 h 11339"/>
                <a:gd name="T6" fmla="*/ 2147483647 w 14463"/>
                <a:gd name="T7" fmla="*/ 2147483647 h 11339"/>
                <a:gd name="T8" fmla="*/ 2147483647 w 14463"/>
                <a:gd name="T9" fmla="*/ 2147483647 h 11339"/>
                <a:gd name="T10" fmla="*/ 2147483647 w 14463"/>
                <a:gd name="T11" fmla="*/ 2147483647 h 11339"/>
                <a:gd name="T12" fmla="*/ 2147483647 w 14463"/>
                <a:gd name="T13" fmla="*/ 2147483647 h 11339"/>
                <a:gd name="T14" fmla="*/ 2147483647 w 14463"/>
                <a:gd name="T15" fmla="*/ 2147483647 h 11339"/>
                <a:gd name="T16" fmla="*/ 2147483647 w 14463"/>
                <a:gd name="T17" fmla="*/ 2147483647 h 11339"/>
                <a:gd name="T18" fmla="*/ 2147483647 w 14463"/>
                <a:gd name="T19" fmla="*/ 2147483647 h 11339"/>
                <a:gd name="T20" fmla="*/ 2147483647 w 14463"/>
                <a:gd name="T21" fmla="*/ 2147483647 h 11339"/>
                <a:gd name="T22" fmla="*/ 2147483647 w 14463"/>
                <a:gd name="T23" fmla="*/ 2147483647 h 11339"/>
                <a:gd name="T24" fmla="*/ 2147483647 w 14463"/>
                <a:gd name="T25" fmla="*/ 2147483647 h 11339"/>
                <a:gd name="T26" fmla="*/ 2147483647 w 14463"/>
                <a:gd name="T27" fmla="*/ 2147483647 h 11339"/>
                <a:gd name="T28" fmla="*/ 2147483647 w 14463"/>
                <a:gd name="T29" fmla="*/ 2147483647 h 11339"/>
                <a:gd name="T30" fmla="*/ 2147483647 w 14463"/>
                <a:gd name="T31" fmla="*/ 2147483647 h 11339"/>
                <a:gd name="T32" fmla="*/ 2147483647 w 14463"/>
                <a:gd name="T33" fmla="*/ 2147483647 h 11339"/>
                <a:gd name="T34" fmla="*/ 2147483647 w 14463"/>
                <a:gd name="T35" fmla="*/ 2147483647 h 11339"/>
                <a:gd name="T36" fmla="*/ 2147483647 w 14463"/>
                <a:gd name="T37" fmla="*/ 2147483647 h 11339"/>
                <a:gd name="T38" fmla="*/ 2147483647 w 14463"/>
                <a:gd name="T39" fmla="*/ 2147483647 h 11339"/>
                <a:gd name="T40" fmla="*/ 2147483647 w 14463"/>
                <a:gd name="T41" fmla="*/ 2147483647 h 11339"/>
                <a:gd name="T42" fmla="*/ 2147483647 w 14463"/>
                <a:gd name="T43" fmla="*/ 2147483647 h 11339"/>
                <a:gd name="T44" fmla="*/ 2147483647 w 14463"/>
                <a:gd name="T45" fmla="*/ 2147483647 h 11339"/>
                <a:gd name="T46" fmla="*/ 2147483647 w 14463"/>
                <a:gd name="T47" fmla="*/ 2147483647 h 11339"/>
                <a:gd name="T48" fmla="*/ 2147483647 w 14463"/>
                <a:gd name="T49" fmla="*/ 2147483647 h 11339"/>
                <a:gd name="T50" fmla="*/ 2147483647 w 14463"/>
                <a:gd name="T51" fmla="*/ 2147483647 h 11339"/>
                <a:gd name="T52" fmla="*/ 2147483647 w 14463"/>
                <a:gd name="T53" fmla="*/ 2147483647 h 11339"/>
                <a:gd name="T54" fmla="*/ 2147483647 w 14463"/>
                <a:gd name="T55" fmla="*/ 2147483647 h 11339"/>
                <a:gd name="T56" fmla="*/ 2147483647 w 14463"/>
                <a:gd name="T57" fmla="*/ 2147483647 h 11339"/>
                <a:gd name="T58" fmla="*/ 2147483647 w 14463"/>
                <a:gd name="T59" fmla="*/ 2147483647 h 11339"/>
                <a:gd name="T60" fmla="*/ 2147483647 w 14463"/>
                <a:gd name="T61" fmla="*/ 2147483647 h 11339"/>
                <a:gd name="T62" fmla="*/ 2147483647 w 14463"/>
                <a:gd name="T63" fmla="*/ 2147483647 h 11339"/>
                <a:gd name="T64" fmla="*/ 0 w 14463"/>
                <a:gd name="T65" fmla="*/ 2147483647 h 11339"/>
                <a:gd name="T66" fmla="*/ 2147483647 w 14463"/>
                <a:gd name="T67" fmla="*/ 2147483647 h 11339"/>
                <a:gd name="T68" fmla="*/ 2147483647 w 14463"/>
                <a:gd name="T69" fmla="*/ 2147483647 h 11339"/>
                <a:gd name="T70" fmla="*/ 2147483647 w 14463"/>
                <a:gd name="T71" fmla="*/ 2147483647 h 11339"/>
                <a:gd name="T72" fmla="*/ 2147483647 w 14463"/>
                <a:gd name="T73" fmla="*/ 2147483647 h 11339"/>
                <a:gd name="T74" fmla="*/ 2147483647 w 14463"/>
                <a:gd name="T75" fmla="*/ 2147483647 h 11339"/>
                <a:gd name="T76" fmla="*/ 2147483647 w 14463"/>
                <a:gd name="T77" fmla="*/ 2147483647 h 11339"/>
                <a:gd name="T78" fmla="*/ 2147483647 w 14463"/>
                <a:gd name="T79" fmla="*/ 2147483647 h 11339"/>
                <a:gd name="T80" fmla="*/ 2147483647 w 14463"/>
                <a:gd name="T81" fmla="*/ 2147483647 h 11339"/>
                <a:gd name="T82" fmla="*/ 2147483647 w 14463"/>
                <a:gd name="T83" fmla="*/ 2147483647 h 11339"/>
                <a:gd name="T84" fmla="*/ 2147483647 w 14463"/>
                <a:gd name="T85" fmla="*/ 2147483647 h 11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463" h="11339">
                  <a:moveTo>
                    <a:pt x="8188" y="209"/>
                  </a:moveTo>
                  <a:lnTo>
                    <a:pt x="8780" y="0"/>
                  </a:lnTo>
                  <a:lnTo>
                    <a:pt x="10217" y="207"/>
                  </a:lnTo>
                  <a:cubicBezTo>
                    <a:pt x="10556" y="264"/>
                    <a:pt x="10640" y="126"/>
                    <a:pt x="10761" y="229"/>
                  </a:cubicBezTo>
                  <a:cubicBezTo>
                    <a:pt x="10936" y="271"/>
                    <a:pt x="11461" y="322"/>
                    <a:pt x="11696" y="417"/>
                  </a:cubicBezTo>
                  <a:cubicBezTo>
                    <a:pt x="11902" y="494"/>
                    <a:pt x="11642" y="593"/>
                    <a:pt x="11730" y="676"/>
                  </a:cubicBezTo>
                  <a:cubicBezTo>
                    <a:pt x="11818" y="759"/>
                    <a:pt x="12063" y="841"/>
                    <a:pt x="12227" y="913"/>
                  </a:cubicBezTo>
                  <a:lnTo>
                    <a:pt x="12983" y="1126"/>
                  </a:lnTo>
                  <a:lnTo>
                    <a:pt x="12748" y="1307"/>
                  </a:lnTo>
                  <a:cubicBezTo>
                    <a:pt x="12663" y="1515"/>
                    <a:pt x="11910" y="1697"/>
                    <a:pt x="11825" y="1905"/>
                  </a:cubicBezTo>
                  <a:lnTo>
                    <a:pt x="10725" y="2530"/>
                  </a:lnTo>
                  <a:lnTo>
                    <a:pt x="10429" y="2947"/>
                  </a:lnTo>
                  <a:cubicBezTo>
                    <a:pt x="10471" y="3165"/>
                    <a:pt x="10514" y="3383"/>
                    <a:pt x="10556" y="3601"/>
                  </a:cubicBezTo>
                  <a:lnTo>
                    <a:pt x="10852" y="3839"/>
                  </a:lnTo>
                  <a:lnTo>
                    <a:pt x="10345" y="3839"/>
                  </a:lnTo>
                  <a:lnTo>
                    <a:pt x="11191" y="4197"/>
                  </a:lnTo>
                  <a:cubicBezTo>
                    <a:pt x="11149" y="4405"/>
                    <a:pt x="11106" y="4613"/>
                    <a:pt x="11064" y="4821"/>
                  </a:cubicBezTo>
                  <a:lnTo>
                    <a:pt x="10599" y="5030"/>
                  </a:lnTo>
                  <a:lnTo>
                    <a:pt x="9456" y="5298"/>
                  </a:lnTo>
                  <a:lnTo>
                    <a:pt x="8822" y="6012"/>
                  </a:lnTo>
                  <a:lnTo>
                    <a:pt x="8272" y="6161"/>
                  </a:lnTo>
                  <a:lnTo>
                    <a:pt x="8526" y="6429"/>
                  </a:lnTo>
                  <a:lnTo>
                    <a:pt x="8145" y="7084"/>
                  </a:lnTo>
                  <a:lnTo>
                    <a:pt x="7299" y="7768"/>
                  </a:lnTo>
                  <a:lnTo>
                    <a:pt x="7383" y="8155"/>
                  </a:lnTo>
                  <a:lnTo>
                    <a:pt x="7680" y="8393"/>
                  </a:lnTo>
                  <a:cubicBezTo>
                    <a:pt x="7624" y="8571"/>
                    <a:pt x="7567" y="8750"/>
                    <a:pt x="7511" y="8928"/>
                  </a:cubicBezTo>
                  <a:lnTo>
                    <a:pt x="7003" y="9465"/>
                  </a:lnTo>
                  <a:lnTo>
                    <a:pt x="10190" y="10380"/>
                  </a:lnTo>
                  <a:cubicBezTo>
                    <a:pt x="10685" y="10621"/>
                    <a:pt x="15360" y="10855"/>
                    <a:pt x="14311" y="11050"/>
                  </a:cubicBezTo>
                  <a:cubicBezTo>
                    <a:pt x="11744" y="11422"/>
                    <a:pt x="9928" y="11345"/>
                    <a:pt x="8880" y="11304"/>
                  </a:cubicBezTo>
                  <a:lnTo>
                    <a:pt x="3686" y="10662"/>
                  </a:lnTo>
                  <a:lnTo>
                    <a:pt x="0" y="9499"/>
                  </a:lnTo>
                  <a:lnTo>
                    <a:pt x="1492" y="8492"/>
                  </a:lnTo>
                  <a:lnTo>
                    <a:pt x="2079" y="7943"/>
                  </a:lnTo>
                  <a:lnTo>
                    <a:pt x="4644" y="6748"/>
                  </a:lnTo>
                  <a:cubicBezTo>
                    <a:pt x="4630" y="6430"/>
                    <a:pt x="2665" y="7030"/>
                    <a:pt x="2651" y="6712"/>
                  </a:cubicBezTo>
                  <a:lnTo>
                    <a:pt x="4099" y="5323"/>
                  </a:lnTo>
                  <a:lnTo>
                    <a:pt x="5760" y="4554"/>
                  </a:lnTo>
                  <a:cubicBezTo>
                    <a:pt x="5651" y="3371"/>
                    <a:pt x="6192" y="4301"/>
                    <a:pt x="6082" y="3119"/>
                  </a:cubicBezTo>
                  <a:lnTo>
                    <a:pt x="7891" y="1548"/>
                  </a:lnTo>
                  <a:lnTo>
                    <a:pt x="8314" y="982"/>
                  </a:lnTo>
                  <a:lnTo>
                    <a:pt x="8188" y="209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B99CE1A6-B6D2-204B-B255-AC9890784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707" y="5057503"/>
              <a:ext cx="239617" cy="223675"/>
            </a:xfrm>
            <a:custGeom>
              <a:avLst/>
              <a:gdLst>
                <a:gd name="T0" fmla="*/ 2147483647 w 168"/>
                <a:gd name="T1" fmla="*/ 0 h 156"/>
                <a:gd name="T2" fmla="*/ 0 w 168"/>
                <a:gd name="T3" fmla="*/ 2147483647 h 156"/>
                <a:gd name="T4" fmla="*/ 0 w 168"/>
                <a:gd name="T5" fmla="*/ 2147483647 h 156"/>
                <a:gd name="T6" fmla="*/ 2147483647 w 168"/>
                <a:gd name="T7" fmla="*/ 2147483647 h 156"/>
                <a:gd name="T8" fmla="*/ 2147483647 w 168"/>
                <a:gd name="T9" fmla="*/ 2147483647 h 156"/>
                <a:gd name="T10" fmla="*/ 2147483647 w 168"/>
                <a:gd name="T11" fmla="*/ 2147483647 h 156"/>
                <a:gd name="T12" fmla="*/ 2147483647 w 168"/>
                <a:gd name="T13" fmla="*/ 2147483647 h 156"/>
                <a:gd name="T14" fmla="*/ 2147483647 w 168"/>
                <a:gd name="T15" fmla="*/ 2147483647 h 156"/>
                <a:gd name="T16" fmla="*/ 2147483647 w 168"/>
                <a:gd name="T17" fmla="*/ 2147483647 h 156"/>
                <a:gd name="T18" fmla="*/ 2147483647 w 168"/>
                <a:gd name="T19" fmla="*/ 2147483647 h 156"/>
                <a:gd name="T20" fmla="*/ 2147483647 w 168"/>
                <a:gd name="T21" fmla="*/ 2147483647 h 156"/>
                <a:gd name="T22" fmla="*/ 2147483647 w 168"/>
                <a:gd name="T23" fmla="*/ 2147483647 h 156"/>
                <a:gd name="T24" fmla="*/ 2147483647 w 168"/>
                <a:gd name="T25" fmla="*/ 2147483647 h 156"/>
                <a:gd name="T26" fmla="*/ 2147483647 w 168"/>
                <a:gd name="T27" fmla="*/ 2147483647 h 156"/>
                <a:gd name="T28" fmla="*/ 2147483647 w 168"/>
                <a:gd name="T29" fmla="*/ 2147483647 h 156"/>
                <a:gd name="T30" fmla="*/ 2147483647 w 168"/>
                <a:gd name="T31" fmla="*/ 2147483647 h 156"/>
                <a:gd name="T32" fmla="*/ 2147483647 w 168"/>
                <a:gd name="T33" fmla="*/ 2147483647 h 156"/>
                <a:gd name="T34" fmla="*/ 2147483647 w 168"/>
                <a:gd name="T35" fmla="*/ 2147483647 h 156"/>
                <a:gd name="T36" fmla="*/ 2147483647 w 168"/>
                <a:gd name="T37" fmla="*/ 0 h 156"/>
                <a:gd name="T38" fmla="*/ 2147483647 w 168"/>
                <a:gd name="T39" fmla="*/ 0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8" h="156">
                  <a:moveTo>
                    <a:pt x="48" y="0"/>
                  </a:moveTo>
                  <a:lnTo>
                    <a:pt x="0" y="36"/>
                  </a:lnTo>
                  <a:lnTo>
                    <a:pt x="0" y="48"/>
                  </a:lnTo>
                  <a:lnTo>
                    <a:pt x="18" y="72"/>
                  </a:lnTo>
                  <a:lnTo>
                    <a:pt x="36" y="84"/>
                  </a:lnTo>
                  <a:lnTo>
                    <a:pt x="72" y="96"/>
                  </a:lnTo>
                  <a:lnTo>
                    <a:pt x="90" y="108"/>
                  </a:lnTo>
                  <a:lnTo>
                    <a:pt x="84" y="150"/>
                  </a:lnTo>
                  <a:lnTo>
                    <a:pt x="114" y="156"/>
                  </a:lnTo>
                  <a:lnTo>
                    <a:pt x="150" y="138"/>
                  </a:lnTo>
                  <a:lnTo>
                    <a:pt x="168" y="126"/>
                  </a:lnTo>
                  <a:lnTo>
                    <a:pt x="162" y="114"/>
                  </a:lnTo>
                  <a:lnTo>
                    <a:pt x="162" y="90"/>
                  </a:lnTo>
                  <a:lnTo>
                    <a:pt x="144" y="84"/>
                  </a:lnTo>
                  <a:lnTo>
                    <a:pt x="120" y="54"/>
                  </a:lnTo>
                  <a:lnTo>
                    <a:pt x="108" y="4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7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3EA62C48-8C49-8844-AB7D-5BD0C9F49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239" y="4809187"/>
              <a:ext cx="319490" cy="343094"/>
            </a:xfrm>
            <a:custGeom>
              <a:avLst/>
              <a:gdLst>
                <a:gd name="T0" fmla="*/ 2147483647 w 10141"/>
                <a:gd name="T1" fmla="*/ 2147483647 h 10000"/>
                <a:gd name="T2" fmla="*/ 2147483647 w 10141"/>
                <a:gd name="T3" fmla="*/ 2147483647 h 10000"/>
                <a:gd name="T4" fmla="*/ 2147483647 w 10141"/>
                <a:gd name="T5" fmla="*/ 2147483647 h 10000"/>
                <a:gd name="T6" fmla="*/ 2147483647 w 10141"/>
                <a:gd name="T7" fmla="*/ 2147483647 h 10000"/>
                <a:gd name="T8" fmla="*/ 2147483647 w 10141"/>
                <a:gd name="T9" fmla="*/ 2147483647 h 10000"/>
                <a:gd name="T10" fmla="*/ 2147483647 w 10141"/>
                <a:gd name="T11" fmla="*/ 2147483647 h 10000"/>
                <a:gd name="T12" fmla="*/ 2147483647 w 10141"/>
                <a:gd name="T13" fmla="*/ 2147483647 h 10000"/>
                <a:gd name="T14" fmla="*/ 2147483647 w 10141"/>
                <a:gd name="T15" fmla="*/ 2147483647 h 10000"/>
                <a:gd name="T16" fmla="*/ 2147483647 w 10141"/>
                <a:gd name="T17" fmla="*/ 2147483647 h 10000"/>
                <a:gd name="T18" fmla="*/ 2147483647 w 10141"/>
                <a:gd name="T19" fmla="*/ 2147483647 h 10000"/>
                <a:gd name="T20" fmla="*/ 2147483647 w 10141"/>
                <a:gd name="T21" fmla="*/ 2147483647 h 10000"/>
                <a:gd name="T22" fmla="*/ 2147483647 w 10141"/>
                <a:gd name="T23" fmla="*/ 2147483647 h 10000"/>
                <a:gd name="T24" fmla="*/ 2147483647 w 10141"/>
                <a:gd name="T25" fmla="*/ 2147483647 h 10000"/>
                <a:gd name="T26" fmla="*/ 2147483647 w 10141"/>
                <a:gd name="T27" fmla="*/ 0 h 10000"/>
                <a:gd name="T28" fmla="*/ 2147483647 w 10141"/>
                <a:gd name="T29" fmla="*/ 2147483647 h 10000"/>
                <a:gd name="T30" fmla="*/ 2147483647 w 10141"/>
                <a:gd name="T31" fmla="*/ 2147483647 h 10000"/>
                <a:gd name="T32" fmla="*/ 2147483647 w 10141"/>
                <a:gd name="T33" fmla="*/ 2147483647 h 10000"/>
                <a:gd name="T34" fmla="*/ 2147483647 w 10141"/>
                <a:gd name="T35" fmla="*/ 2147483647 h 10000"/>
                <a:gd name="T36" fmla="*/ 2147483647 w 10141"/>
                <a:gd name="T37" fmla="*/ 2147483647 h 10000"/>
                <a:gd name="T38" fmla="*/ 2147483647 w 10141"/>
                <a:gd name="T39" fmla="*/ 2147483647 h 10000"/>
                <a:gd name="T40" fmla="*/ 2147483647 w 10141"/>
                <a:gd name="T41" fmla="*/ 2147483647 h 10000"/>
                <a:gd name="T42" fmla="*/ 2147483647 w 10141"/>
                <a:gd name="T43" fmla="*/ 2147483647 h 10000"/>
                <a:gd name="T44" fmla="*/ 2147483647 w 10141"/>
                <a:gd name="T45" fmla="*/ 2147483647 h 10000"/>
                <a:gd name="T46" fmla="*/ 2147483647 w 10141"/>
                <a:gd name="T47" fmla="*/ 2147483647 h 10000"/>
                <a:gd name="T48" fmla="*/ 2147483647 w 10141"/>
                <a:gd name="T49" fmla="*/ 2147483647 h 10000"/>
                <a:gd name="T50" fmla="*/ 2147483647 w 10141"/>
                <a:gd name="T51" fmla="*/ 2147483647 h 10000"/>
                <a:gd name="T52" fmla="*/ 2147483647 w 10141"/>
                <a:gd name="T53" fmla="*/ 2147483647 h 10000"/>
                <a:gd name="T54" fmla="*/ 2147483647 w 10141"/>
                <a:gd name="T55" fmla="*/ 2147483647 h 10000"/>
                <a:gd name="T56" fmla="*/ 2147483647 w 10141"/>
                <a:gd name="T57" fmla="*/ 2147483647 h 10000"/>
                <a:gd name="T58" fmla="*/ 2147483647 w 10141"/>
                <a:gd name="T59" fmla="*/ 2147483647 h 10000"/>
                <a:gd name="T60" fmla="*/ 2147483647 w 10141"/>
                <a:gd name="T61" fmla="*/ 2147483647 h 100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141" h="10000">
                  <a:moveTo>
                    <a:pt x="6087" y="9512"/>
                  </a:moveTo>
                  <a:lnTo>
                    <a:pt x="6087" y="9024"/>
                  </a:lnTo>
                  <a:lnTo>
                    <a:pt x="8249" y="7561"/>
                  </a:lnTo>
                  <a:lnTo>
                    <a:pt x="9600" y="7561"/>
                  </a:lnTo>
                  <a:lnTo>
                    <a:pt x="10141" y="7805"/>
                  </a:lnTo>
                  <a:lnTo>
                    <a:pt x="10141" y="6098"/>
                  </a:lnTo>
                  <a:lnTo>
                    <a:pt x="10141" y="5122"/>
                  </a:lnTo>
                  <a:cubicBezTo>
                    <a:pt x="10141" y="5122"/>
                    <a:pt x="8790" y="4878"/>
                    <a:pt x="8519" y="4878"/>
                  </a:cubicBezTo>
                  <a:lnTo>
                    <a:pt x="7979" y="4146"/>
                  </a:lnTo>
                  <a:lnTo>
                    <a:pt x="7979" y="3171"/>
                  </a:lnTo>
                  <a:lnTo>
                    <a:pt x="6087" y="2439"/>
                  </a:lnTo>
                  <a:lnTo>
                    <a:pt x="4465" y="1707"/>
                  </a:lnTo>
                  <a:lnTo>
                    <a:pt x="4195" y="244"/>
                  </a:lnTo>
                  <a:lnTo>
                    <a:pt x="2573" y="0"/>
                  </a:lnTo>
                  <a:lnTo>
                    <a:pt x="1492" y="732"/>
                  </a:lnTo>
                  <a:lnTo>
                    <a:pt x="411" y="976"/>
                  </a:lnTo>
                  <a:cubicBezTo>
                    <a:pt x="591" y="1220"/>
                    <a:pt x="924" y="1260"/>
                    <a:pt x="952" y="1707"/>
                  </a:cubicBezTo>
                  <a:cubicBezTo>
                    <a:pt x="980" y="2154"/>
                    <a:pt x="691" y="3085"/>
                    <a:pt x="578" y="3659"/>
                  </a:cubicBezTo>
                  <a:cubicBezTo>
                    <a:pt x="465" y="4234"/>
                    <a:pt x="368" y="4765"/>
                    <a:pt x="272" y="5154"/>
                  </a:cubicBezTo>
                  <a:cubicBezTo>
                    <a:pt x="176" y="5543"/>
                    <a:pt x="-27" y="5787"/>
                    <a:pt x="2" y="5992"/>
                  </a:cubicBezTo>
                  <a:cubicBezTo>
                    <a:pt x="31" y="6197"/>
                    <a:pt x="243" y="6244"/>
                    <a:pt x="446" y="6383"/>
                  </a:cubicBezTo>
                  <a:cubicBezTo>
                    <a:pt x="649" y="6522"/>
                    <a:pt x="1138" y="6592"/>
                    <a:pt x="1222" y="6829"/>
                  </a:cubicBezTo>
                  <a:cubicBezTo>
                    <a:pt x="1306" y="7066"/>
                    <a:pt x="1042" y="7480"/>
                    <a:pt x="952" y="7805"/>
                  </a:cubicBezTo>
                  <a:lnTo>
                    <a:pt x="2033" y="9512"/>
                  </a:lnTo>
                  <a:lnTo>
                    <a:pt x="2303" y="10000"/>
                  </a:lnTo>
                  <a:lnTo>
                    <a:pt x="2844" y="9756"/>
                  </a:lnTo>
                  <a:lnTo>
                    <a:pt x="3384" y="9756"/>
                  </a:lnTo>
                  <a:lnTo>
                    <a:pt x="4736" y="10000"/>
                  </a:lnTo>
                  <a:lnTo>
                    <a:pt x="5006" y="9756"/>
                  </a:lnTo>
                  <a:lnTo>
                    <a:pt x="6087" y="9512"/>
                  </a:ln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51C7BE3A-9148-4A4C-9C30-F9E2F2A43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642" y="4289806"/>
              <a:ext cx="140728" cy="214197"/>
            </a:xfrm>
            <a:custGeom>
              <a:avLst/>
              <a:gdLst>
                <a:gd name="T0" fmla="*/ 2147483647 w 90"/>
                <a:gd name="T1" fmla="*/ 2147483647 h 138"/>
                <a:gd name="T2" fmla="*/ 2147483647 w 90"/>
                <a:gd name="T3" fmla="*/ 2147483647 h 138"/>
                <a:gd name="T4" fmla="*/ 2147483647 w 90"/>
                <a:gd name="T5" fmla="*/ 2147483647 h 138"/>
                <a:gd name="T6" fmla="*/ 2147483647 w 90"/>
                <a:gd name="T7" fmla="*/ 2147483647 h 138"/>
                <a:gd name="T8" fmla="*/ 2147483647 w 90"/>
                <a:gd name="T9" fmla="*/ 2147483647 h 138"/>
                <a:gd name="T10" fmla="*/ 2147483647 w 90"/>
                <a:gd name="T11" fmla="*/ 2147483647 h 138"/>
                <a:gd name="T12" fmla="*/ 2147483647 w 90"/>
                <a:gd name="T13" fmla="*/ 2147483647 h 138"/>
                <a:gd name="T14" fmla="*/ 2147483647 w 90"/>
                <a:gd name="T15" fmla="*/ 0 h 138"/>
                <a:gd name="T16" fmla="*/ 2147483647 w 90"/>
                <a:gd name="T17" fmla="*/ 2147483647 h 138"/>
                <a:gd name="T18" fmla="*/ 0 w 90"/>
                <a:gd name="T19" fmla="*/ 2147483647 h 138"/>
                <a:gd name="T20" fmla="*/ 2147483647 w 90"/>
                <a:gd name="T21" fmla="*/ 2147483647 h 138"/>
                <a:gd name="T22" fmla="*/ 2147483647 w 90"/>
                <a:gd name="T23" fmla="*/ 2147483647 h 138"/>
                <a:gd name="T24" fmla="*/ 2147483647 w 90"/>
                <a:gd name="T25" fmla="*/ 2147483647 h 138"/>
                <a:gd name="T26" fmla="*/ 2147483647 w 90"/>
                <a:gd name="T27" fmla="*/ 2147483647 h 138"/>
                <a:gd name="T28" fmla="*/ 2147483647 w 90"/>
                <a:gd name="T29" fmla="*/ 2147483647 h 138"/>
                <a:gd name="T30" fmla="*/ 2147483647 w 90"/>
                <a:gd name="T31" fmla="*/ 2147483647 h 138"/>
                <a:gd name="T32" fmla="*/ 2147483647 w 90"/>
                <a:gd name="T33" fmla="*/ 2147483647 h 138"/>
                <a:gd name="T34" fmla="*/ 2147483647 w 90"/>
                <a:gd name="T35" fmla="*/ 2147483647 h 1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0" h="138">
                  <a:moveTo>
                    <a:pt x="90" y="126"/>
                  </a:moveTo>
                  <a:lnTo>
                    <a:pt x="78" y="102"/>
                  </a:lnTo>
                  <a:lnTo>
                    <a:pt x="66" y="78"/>
                  </a:lnTo>
                  <a:lnTo>
                    <a:pt x="84" y="60"/>
                  </a:lnTo>
                  <a:lnTo>
                    <a:pt x="90" y="42"/>
                  </a:lnTo>
                  <a:lnTo>
                    <a:pt x="66" y="36"/>
                  </a:lnTo>
                  <a:lnTo>
                    <a:pt x="60" y="18"/>
                  </a:lnTo>
                  <a:lnTo>
                    <a:pt x="36" y="0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84"/>
                  </a:lnTo>
                  <a:lnTo>
                    <a:pt x="24" y="120"/>
                  </a:lnTo>
                  <a:lnTo>
                    <a:pt x="42" y="138"/>
                  </a:lnTo>
                  <a:lnTo>
                    <a:pt x="60" y="132"/>
                  </a:lnTo>
                  <a:lnTo>
                    <a:pt x="90" y="126"/>
                  </a:lnTo>
                </a:path>
              </a:pathLst>
            </a:custGeom>
            <a:grp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EC1269EC-CB44-3947-A48C-AC109C6B9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341" y="4365628"/>
              <a:ext cx="91283" cy="111837"/>
            </a:xfrm>
            <a:custGeom>
              <a:avLst/>
              <a:gdLst>
                <a:gd name="T0" fmla="*/ 2147483647 w 60"/>
                <a:gd name="T1" fmla="*/ 2147483647 h 72"/>
                <a:gd name="T2" fmla="*/ 2147483647 w 60"/>
                <a:gd name="T3" fmla="*/ 2147483647 h 72"/>
                <a:gd name="T4" fmla="*/ 2147483647 w 60"/>
                <a:gd name="T5" fmla="*/ 2147483647 h 72"/>
                <a:gd name="T6" fmla="*/ 2147483647 w 60"/>
                <a:gd name="T7" fmla="*/ 2147483647 h 72"/>
                <a:gd name="T8" fmla="*/ 2147483647 w 60"/>
                <a:gd name="T9" fmla="*/ 2147483647 h 72"/>
                <a:gd name="T10" fmla="*/ 2147483647 w 60"/>
                <a:gd name="T11" fmla="*/ 0 h 72"/>
                <a:gd name="T12" fmla="*/ 2147483647 w 60"/>
                <a:gd name="T13" fmla="*/ 0 h 72"/>
                <a:gd name="T14" fmla="*/ 0 w 60"/>
                <a:gd name="T15" fmla="*/ 2147483647 h 72"/>
                <a:gd name="T16" fmla="*/ 2147483647 w 60"/>
                <a:gd name="T17" fmla="*/ 2147483647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72">
                  <a:moveTo>
                    <a:pt x="6" y="42"/>
                  </a:moveTo>
                  <a:lnTo>
                    <a:pt x="6" y="66"/>
                  </a:lnTo>
                  <a:lnTo>
                    <a:pt x="12" y="72"/>
                  </a:lnTo>
                  <a:lnTo>
                    <a:pt x="36" y="60"/>
                  </a:lnTo>
                  <a:lnTo>
                    <a:pt x="60" y="24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6" y="4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CFFFAA34-732A-2845-AF38-65274F47C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139" y="4361837"/>
              <a:ext cx="116006" cy="130792"/>
            </a:xfrm>
            <a:custGeom>
              <a:avLst/>
              <a:gdLst>
                <a:gd name="T0" fmla="*/ 2147483647 w 72"/>
                <a:gd name="T1" fmla="*/ 2147483647 h 84"/>
                <a:gd name="T2" fmla="*/ 2147483647 w 72"/>
                <a:gd name="T3" fmla="*/ 2147483647 h 84"/>
                <a:gd name="T4" fmla="*/ 2147483647 w 72"/>
                <a:gd name="T5" fmla="*/ 2147483647 h 84"/>
                <a:gd name="T6" fmla="*/ 2147483647 w 72"/>
                <a:gd name="T7" fmla="*/ 2147483647 h 84"/>
                <a:gd name="T8" fmla="*/ 2147483647 w 72"/>
                <a:gd name="T9" fmla="*/ 2147483647 h 84"/>
                <a:gd name="T10" fmla="*/ 2147483647 w 72"/>
                <a:gd name="T11" fmla="*/ 0 h 84"/>
                <a:gd name="T12" fmla="*/ 2147483647 w 72"/>
                <a:gd name="T13" fmla="*/ 2147483647 h 84"/>
                <a:gd name="T14" fmla="*/ 0 w 72"/>
                <a:gd name="T15" fmla="*/ 2147483647 h 84"/>
                <a:gd name="T16" fmla="*/ 2147483647 w 72"/>
                <a:gd name="T17" fmla="*/ 2147483647 h 84"/>
                <a:gd name="T18" fmla="*/ 2147483647 w 72"/>
                <a:gd name="T19" fmla="*/ 2147483647 h 84"/>
                <a:gd name="T20" fmla="*/ 2147483647 w 72"/>
                <a:gd name="T21" fmla="*/ 2147483647 h 84"/>
                <a:gd name="T22" fmla="*/ 2147483647 w 72"/>
                <a:gd name="T23" fmla="*/ 2147483647 h 84"/>
                <a:gd name="T24" fmla="*/ 2147483647 w 72"/>
                <a:gd name="T25" fmla="*/ 2147483647 h 84"/>
                <a:gd name="T26" fmla="*/ 2147483647 w 72"/>
                <a:gd name="T27" fmla="*/ 2147483647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" h="84">
                  <a:moveTo>
                    <a:pt x="72" y="78"/>
                  </a:moveTo>
                  <a:lnTo>
                    <a:pt x="72" y="54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18"/>
                  </a:lnTo>
                  <a:lnTo>
                    <a:pt x="0" y="36"/>
                  </a:lnTo>
                  <a:lnTo>
                    <a:pt x="12" y="6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42" y="78"/>
                  </a:lnTo>
                  <a:lnTo>
                    <a:pt x="72" y="78"/>
                  </a:lnTo>
                </a:path>
              </a:pathLst>
            </a:custGeom>
            <a:grp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33079279-CF5F-6B4F-B6A3-E16164FA4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645" y="4189341"/>
              <a:ext cx="399362" cy="335513"/>
            </a:xfrm>
            <a:custGeom>
              <a:avLst/>
              <a:gdLst>
                <a:gd name="T0" fmla="*/ 2147483647 w 43"/>
                <a:gd name="T1" fmla="*/ 2147483647 h 36"/>
                <a:gd name="T2" fmla="*/ 2147483647 w 43"/>
                <a:gd name="T3" fmla="*/ 2147483647 h 36"/>
                <a:gd name="T4" fmla="*/ 2147483647 w 43"/>
                <a:gd name="T5" fmla="*/ 2147483647 h 36"/>
                <a:gd name="T6" fmla="*/ 2147483647 w 43"/>
                <a:gd name="T7" fmla="*/ 2147483647 h 36"/>
                <a:gd name="T8" fmla="*/ 2147483647 w 43"/>
                <a:gd name="T9" fmla="*/ 2147483647 h 36"/>
                <a:gd name="T10" fmla="*/ 2147483647 w 43"/>
                <a:gd name="T11" fmla="*/ 2147483647 h 36"/>
                <a:gd name="T12" fmla="*/ 2147483647 w 43"/>
                <a:gd name="T13" fmla="*/ 2147483647 h 36"/>
                <a:gd name="T14" fmla="*/ 2147483647 w 43"/>
                <a:gd name="T15" fmla="*/ 2147483647 h 36"/>
                <a:gd name="T16" fmla="*/ 2147483647 w 43"/>
                <a:gd name="T17" fmla="*/ 2147483647 h 36"/>
                <a:gd name="T18" fmla="*/ 2147483647 w 43"/>
                <a:gd name="T19" fmla="*/ 2147483647 h 36"/>
                <a:gd name="T20" fmla="*/ 2147483647 w 43"/>
                <a:gd name="T21" fmla="*/ 2147483647 h 36"/>
                <a:gd name="T22" fmla="*/ 2147483647 w 43"/>
                <a:gd name="T23" fmla="*/ 2147483647 h 36"/>
                <a:gd name="T24" fmla="*/ 2147483647 w 43"/>
                <a:gd name="T25" fmla="*/ 2147483647 h 36"/>
                <a:gd name="T26" fmla="*/ 2147483647 w 43"/>
                <a:gd name="T27" fmla="*/ 0 h 36"/>
                <a:gd name="T28" fmla="*/ 2147483647 w 43"/>
                <a:gd name="T29" fmla="*/ 2147483647 h 36"/>
                <a:gd name="T30" fmla="*/ 0 w 43"/>
                <a:gd name="T31" fmla="*/ 2147483647 h 36"/>
                <a:gd name="T32" fmla="*/ 2147483647 w 43"/>
                <a:gd name="T33" fmla="*/ 2147483647 h 36"/>
                <a:gd name="T34" fmla="*/ 2147483647 w 43"/>
                <a:gd name="T35" fmla="*/ 2147483647 h 36"/>
                <a:gd name="T36" fmla="*/ 2147483647 w 43"/>
                <a:gd name="T37" fmla="*/ 2147483647 h 36"/>
                <a:gd name="T38" fmla="*/ 2147483647 w 43"/>
                <a:gd name="T39" fmla="*/ 2147483647 h 36"/>
                <a:gd name="T40" fmla="*/ 2147483647 w 43"/>
                <a:gd name="T41" fmla="*/ 2147483647 h 36"/>
                <a:gd name="T42" fmla="*/ 2147483647 w 43"/>
                <a:gd name="T43" fmla="*/ 2147483647 h 36"/>
                <a:gd name="T44" fmla="*/ 2147483647 w 43"/>
                <a:gd name="T45" fmla="*/ 2147483647 h 36"/>
                <a:gd name="T46" fmla="*/ 2147483647 w 43"/>
                <a:gd name="T47" fmla="*/ 2147483647 h 36"/>
                <a:gd name="T48" fmla="*/ 2147483647 w 43"/>
                <a:gd name="T49" fmla="*/ 2147483647 h 36"/>
                <a:gd name="T50" fmla="*/ 2147483647 w 43"/>
                <a:gd name="T51" fmla="*/ 2147483647 h 36"/>
                <a:gd name="T52" fmla="*/ 2147483647 w 43"/>
                <a:gd name="T53" fmla="*/ 2147483647 h 36"/>
                <a:gd name="T54" fmla="*/ 2147483647 w 43"/>
                <a:gd name="T55" fmla="*/ 2147483647 h 36"/>
                <a:gd name="T56" fmla="*/ 2147483647 w 43"/>
                <a:gd name="T57" fmla="*/ 2147483647 h 36"/>
                <a:gd name="T58" fmla="*/ 2147483647 w 43"/>
                <a:gd name="T59" fmla="*/ 2147483647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3" h="36">
                  <a:moveTo>
                    <a:pt x="38" y="21"/>
                  </a:move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7" y="3"/>
                    <a:pt x="6" y="3"/>
                  </a:cubicBezTo>
                  <a:cubicBezTo>
                    <a:pt x="5" y="3"/>
                    <a:pt x="5" y="1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1"/>
                    <a:pt x="38" y="21"/>
                    <a:pt x="38" y="21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6182CCE6-3CEA-7346-9C0A-9CEF925A9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339" y="4486943"/>
              <a:ext cx="161647" cy="178182"/>
            </a:xfrm>
            <a:custGeom>
              <a:avLst/>
              <a:gdLst>
                <a:gd name="T0" fmla="*/ 2147483647 w 102"/>
                <a:gd name="T1" fmla="*/ 2147483647 h 114"/>
                <a:gd name="T2" fmla="*/ 2147483647 w 102"/>
                <a:gd name="T3" fmla="*/ 2147483647 h 114"/>
                <a:gd name="T4" fmla="*/ 2147483647 w 102"/>
                <a:gd name="T5" fmla="*/ 2147483647 h 114"/>
                <a:gd name="T6" fmla="*/ 2147483647 w 102"/>
                <a:gd name="T7" fmla="*/ 2147483647 h 114"/>
                <a:gd name="T8" fmla="*/ 2147483647 w 102"/>
                <a:gd name="T9" fmla="*/ 2147483647 h 114"/>
                <a:gd name="T10" fmla="*/ 2147483647 w 102"/>
                <a:gd name="T11" fmla="*/ 2147483647 h 114"/>
                <a:gd name="T12" fmla="*/ 2147483647 w 102"/>
                <a:gd name="T13" fmla="*/ 0 h 114"/>
                <a:gd name="T14" fmla="*/ 2147483647 w 102"/>
                <a:gd name="T15" fmla="*/ 2147483647 h 114"/>
                <a:gd name="T16" fmla="*/ 0 w 102"/>
                <a:gd name="T17" fmla="*/ 2147483647 h 114"/>
                <a:gd name="T18" fmla="*/ 2147483647 w 102"/>
                <a:gd name="T19" fmla="*/ 2147483647 h 114"/>
                <a:gd name="T20" fmla="*/ 0 w 102"/>
                <a:gd name="T21" fmla="*/ 2147483647 h 114"/>
                <a:gd name="T22" fmla="*/ 2147483647 w 102"/>
                <a:gd name="T23" fmla="*/ 2147483647 h 114"/>
                <a:gd name="T24" fmla="*/ 2147483647 w 10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14">
                  <a:moveTo>
                    <a:pt x="24" y="114"/>
                  </a:moveTo>
                  <a:lnTo>
                    <a:pt x="48" y="90"/>
                  </a:lnTo>
                  <a:lnTo>
                    <a:pt x="66" y="84"/>
                  </a:lnTo>
                  <a:lnTo>
                    <a:pt x="90" y="60"/>
                  </a:lnTo>
                  <a:lnTo>
                    <a:pt x="102" y="36"/>
                  </a:lnTo>
                  <a:lnTo>
                    <a:pt x="78" y="18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0" y="66"/>
                  </a:lnTo>
                  <a:lnTo>
                    <a:pt x="12" y="90"/>
                  </a:lnTo>
                  <a:lnTo>
                    <a:pt x="0" y="96"/>
                  </a:lnTo>
                  <a:lnTo>
                    <a:pt x="6" y="108"/>
                  </a:lnTo>
                  <a:lnTo>
                    <a:pt x="24" y="1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02B481F2-916D-F94E-823D-EE72BD36C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810" y="2504198"/>
              <a:ext cx="58953" cy="115628"/>
            </a:xfrm>
            <a:custGeom>
              <a:avLst/>
              <a:gdLst>
                <a:gd name="T0" fmla="*/ 1 w 429209"/>
                <a:gd name="T1" fmla="*/ 16 h 839755"/>
                <a:gd name="T2" fmla="*/ 1 w 429209"/>
                <a:gd name="T3" fmla="*/ 11 h 839755"/>
                <a:gd name="T4" fmla="*/ 0 w 429209"/>
                <a:gd name="T5" fmla="*/ 11 h 839755"/>
                <a:gd name="T6" fmla="*/ 2 w 429209"/>
                <a:gd name="T7" fmla="*/ 3 h 839755"/>
                <a:gd name="T8" fmla="*/ 5 w 429209"/>
                <a:gd name="T9" fmla="*/ 3 h 839755"/>
                <a:gd name="T10" fmla="*/ 8 w 429209"/>
                <a:gd name="T11" fmla="*/ 0 h 839755"/>
                <a:gd name="T12" fmla="*/ 8 w 429209"/>
                <a:gd name="T13" fmla="*/ 5 h 839755"/>
                <a:gd name="T14" fmla="*/ 8 w 429209"/>
                <a:gd name="T15" fmla="*/ 8 h 839755"/>
                <a:gd name="T16" fmla="*/ 4 w 429209"/>
                <a:gd name="T17" fmla="*/ 13 h 839755"/>
                <a:gd name="T18" fmla="*/ 4 w 429209"/>
                <a:gd name="T19" fmla="*/ 17 h 839755"/>
                <a:gd name="T20" fmla="*/ 2 w 429209"/>
                <a:gd name="T21" fmla="*/ 16 h 839755"/>
                <a:gd name="T22" fmla="*/ 1 w 429209"/>
                <a:gd name="T23" fmla="*/ 16 h 8397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9209" h="839755">
                  <a:moveTo>
                    <a:pt x="53214" y="797282"/>
                  </a:moveTo>
                  <a:cubicBezTo>
                    <a:pt x="54137" y="718133"/>
                    <a:pt x="55061" y="638985"/>
                    <a:pt x="55984" y="559836"/>
                  </a:cubicBezTo>
                  <a:lnTo>
                    <a:pt x="0" y="522514"/>
                  </a:lnTo>
                  <a:lnTo>
                    <a:pt x="111968" y="130628"/>
                  </a:lnTo>
                  <a:lnTo>
                    <a:pt x="261258" y="130628"/>
                  </a:lnTo>
                  <a:lnTo>
                    <a:pt x="391886" y="0"/>
                  </a:lnTo>
                  <a:lnTo>
                    <a:pt x="410547" y="261257"/>
                  </a:lnTo>
                  <a:lnTo>
                    <a:pt x="429209" y="410547"/>
                  </a:lnTo>
                  <a:lnTo>
                    <a:pt x="223935" y="634481"/>
                  </a:lnTo>
                  <a:lnTo>
                    <a:pt x="223935" y="839755"/>
                  </a:lnTo>
                  <a:lnTo>
                    <a:pt x="111968" y="783771"/>
                  </a:lnTo>
                  <a:lnTo>
                    <a:pt x="53214" y="79728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EBA7EB4F-EDE4-0744-93AE-6989F7967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2680" y="3323076"/>
              <a:ext cx="524876" cy="498529"/>
            </a:xfrm>
            <a:custGeom>
              <a:avLst/>
              <a:gdLst>
                <a:gd name="T0" fmla="*/ 466397904 w 10944"/>
                <a:gd name="T1" fmla="*/ 611944579 h 10652"/>
                <a:gd name="T2" fmla="*/ 517357383 w 10944"/>
                <a:gd name="T3" fmla="*/ 582817865 h 10652"/>
                <a:gd name="T4" fmla="*/ 462547877 w 10944"/>
                <a:gd name="T5" fmla="*/ 488039035 h 10652"/>
                <a:gd name="T6" fmla="*/ 473072204 w 10944"/>
                <a:gd name="T7" fmla="*/ 451330707 h 10652"/>
                <a:gd name="T8" fmla="*/ 492840160 w 10944"/>
                <a:gd name="T9" fmla="*/ 428221700 h 10652"/>
                <a:gd name="T10" fmla="*/ 543863776 w 10944"/>
                <a:gd name="T11" fmla="*/ 423588226 h 10652"/>
                <a:gd name="T12" fmla="*/ 607658881 w 10944"/>
                <a:gd name="T13" fmla="*/ 305580529 h 10652"/>
                <a:gd name="T14" fmla="*/ 642894364 w 10944"/>
                <a:gd name="T15" fmla="*/ 229636695 h 10652"/>
                <a:gd name="T16" fmla="*/ 664587393 w 10944"/>
                <a:gd name="T17" fmla="*/ 152068986 h 10652"/>
                <a:gd name="T18" fmla="*/ 623382877 w 10944"/>
                <a:gd name="T19" fmla="*/ 124868816 h 10652"/>
                <a:gd name="T20" fmla="*/ 628260338 w 10944"/>
                <a:gd name="T21" fmla="*/ 67939730 h 10652"/>
                <a:gd name="T22" fmla="*/ 699372476 w 10944"/>
                <a:gd name="T23" fmla="*/ 50969780 h 10652"/>
                <a:gd name="T24" fmla="*/ 686216285 w 10944"/>
                <a:gd name="T25" fmla="*/ 28103512 h 10652"/>
                <a:gd name="T26" fmla="*/ 656821561 w 10944"/>
                <a:gd name="T27" fmla="*/ 10771002 h 10652"/>
                <a:gd name="T28" fmla="*/ 619082409 w 10944"/>
                <a:gd name="T29" fmla="*/ 59930 h 10652"/>
                <a:gd name="T30" fmla="*/ 538858041 w 10944"/>
                <a:gd name="T31" fmla="*/ 14261453 h 10652"/>
                <a:gd name="T32" fmla="*/ 499836628 w 10944"/>
                <a:gd name="T33" fmla="*/ 15826966 h 10652"/>
                <a:gd name="T34" fmla="*/ 454782044 w 10944"/>
                <a:gd name="T35" fmla="*/ 34482211 h 10652"/>
                <a:gd name="T36" fmla="*/ 444961383 w 10944"/>
                <a:gd name="T37" fmla="*/ 97668646 h 10652"/>
                <a:gd name="T38" fmla="*/ 444961383 w 10944"/>
                <a:gd name="T39" fmla="*/ 124868816 h 10652"/>
                <a:gd name="T40" fmla="*/ 431162420 w 10944"/>
                <a:gd name="T41" fmla="*/ 138468137 h 10652"/>
                <a:gd name="T42" fmla="*/ 415566658 w 10944"/>
                <a:gd name="T43" fmla="*/ 185586397 h 10652"/>
                <a:gd name="T44" fmla="*/ 335085862 w 10944"/>
                <a:gd name="T45" fmla="*/ 220309818 h 10652"/>
                <a:gd name="T46" fmla="*/ 293945443 w 10944"/>
                <a:gd name="T47" fmla="*/ 247509987 h 10652"/>
                <a:gd name="T48" fmla="*/ 252678431 w 10944"/>
                <a:gd name="T49" fmla="*/ 301609187 h 10652"/>
                <a:gd name="T50" fmla="*/ 170399193 w 10944"/>
                <a:gd name="T51" fmla="*/ 315630998 h 10652"/>
                <a:gd name="T52" fmla="*/ 91072464 w 10944"/>
                <a:gd name="T53" fmla="*/ 376711138 h 10652"/>
                <a:gd name="T54" fmla="*/ 10846495 w 10944"/>
                <a:gd name="T55" fmla="*/ 372979477 h 10652"/>
                <a:gd name="T56" fmla="*/ 44990446 w 10944"/>
                <a:gd name="T57" fmla="*/ 421723141 h 10652"/>
                <a:gd name="T58" fmla="*/ 85423996 w 10944"/>
                <a:gd name="T59" fmla="*/ 440739456 h 10652"/>
                <a:gd name="T60" fmla="*/ 86515528 w 10944"/>
                <a:gd name="T61" fmla="*/ 460296554 h 10652"/>
                <a:gd name="T62" fmla="*/ 88055899 w 10944"/>
                <a:gd name="T63" fmla="*/ 479133079 h 10652"/>
                <a:gd name="T64" fmla="*/ 65014870 w 10944"/>
                <a:gd name="T65" fmla="*/ 489483159 h 10652"/>
                <a:gd name="T66" fmla="*/ 20665555 w 10944"/>
                <a:gd name="T67" fmla="*/ 524205012 h 10652"/>
                <a:gd name="T68" fmla="*/ 30035855 w 10944"/>
                <a:gd name="T69" fmla="*/ 552488275 h 10652"/>
                <a:gd name="T70" fmla="*/ 392783739 w 10944"/>
                <a:gd name="T71" fmla="*/ 641009795 h 10652"/>
                <a:gd name="T72" fmla="*/ 409535130 w 10944"/>
                <a:gd name="T73" fmla="*/ 632103879 h 10652"/>
                <a:gd name="T74" fmla="*/ 466397904 w 10944"/>
                <a:gd name="T75" fmla="*/ 611944579 h 106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944" h="10652">
                  <a:moveTo>
                    <a:pt x="7267" y="10169"/>
                  </a:moveTo>
                  <a:cubicBezTo>
                    <a:pt x="7552" y="10018"/>
                    <a:pt x="8071" y="10028"/>
                    <a:pt x="8061" y="9685"/>
                  </a:cubicBezTo>
                  <a:cubicBezTo>
                    <a:pt x="8051" y="9342"/>
                    <a:pt x="7322" y="8474"/>
                    <a:pt x="7207" y="8110"/>
                  </a:cubicBezTo>
                  <a:cubicBezTo>
                    <a:pt x="7092" y="7746"/>
                    <a:pt x="7292" y="7666"/>
                    <a:pt x="7371" y="7500"/>
                  </a:cubicBezTo>
                  <a:cubicBezTo>
                    <a:pt x="7450" y="7334"/>
                    <a:pt x="7495" y="7193"/>
                    <a:pt x="7679" y="7116"/>
                  </a:cubicBezTo>
                  <a:cubicBezTo>
                    <a:pt x="7863" y="7039"/>
                    <a:pt x="8176" y="7379"/>
                    <a:pt x="8474" y="7039"/>
                  </a:cubicBezTo>
                  <a:cubicBezTo>
                    <a:pt x="8772" y="6699"/>
                    <a:pt x="9211" y="5615"/>
                    <a:pt x="9468" y="5078"/>
                  </a:cubicBezTo>
                  <a:cubicBezTo>
                    <a:pt x="9725" y="4541"/>
                    <a:pt x="9869" y="4241"/>
                    <a:pt x="10017" y="3816"/>
                  </a:cubicBezTo>
                  <a:cubicBezTo>
                    <a:pt x="10165" y="3391"/>
                    <a:pt x="10406" y="2817"/>
                    <a:pt x="10355" y="2527"/>
                  </a:cubicBezTo>
                  <a:cubicBezTo>
                    <a:pt x="10304" y="2237"/>
                    <a:pt x="9687" y="2325"/>
                    <a:pt x="9713" y="2075"/>
                  </a:cubicBezTo>
                  <a:cubicBezTo>
                    <a:pt x="9740" y="1811"/>
                    <a:pt x="9649" y="1164"/>
                    <a:pt x="9789" y="1129"/>
                  </a:cubicBezTo>
                  <a:cubicBezTo>
                    <a:pt x="10290" y="1004"/>
                    <a:pt x="10747" y="957"/>
                    <a:pt x="10897" y="847"/>
                  </a:cubicBezTo>
                  <a:cubicBezTo>
                    <a:pt x="11047" y="737"/>
                    <a:pt x="10802" y="578"/>
                    <a:pt x="10692" y="467"/>
                  </a:cubicBezTo>
                  <a:cubicBezTo>
                    <a:pt x="10582" y="356"/>
                    <a:pt x="10409" y="257"/>
                    <a:pt x="10234" y="179"/>
                  </a:cubicBezTo>
                  <a:cubicBezTo>
                    <a:pt x="10060" y="102"/>
                    <a:pt x="9954" y="-9"/>
                    <a:pt x="9646" y="1"/>
                  </a:cubicBezTo>
                  <a:cubicBezTo>
                    <a:pt x="9341" y="11"/>
                    <a:pt x="8705" y="193"/>
                    <a:pt x="8396" y="237"/>
                  </a:cubicBezTo>
                  <a:cubicBezTo>
                    <a:pt x="8087" y="279"/>
                    <a:pt x="8007" y="208"/>
                    <a:pt x="7788" y="263"/>
                  </a:cubicBezTo>
                  <a:cubicBezTo>
                    <a:pt x="7570" y="320"/>
                    <a:pt x="7301" y="573"/>
                    <a:pt x="7086" y="573"/>
                  </a:cubicBezTo>
                  <a:cubicBezTo>
                    <a:pt x="7035" y="922"/>
                    <a:pt x="6959" y="1372"/>
                    <a:pt x="6933" y="1623"/>
                  </a:cubicBezTo>
                  <a:cubicBezTo>
                    <a:pt x="6907" y="1873"/>
                    <a:pt x="6933" y="1924"/>
                    <a:pt x="6933" y="2075"/>
                  </a:cubicBezTo>
                  <a:cubicBezTo>
                    <a:pt x="6861" y="2150"/>
                    <a:pt x="6794" y="2133"/>
                    <a:pt x="6718" y="2301"/>
                  </a:cubicBezTo>
                  <a:cubicBezTo>
                    <a:pt x="6642" y="2469"/>
                    <a:pt x="6556" y="2823"/>
                    <a:pt x="6475" y="3084"/>
                  </a:cubicBezTo>
                  <a:cubicBezTo>
                    <a:pt x="6475" y="3084"/>
                    <a:pt x="5537" y="3490"/>
                    <a:pt x="5221" y="3661"/>
                  </a:cubicBezTo>
                  <a:cubicBezTo>
                    <a:pt x="4905" y="3832"/>
                    <a:pt x="4793" y="3888"/>
                    <a:pt x="4580" y="4113"/>
                  </a:cubicBezTo>
                  <a:cubicBezTo>
                    <a:pt x="4366" y="4338"/>
                    <a:pt x="3937" y="5012"/>
                    <a:pt x="3937" y="5012"/>
                  </a:cubicBezTo>
                  <a:cubicBezTo>
                    <a:pt x="3937" y="5012"/>
                    <a:pt x="3074" y="5037"/>
                    <a:pt x="2655" y="5245"/>
                  </a:cubicBezTo>
                  <a:cubicBezTo>
                    <a:pt x="2236" y="5453"/>
                    <a:pt x="1833" y="6101"/>
                    <a:pt x="1419" y="6260"/>
                  </a:cubicBezTo>
                  <a:cubicBezTo>
                    <a:pt x="1005" y="6419"/>
                    <a:pt x="289" y="6073"/>
                    <a:pt x="169" y="6198"/>
                  </a:cubicBezTo>
                  <a:cubicBezTo>
                    <a:pt x="49" y="6323"/>
                    <a:pt x="507" y="6820"/>
                    <a:pt x="701" y="7008"/>
                  </a:cubicBezTo>
                  <a:cubicBezTo>
                    <a:pt x="895" y="7196"/>
                    <a:pt x="1223" y="7217"/>
                    <a:pt x="1331" y="7324"/>
                  </a:cubicBezTo>
                  <a:cubicBezTo>
                    <a:pt x="1439" y="7431"/>
                    <a:pt x="1341" y="7543"/>
                    <a:pt x="1348" y="7649"/>
                  </a:cubicBezTo>
                  <a:cubicBezTo>
                    <a:pt x="1355" y="7755"/>
                    <a:pt x="1428" y="7881"/>
                    <a:pt x="1372" y="7962"/>
                  </a:cubicBezTo>
                  <a:cubicBezTo>
                    <a:pt x="1316" y="8043"/>
                    <a:pt x="1188" y="8009"/>
                    <a:pt x="1013" y="8134"/>
                  </a:cubicBezTo>
                  <a:cubicBezTo>
                    <a:pt x="838" y="8259"/>
                    <a:pt x="295" y="8195"/>
                    <a:pt x="322" y="8711"/>
                  </a:cubicBezTo>
                  <a:cubicBezTo>
                    <a:pt x="331" y="8882"/>
                    <a:pt x="-498" y="8858"/>
                    <a:pt x="468" y="9181"/>
                  </a:cubicBezTo>
                  <a:cubicBezTo>
                    <a:pt x="1434" y="9504"/>
                    <a:pt x="5678" y="9982"/>
                    <a:pt x="6120" y="10652"/>
                  </a:cubicBezTo>
                  <a:lnTo>
                    <a:pt x="6381" y="10504"/>
                  </a:lnTo>
                  <a:lnTo>
                    <a:pt x="7267" y="1016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D88B597E-BFD0-5945-B738-E817E977C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5545" y="3328762"/>
              <a:ext cx="874793" cy="1063404"/>
            </a:xfrm>
            <a:custGeom>
              <a:avLst/>
              <a:gdLst>
                <a:gd name="T0" fmla="*/ 639173 w 10736"/>
                <a:gd name="T1" fmla="*/ 413856 h 10000"/>
                <a:gd name="T2" fmla="*/ 649104 w 10736"/>
                <a:gd name="T3" fmla="*/ 463284 h 10000"/>
                <a:gd name="T4" fmla="*/ 730250 w 10736"/>
                <a:gd name="T5" fmla="*/ 360688 h 10000"/>
                <a:gd name="T6" fmla="*/ 720523 w 10736"/>
                <a:gd name="T7" fmla="*/ 301019 h 10000"/>
                <a:gd name="T8" fmla="*/ 683929 w 10736"/>
                <a:gd name="T9" fmla="*/ 248474 h 10000"/>
                <a:gd name="T10" fmla="*/ 617271 w 10736"/>
                <a:gd name="T11" fmla="*/ 226209 h 10000"/>
                <a:gd name="T12" fmla="*/ 598089 w 10736"/>
                <a:gd name="T13" fmla="*/ 287927 h 10000"/>
                <a:gd name="T14" fmla="*/ 573875 w 10736"/>
                <a:gd name="T15" fmla="*/ 308054 h 10000"/>
                <a:gd name="T16" fmla="*/ 561971 w 10736"/>
                <a:gd name="T17" fmla="*/ 280446 h 10000"/>
                <a:gd name="T18" fmla="*/ 493408 w 10736"/>
                <a:gd name="T19" fmla="*/ 280713 h 10000"/>
                <a:gd name="T20" fmla="*/ 463072 w 10736"/>
                <a:gd name="T21" fmla="*/ 308856 h 10000"/>
                <a:gd name="T22" fmla="*/ 417499 w 10736"/>
                <a:gd name="T23" fmla="*/ 299505 h 10000"/>
                <a:gd name="T24" fmla="*/ 288400 w 10736"/>
                <a:gd name="T25" fmla="*/ 243309 h 10000"/>
                <a:gd name="T26" fmla="*/ 273232 w 10736"/>
                <a:gd name="T27" fmla="*/ 168410 h 10000"/>
                <a:gd name="T28" fmla="*/ 273232 w 10736"/>
                <a:gd name="T29" fmla="*/ 102952 h 10000"/>
                <a:gd name="T30" fmla="*/ 287924 w 10736"/>
                <a:gd name="T31" fmla="*/ 53524 h 10000"/>
                <a:gd name="T32" fmla="*/ 242895 w 10736"/>
                <a:gd name="T33" fmla="*/ 0 h 10000"/>
                <a:gd name="T34" fmla="*/ 220109 w 10736"/>
                <a:gd name="T35" fmla="*/ 9351 h 10000"/>
                <a:gd name="T36" fmla="*/ 144200 w 10736"/>
                <a:gd name="T37" fmla="*/ 37405 h 10000"/>
                <a:gd name="T38" fmla="*/ 166986 w 10736"/>
                <a:gd name="T39" fmla="*/ 102952 h 10000"/>
                <a:gd name="T40" fmla="*/ 136650 w 10736"/>
                <a:gd name="T41" fmla="*/ 187202 h 10000"/>
                <a:gd name="T42" fmla="*/ 60741 w 10736"/>
                <a:gd name="T43" fmla="*/ 271362 h 10000"/>
                <a:gd name="T44" fmla="*/ 53123 w 10736"/>
                <a:gd name="T45" fmla="*/ 336909 h 10000"/>
                <a:gd name="T46" fmla="*/ 45573 w 10736"/>
                <a:gd name="T47" fmla="*/ 393016 h 10000"/>
                <a:gd name="T48" fmla="*/ 0 w 10736"/>
                <a:gd name="T49" fmla="*/ 411719 h 10000"/>
                <a:gd name="T50" fmla="*/ 53123 w 10736"/>
                <a:gd name="T51" fmla="*/ 495968 h 10000"/>
                <a:gd name="T52" fmla="*/ 113795 w 10736"/>
                <a:gd name="T53" fmla="*/ 636325 h 10000"/>
                <a:gd name="T54" fmla="*/ 174536 w 10736"/>
                <a:gd name="T55" fmla="*/ 796987 h 10000"/>
                <a:gd name="T56" fmla="*/ 220109 w 10736"/>
                <a:gd name="T57" fmla="*/ 890588 h 10000"/>
                <a:gd name="T58" fmla="*/ 273232 w 10736"/>
                <a:gd name="T59" fmla="*/ 815690 h 10000"/>
                <a:gd name="T60" fmla="*/ 288400 w 10736"/>
                <a:gd name="T61" fmla="*/ 712827 h 10000"/>
                <a:gd name="T62" fmla="*/ 349141 w 10736"/>
                <a:gd name="T63" fmla="*/ 598920 h 10000"/>
                <a:gd name="T64" fmla="*/ 451577 w 10736"/>
                <a:gd name="T65" fmla="*/ 523220 h 10000"/>
                <a:gd name="T66" fmla="*/ 548368 w 10736"/>
                <a:gd name="T67" fmla="*/ 472546 h 10000"/>
                <a:gd name="T68" fmla="*/ 541022 w 10736"/>
                <a:gd name="T69" fmla="*/ 391235 h 10000"/>
                <a:gd name="T70" fmla="*/ 572106 w 10736"/>
                <a:gd name="T71" fmla="*/ 376541 h 1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736" h="10000">
                  <a:moveTo>
                    <a:pt x="8784" y="4472"/>
                  </a:moveTo>
                  <a:cubicBezTo>
                    <a:pt x="8948" y="4542"/>
                    <a:pt x="9262" y="4499"/>
                    <a:pt x="9397" y="4647"/>
                  </a:cubicBezTo>
                  <a:cubicBezTo>
                    <a:pt x="9282" y="4891"/>
                    <a:pt x="9246" y="4846"/>
                    <a:pt x="9150" y="5059"/>
                  </a:cubicBezTo>
                  <a:cubicBezTo>
                    <a:pt x="9278" y="5100"/>
                    <a:pt x="9553" y="5244"/>
                    <a:pt x="9543" y="5202"/>
                  </a:cubicBezTo>
                  <a:cubicBezTo>
                    <a:pt x="9555" y="5140"/>
                    <a:pt x="9941" y="4675"/>
                    <a:pt x="9949" y="4570"/>
                  </a:cubicBezTo>
                  <a:cubicBezTo>
                    <a:pt x="10062" y="4506"/>
                    <a:pt x="10576" y="4087"/>
                    <a:pt x="10736" y="4050"/>
                  </a:cubicBezTo>
                  <a:lnTo>
                    <a:pt x="10429" y="3991"/>
                  </a:lnTo>
                  <a:cubicBezTo>
                    <a:pt x="10556" y="3858"/>
                    <a:pt x="10557" y="3689"/>
                    <a:pt x="10593" y="3380"/>
                  </a:cubicBezTo>
                  <a:cubicBezTo>
                    <a:pt x="10678" y="3109"/>
                    <a:pt x="10563" y="3146"/>
                    <a:pt x="10508" y="3001"/>
                  </a:cubicBezTo>
                  <a:cubicBezTo>
                    <a:pt x="10453" y="2856"/>
                    <a:pt x="10430" y="2809"/>
                    <a:pt x="10055" y="2790"/>
                  </a:cubicBezTo>
                  <a:cubicBezTo>
                    <a:pt x="9757" y="2713"/>
                    <a:pt x="9789" y="2667"/>
                    <a:pt x="9600" y="2544"/>
                  </a:cubicBezTo>
                  <a:lnTo>
                    <a:pt x="9075" y="2540"/>
                  </a:lnTo>
                  <a:cubicBezTo>
                    <a:pt x="8904" y="2631"/>
                    <a:pt x="8281" y="3056"/>
                    <a:pt x="8247" y="3163"/>
                  </a:cubicBezTo>
                  <a:cubicBezTo>
                    <a:pt x="8213" y="3270"/>
                    <a:pt x="8677" y="3148"/>
                    <a:pt x="8793" y="3233"/>
                  </a:cubicBezTo>
                  <a:cubicBezTo>
                    <a:pt x="8909" y="3318"/>
                    <a:pt x="8879" y="3366"/>
                    <a:pt x="8859" y="3438"/>
                  </a:cubicBezTo>
                  <a:lnTo>
                    <a:pt x="8437" y="3459"/>
                  </a:lnTo>
                  <a:cubicBezTo>
                    <a:pt x="8303" y="3436"/>
                    <a:pt x="8184" y="3409"/>
                    <a:pt x="8149" y="3340"/>
                  </a:cubicBezTo>
                  <a:lnTo>
                    <a:pt x="8262" y="3149"/>
                  </a:lnTo>
                  <a:lnTo>
                    <a:pt x="7715" y="3110"/>
                  </a:lnTo>
                  <a:lnTo>
                    <a:pt x="7254" y="3152"/>
                  </a:lnTo>
                  <a:lnTo>
                    <a:pt x="7031" y="3152"/>
                  </a:lnTo>
                  <a:lnTo>
                    <a:pt x="6808" y="3468"/>
                  </a:lnTo>
                  <a:lnTo>
                    <a:pt x="6584" y="3468"/>
                  </a:lnTo>
                  <a:lnTo>
                    <a:pt x="6138" y="3363"/>
                  </a:lnTo>
                  <a:lnTo>
                    <a:pt x="5357" y="3257"/>
                  </a:lnTo>
                  <a:lnTo>
                    <a:pt x="4240" y="2732"/>
                  </a:lnTo>
                  <a:lnTo>
                    <a:pt x="4575" y="2102"/>
                  </a:lnTo>
                  <a:lnTo>
                    <a:pt x="4017" y="1891"/>
                  </a:lnTo>
                  <a:lnTo>
                    <a:pt x="3794" y="1471"/>
                  </a:lnTo>
                  <a:lnTo>
                    <a:pt x="4017" y="1156"/>
                  </a:lnTo>
                  <a:cubicBezTo>
                    <a:pt x="3980" y="1051"/>
                    <a:pt x="4011" y="999"/>
                    <a:pt x="3974" y="894"/>
                  </a:cubicBezTo>
                  <a:lnTo>
                    <a:pt x="4233" y="601"/>
                  </a:lnTo>
                  <a:cubicBezTo>
                    <a:pt x="4235" y="401"/>
                    <a:pt x="4238" y="200"/>
                    <a:pt x="4240" y="0"/>
                  </a:cubicBezTo>
                  <a:lnTo>
                    <a:pt x="3571" y="0"/>
                  </a:lnTo>
                  <a:lnTo>
                    <a:pt x="3125" y="0"/>
                  </a:lnTo>
                  <a:lnTo>
                    <a:pt x="3236" y="105"/>
                  </a:lnTo>
                  <a:lnTo>
                    <a:pt x="3348" y="210"/>
                  </a:lnTo>
                  <a:lnTo>
                    <a:pt x="2120" y="420"/>
                  </a:lnTo>
                  <a:lnTo>
                    <a:pt x="2120" y="946"/>
                  </a:lnTo>
                  <a:lnTo>
                    <a:pt x="2455" y="1156"/>
                  </a:lnTo>
                  <a:cubicBezTo>
                    <a:pt x="2381" y="1331"/>
                    <a:pt x="2306" y="1506"/>
                    <a:pt x="2232" y="1681"/>
                  </a:cubicBezTo>
                  <a:lnTo>
                    <a:pt x="2009" y="2102"/>
                  </a:lnTo>
                  <a:lnTo>
                    <a:pt x="1339" y="3047"/>
                  </a:lnTo>
                  <a:lnTo>
                    <a:pt x="893" y="3047"/>
                  </a:lnTo>
                  <a:lnTo>
                    <a:pt x="557" y="3363"/>
                  </a:lnTo>
                  <a:lnTo>
                    <a:pt x="781" y="3783"/>
                  </a:lnTo>
                  <a:lnTo>
                    <a:pt x="1116" y="4203"/>
                  </a:lnTo>
                  <a:lnTo>
                    <a:pt x="670" y="4413"/>
                  </a:lnTo>
                  <a:lnTo>
                    <a:pt x="223" y="4518"/>
                  </a:lnTo>
                  <a:lnTo>
                    <a:pt x="0" y="4623"/>
                  </a:lnTo>
                  <a:lnTo>
                    <a:pt x="446" y="5149"/>
                  </a:lnTo>
                  <a:lnTo>
                    <a:pt x="781" y="5569"/>
                  </a:lnTo>
                  <a:lnTo>
                    <a:pt x="1450" y="5149"/>
                  </a:lnTo>
                  <a:cubicBezTo>
                    <a:pt x="1524" y="5814"/>
                    <a:pt x="1599" y="6480"/>
                    <a:pt x="1673" y="7145"/>
                  </a:cubicBezTo>
                  <a:lnTo>
                    <a:pt x="2009" y="8004"/>
                  </a:lnTo>
                  <a:lnTo>
                    <a:pt x="2566" y="8949"/>
                  </a:lnTo>
                  <a:lnTo>
                    <a:pt x="2901" y="9475"/>
                  </a:lnTo>
                  <a:lnTo>
                    <a:pt x="3236" y="10000"/>
                  </a:lnTo>
                  <a:lnTo>
                    <a:pt x="3571" y="9685"/>
                  </a:lnTo>
                  <a:lnTo>
                    <a:pt x="4017" y="9159"/>
                  </a:lnTo>
                  <a:lnTo>
                    <a:pt x="4128" y="8739"/>
                  </a:lnTo>
                  <a:cubicBezTo>
                    <a:pt x="4165" y="8494"/>
                    <a:pt x="4203" y="8249"/>
                    <a:pt x="4240" y="8004"/>
                  </a:cubicBezTo>
                  <a:cubicBezTo>
                    <a:pt x="4277" y="7788"/>
                    <a:pt x="4315" y="7572"/>
                    <a:pt x="4352" y="7356"/>
                  </a:cubicBezTo>
                  <a:lnTo>
                    <a:pt x="5133" y="6725"/>
                  </a:lnTo>
                  <a:lnTo>
                    <a:pt x="5915" y="6200"/>
                  </a:lnTo>
                  <a:lnTo>
                    <a:pt x="6639" y="5875"/>
                  </a:lnTo>
                  <a:cubicBezTo>
                    <a:pt x="6658" y="5668"/>
                    <a:pt x="7156" y="5557"/>
                    <a:pt x="7176" y="5350"/>
                  </a:cubicBezTo>
                  <a:cubicBezTo>
                    <a:pt x="7217" y="5258"/>
                    <a:pt x="8021" y="5398"/>
                    <a:pt x="8062" y="5306"/>
                  </a:cubicBezTo>
                  <a:cubicBezTo>
                    <a:pt x="7988" y="5026"/>
                    <a:pt x="7935" y="4864"/>
                    <a:pt x="7861" y="4584"/>
                  </a:cubicBezTo>
                  <a:cubicBezTo>
                    <a:pt x="7833" y="4487"/>
                    <a:pt x="7982" y="4490"/>
                    <a:pt x="7954" y="4393"/>
                  </a:cubicBezTo>
                  <a:cubicBezTo>
                    <a:pt x="7982" y="4385"/>
                    <a:pt x="8059" y="4243"/>
                    <a:pt x="8087" y="4235"/>
                  </a:cubicBezTo>
                  <a:cubicBezTo>
                    <a:pt x="8120" y="4206"/>
                    <a:pt x="8344" y="4234"/>
                    <a:pt x="8411" y="4228"/>
                  </a:cubicBezTo>
                  <a:cubicBezTo>
                    <a:pt x="8478" y="4222"/>
                    <a:pt x="8620" y="4402"/>
                    <a:pt x="8784" y="4472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75DEFD5A-778A-C246-9308-3498F94E4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761" y="3290851"/>
              <a:ext cx="424084" cy="327931"/>
            </a:xfrm>
            <a:custGeom>
              <a:avLst/>
              <a:gdLst>
                <a:gd name="T0" fmla="*/ 383016421 w 10348"/>
                <a:gd name="T1" fmla="*/ 5109433 h 11017"/>
                <a:gd name="T2" fmla="*/ 344410605 w 10348"/>
                <a:gd name="T3" fmla="*/ 18263315 h 11017"/>
                <a:gd name="T4" fmla="*/ 318326544 w 10348"/>
                <a:gd name="T5" fmla="*/ 18263315 h 11017"/>
                <a:gd name="T6" fmla="*/ 309604944 w 10348"/>
                <a:gd name="T7" fmla="*/ 4565667 h 11017"/>
                <a:gd name="T8" fmla="*/ 300924329 w 10348"/>
                <a:gd name="T9" fmla="*/ 0 h 11017"/>
                <a:gd name="T10" fmla="*/ 274840302 w 10348"/>
                <a:gd name="T11" fmla="*/ 13697623 h 11017"/>
                <a:gd name="T12" fmla="*/ 257438053 w 10348"/>
                <a:gd name="T13" fmla="*/ 22844512 h 11017"/>
                <a:gd name="T14" fmla="*/ 224192536 w 10348"/>
                <a:gd name="T15" fmla="*/ 18014727 h 11017"/>
                <a:gd name="T16" fmla="*/ 205269999 w 10348"/>
                <a:gd name="T17" fmla="*/ 18263315 h 11017"/>
                <a:gd name="T18" fmla="*/ 179146185 w 10348"/>
                <a:gd name="T19" fmla="*/ 18263315 h 11017"/>
                <a:gd name="T20" fmla="*/ 144381509 w 10348"/>
                <a:gd name="T21" fmla="*/ 13697623 h 11017"/>
                <a:gd name="T22" fmla="*/ 135659909 w 10348"/>
                <a:gd name="T23" fmla="*/ 36542135 h 11017"/>
                <a:gd name="T24" fmla="*/ 92213455 w 10348"/>
                <a:gd name="T25" fmla="*/ 45674117 h 11017"/>
                <a:gd name="T26" fmla="*/ 74811206 w 10348"/>
                <a:gd name="T27" fmla="*/ 54805450 h 11017"/>
                <a:gd name="T28" fmla="*/ 48727179 w 10348"/>
                <a:gd name="T29" fmla="*/ 50239783 h 11017"/>
                <a:gd name="T30" fmla="*/ 22963843 w 10348"/>
                <a:gd name="T31" fmla="*/ 44198819 h 11017"/>
                <a:gd name="T32" fmla="*/ 14242243 w 10348"/>
                <a:gd name="T33" fmla="*/ 73084295 h 11017"/>
                <a:gd name="T34" fmla="*/ 13921553 w 10348"/>
                <a:gd name="T35" fmla="*/ 91348208 h 11017"/>
                <a:gd name="T36" fmla="*/ 0 w 10348"/>
                <a:gd name="T37" fmla="*/ 120109391 h 11017"/>
                <a:gd name="T38" fmla="*/ 32004936 w 10348"/>
                <a:gd name="T39" fmla="*/ 130716645 h 11017"/>
                <a:gd name="T40" fmla="*/ 31324965 w 10348"/>
                <a:gd name="T41" fmla="*/ 150734881 h 11017"/>
                <a:gd name="T42" fmla="*/ 18882750 w 10348"/>
                <a:gd name="T43" fmla="*/ 164945185 h 11017"/>
                <a:gd name="T44" fmla="*/ 54608301 w 10348"/>
                <a:gd name="T45" fmla="*/ 168998170 h 11017"/>
                <a:gd name="T46" fmla="*/ 72331206 w 10348"/>
                <a:gd name="T47" fmla="*/ 169169081 h 11017"/>
                <a:gd name="T48" fmla="*/ 120977614 w 10348"/>
                <a:gd name="T49" fmla="*/ 170520059 h 11017"/>
                <a:gd name="T50" fmla="*/ 191308660 w 10348"/>
                <a:gd name="T51" fmla="*/ 159354156 h 11017"/>
                <a:gd name="T52" fmla="*/ 202070207 w 10348"/>
                <a:gd name="T53" fmla="*/ 138543591 h 11017"/>
                <a:gd name="T54" fmla="*/ 235875171 w 10348"/>
                <a:gd name="T55" fmla="*/ 133480774 h 11017"/>
                <a:gd name="T56" fmla="*/ 289922862 w 10348"/>
                <a:gd name="T57" fmla="*/ 120792982 h 11017"/>
                <a:gd name="T58" fmla="*/ 291923023 w 10348"/>
                <a:gd name="T59" fmla="*/ 105045233 h 11017"/>
                <a:gd name="T60" fmla="*/ 303524887 w 10348"/>
                <a:gd name="T61" fmla="*/ 100992248 h 11017"/>
                <a:gd name="T62" fmla="*/ 318806417 w 10348"/>
                <a:gd name="T63" fmla="*/ 94391986 h 11017"/>
                <a:gd name="T64" fmla="*/ 344810870 w 10348"/>
                <a:gd name="T65" fmla="*/ 76640754 h 11017"/>
                <a:gd name="T66" fmla="*/ 349770869 w 10348"/>
                <a:gd name="T67" fmla="*/ 65971976 h 11017"/>
                <a:gd name="T68" fmla="*/ 366974149 w 10348"/>
                <a:gd name="T69" fmla="*/ 49742633 h 11017"/>
                <a:gd name="T70" fmla="*/ 353092383 w 10348"/>
                <a:gd name="T71" fmla="*/ 31976469 h 11017"/>
                <a:gd name="T72" fmla="*/ 413980873 w 10348"/>
                <a:gd name="T73" fmla="*/ 27410802 h 11017"/>
                <a:gd name="T74" fmla="*/ 396578659 w 10348"/>
                <a:gd name="T75" fmla="*/ 13697623 h 11017"/>
                <a:gd name="T76" fmla="*/ 383016421 w 10348"/>
                <a:gd name="T77" fmla="*/ 5109433 h 110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48" h="11017">
                  <a:moveTo>
                    <a:pt x="9574" y="329"/>
                  </a:moveTo>
                  <a:cubicBezTo>
                    <a:pt x="9252" y="611"/>
                    <a:pt x="8879" y="1035"/>
                    <a:pt x="8609" y="1176"/>
                  </a:cubicBezTo>
                  <a:cubicBezTo>
                    <a:pt x="8340" y="1317"/>
                    <a:pt x="8174" y="1176"/>
                    <a:pt x="7957" y="1176"/>
                  </a:cubicBezTo>
                  <a:cubicBezTo>
                    <a:pt x="7884" y="882"/>
                    <a:pt x="7812" y="588"/>
                    <a:pt x="7739" y="294"/>
                  </a:cubicBezTo>
                  <a:lnTo>
                    <a:pt x="7522" y="0"/>
                  </a:lnTo>
                  <a:lnTo>
                    <a:pt x="6870" y="882"/>
                  </a:lnTo>
                  <a:cubicBezTo>
                    <a:pt x="6725" y="1078"/>
                    <a:pt x="6646" y="1425"/>
                    <a:pt x="6435" y="1471"/>
                  </a:cubicBezTo>
                  <a:cubicBezTo>
                    <a:pt x="6224" y="1517"/>
                    <a:pt x="5881" y="1264"/>
                    <a:pt x="5604" y="1160"/>
                  </a:cubicBezTo>
                  <a:cubicBezTo>
                    <a:pt x="5446" y="1165"/>
                    <a:pt x="5319" y="1173"/>
                    <a:pt x="5131" y="1176"/>
                  </a:cubicBezTo>
                  <a:cubicBezTo>
                    <a:pt x="4943" y="1179"/>
                    <a:pt x="4696" y="1176"/>
                    <a:pt x="4478" y="1176"/>
                  </a:cubicBezTo>
                  <a:lnTo>
                    <a:pt x="3609" y="882"/>
                  </a:lnTo>
                  <a:cubicBezTo>
                    <a:pt x="3536" y="1372"/>
                    <a:pt x="3464" y="1863"/>
                    <a:pt x="3391" y="2353"/>
                  </a:cubicBezTo>
                  <a:lnTo>
                    <a:pt x="2305" y="2941"/>
                  </a:lnTo>
                  <a:lnTo>
                    <a:pt x="1870" y="3529"/>
                  </a:lnTo>
                  <a:lnTo>
                    <a:pt x="1218" y="3235"/>
                  </a:lnTo>
                  <a:lnTo>
                    <a:pt x="574" y="2846"/>
                  </a:lnTo>
                  <a:cubicBezTo>
                    <a:pt x="501" y="3434"/>
                    <a:pt x="429" y="4118"/>
                    <a:pt x="356" y="4706"/>
                  </a:cubicBezTo>
                  <a:cubicBezTo>
                    <a:pt x="284" y="5098"/>
                    <a:pt x="420" y="5490"/>
                    <a:pt x="348" y="5882"/>
                  </a:cubicBezTo>
                  <a:cubicBezTo>
                    <a:pt x="278" y="6404"/>
                    <a:pt x="70" y="7212"/>
                    <a:pt x="0" y="7734"/>
                  </a:cubicBezTo>
                  <a:cubicBezTo>
                    <a:pt x="290" y="7930"/>
                    <a:pt x="510" y="8221"/>
                    <a:pt x="800" y="8417"/>
                  </a:cubicBezTo>
                  <a:cubicBezTo>
                    <a:pt x="365" y="10182"/>
                    <a:pt x="838" y="9339"/>
                    <a:pt x="783" y="9706"/>
                  </a:cubicBezTo>
                  <a:cubicBezTo>
                    <a:pt x="728" y="10073"/>
                    <a:pt x="375" y="10425"/>
                    <a:pt x="472" y="10621"/>
                  </a:cubicBezTo>
                  <a:cubicBezTo>
                    <a:pt x="569" y="10817"/>
                    <a:pt x="1142" y="10837"/>
                    <a:pt x="1365" y="10882"/>
                  </a:cubicBezTo>
                  <a:cubicBezTo>
                    <a:pt x="1588" y="10927"/>
                    <a:pt x="1663" y="10844"/>
                    <a:pt x="1808" y="10893"/>
                  </a:cubicBezTo>
                  <a:cubicBezTo>
                    <a:pt x="1953" y="10942"/>
                    <a:pt x="2528" y="11085"/>
                    <a:pt x="3024" y="10980"/>
                  </a:cubicBezTo>
                  <a:cubicBezTo>
                    <a:pt x="3520" y="10875"/>
                    <a:pt x="4444" y="10604"/>
                    <a:pt x="4782" y="10261"/>
                  </a:cubicBezTo>
                  <a:cubicBezTo>
                    <a:pt x="5120" y="9918"/>
                    <a:pt x="4865" y="9199"/>
                    <a:pt x="5051" y="8921"/>
                  </a:cubicBezTo>
                  <a:cubicBezTo>
                    <a:pt x="5237" y="8643"/>
                    <a:pt x="5530" y="8785"/>
                    <a:pt x="5896" y="8595"/>
                  </a:cubicBezTo>
                  <a:cubicBezTo>
                    <a:pt x="6262" y="8405"/>
                    <a:pt x="7014" y="8083"/>
                    <a:pt x="7247" y="7778"/>
                  </a:cubicBezTo>
                  <a:cubicBezTo>
                    <a:pt x="7481" y="7473"/>
                    <a:pt x="7240" y="6977"/>
                    <a:pt x="7297" y="6764"/>
                  </a:cubicBezTo>
                  <a:cubicBezTo>
                    <a:pt x="7354" y="6552"/>
                    <a:pt x="7475" y="6617"/>
                    <a:pt x="7587" y="6503"/>
                  </a:cubicBezTo>
                  <a:cubicBezTo>
                    <a:pt x="7699" y="6389"/>
                    <a:pt x="7797" y="6339"/>
                    <a:pt x="7969" y="6078"/>
                  </a:cubicBezTo>
                  <a:cubicBezTo>
                    <a:pt x="8141" y="5817"/>
                    <a:pt x="8490" y="5240"/>
                    <a:pt x="8619" y="4935"/>
                  </a:cubicBezTo>
                  <a:cubicBezTo>
                    <a:pt x="8748" y="4630"/>
                    <a:pt x="8651" y="4537"/>
                    <a:pt x="8743" y="4248"/>
                  </a:cubicBezTo>
                  <a:cubicBezTo>
                    <a:pt x="8835" y="3959"/>
                    <a:pt x="9159" y="3568"/>
                    <a:pt x="9173" y="3203"/>
                  </a:cubicBezTo>
                  <a:cubicBezTo>
                    <a:pt x="9187" y="2838"/>
                    <a:pt x="8630" y="2299"/>
                    <a:pt x="8826" y="2059"/>
                  </a:cubicBezTo>
                  <a:cubicBezTo>
                    <a:pt x="9022" y="1819"/>
                    <a:pt x="9841" y="1863"/>
                    <a:pt x="10348" y="1765"/>
                  </a:cubicBezTo>
                  <a:lnTo>
                    <a:pt x="9913" y="882"/>
                  </a:lnTo>
                  <a:lnTo>
                    <a:pt x="9574" y="32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63EAA779-F3FA-0040-9F50-7652BF11B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4524" y="3779903"/>
              <a:ext cx="135023" cy="164913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0 h 78"/>
                <a:gd name="T10" fmla="*/ 2147483647 w 90"/>
                <a:gd name="T11" fmla="*/ 0 h 78"/>
                <a:gd name="T12" fmla="*/ 2147483647 w 90"/>
                <a:gd name="T13" fmla="*/ 2147483647 h 78"/>
                <a:gd name="T14" fmla="*/ 0 w 90"/>
                <a:gd name="T15" fmla="*/ 2147483647 h 78"/>
                <a:gd name="T16" fmla="*/ 2147483647 w 90"/>
                <a:gd name="T17" fmla="*/ 2147483647 h 78"/>
                <a:gd name="T18" fmla="*/ 2147483647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0" h="78">
                  <a:moveTo>
                    <a:pt x="72" y="42"/>
                  </a:moveTo>
                  <a:lnTo>
                    <a:pt x="78" y="30"/>
                  </a:lnTo>
                  <a:lnTo>
                    <a:pt x="84" y="18"/>
                  </a:lnTo>
                  <a:lnTo>
                    <a:pt x="48" y="12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78"/>
                  </a:lnTo>
                  <a:lnTo>
                    <a:pt x="54" y="72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90" y="48"/>
                  </a:lnTo>
                  <a:lnTo>
                    <a:pt x="72" y="4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C9C28FAB-BAED-CB40-9AB1-1A47CC98F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3561" y="3561915"/>
              <a:ext cx="256732" cy="144062"/>
            </a:xfrm>
            <a:custGeom>
              <a:avLst/>
              <a:gdLst>
                <a:gd name="T0" fmla="*/ 2147483647 w 10000"/>
                <a:gd name="T1" fmla="*/ 243402179 h 11631"/>
                <a:gd name="T2" fmla="*/ 2147483647 w 10000"/>
                <a:gd name="T3" fmla="*/ 201909865 h 11631"/>
                <a:gd name="T4" fmla="*/ 1716206681 w 10000"/>
                <a:gd name="T5" fmla="*/ 52554460 h 11631"/>
                <a:gd name="T6" fmla="*/ 729640913 w 10000"/>
                <a:gd name="T7" fmla="*/ 0 h 11631"/>
                <a:gd name="T8" fmla="*/ 0 w 10000"/>
                <a:gd name="T9" fmla="*/ 216853640 h 11631"/>
                <a:gd name="T10" fmla="*/ 2147483647 w 10000"/>
                <a:gd name="T11" fmla="*/ 419168950 h 11631"/>
                <a:gd name="T12" fmla="*/ 2147483647 w 10000"/>
                <a:gd name="T13" fmla="*/ 463190339 h 11631"/>
                <a:gd name="T14" fmla="*/ 2147483647 w 10000"/>
                <a:gd name="T15" fmla="*/ 525135769 h 11631"/>
                <a:gd name="T16" fmla="*/ 2147483647 w 10000"/>
                <a:gd name="T17" fmla="*/ 393253317 h 11631"/>
                <a:gd name="T18" fmla="*/ 2147483647 w 10000"/>
                <a:gd name="T19" fmla="*/ 366976575 h 11631"/>
                <a:gd name="T20" fmla="*/ 2147483647 w 10000"/>
                <a:gd name="T21" fmla="*/ 305167054 h 11631"/>
                <a:gd name="T22" fmla="*/ 2147483647 w 10000"/>
                <a:gd name="T23" fmla="*/ 298981436 h 11631"/>
                <a:gd name="T24" fmla="*/ 2147483647 w 10000"/>
                <a:gd name="T25" fmla="*/ 243402179 h 116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00" h="11631">
                  <a:moveTo>
                    <a:pt x="7686" y="5391"/>
                  </a:moveTo>
                  <a:lnTo>
                    <a:pt x="5498" y="4472"/>
                  </a:lnTo>
                  <a:lnTo>
                    <a:pt x="2084" y="1164"/>
                  </a:lnTo>
                  <a:lnTo>
                    <a:pt x="886" y="0"/>
                  </a:lnTo>
                  <a:lnTo>
                    <a:pt x="0" y="4803"/>
                  </a:lnTo>
                  <a:lnTo>
                    <a:pt x="3459" y="9284"/>
                  </a:lnTo>
                  <a:lnTo>
                    <a:pt x="5903" y="10259"/>
                  </a:lnTo>
                  <a:lnTo>
                    <a:pt x="8016" y="11631"/>
                  </a:lnTo>
                  <a:lnTo>
                    <a:pt x="8676" y="8710"/>
                  </a:lnTo>
                  <a:lnTo>
                    <a:pt x="10000" y="8128"/>
                  </a:lnTo>
                  <a:lnTo>
                    <a:pt x="8915" y="6759"/>
                  </a:lnTo>
                  <a:lnTo>
                    <a:pt x="8310" y="6622"/>
                  </a:lnTo>
                  <a:cubicBezTo>
                    <a:pt x="8207" y="6039"/>
                    <a:pt x="7790" y="5973"/>
                    <a:pt x="7686" y="5391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D44929BF-E02E-C04F-9EB2-A3998D3CA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0038" y="3724932"/>
              <a:ext cx="323293" cy="583829"/>
            </a:xfrm>
            <a:custGeom>
              <a:avLst/>
              <a:gdLst>
                <a:gd name="T0" fmla="*/ 61661990 w 12864"/>
                <a:gd name="T1" fmla="*/ 0 h 10000"/>
                <a:gd name="T2" fmla="*/ 48236946 w 12864"/>
                <a:gd name="T3" fmla="*/ 73483611 h 10000"/>
                <a:gd name="T4" fmla="*/ 41690569 w 12864"/>
                <a:gd name="T5" fmla="*/ 93173579 h 10000"/>
                <a:gd name="T6" fmla="*/ 39619366 w 12864"/>
                <a:gd name="T7" fmla="*/ 70552551 h 10000"/>
                <a:gd name="T8" fmla="*/ 17105342 w 12864"/>
                <a:gd name="T9" fmla="*/ 177087862 h 10000"/>
                <a:gd name="T10" fmla="*/ 3337878 w 12864"/>
                <a:gd name="T11" fmla="*/ 316435825 h 10000"/>
                <a:gd name="T12" fmla="*/ 0 w 12864"/>
                <a:gd name="T13" fmla="*/ 413360432 h 10000"/>
                <a:gd name="T14" fmla="*/ 22800976 w 12864"/>
                <a:gd name="T15" fmla="*/ 632988803 h 10000"/>
                <a:gd name="T16" fmla="*/ 17678386 w 12864"/>
                <a:gd name="T17" fmla="*/ 751946328 h 10000"/>
                <a:gd name="T18" fmla="*/ 43928156 w 12864"/>
                <a:gd name="T19" fmla="*/ 774916368 h 10000"/>
                <a:gd name="T20" fmla="*/ 58990009 w 12864"/>
                <a:gd name="T21" fmla="*/ 770933430 h 10000"/>
                <a:gd name="T22" fmla="*/ 50603933 w 12864"/>
                <a:gd name="T23" fmla="*/ 678697022 h 10000"/>
                <a:gd name="T24" fmla="*/ 56142434 w 12864"/>
                <a:gd name="T25" fmla="*/ 703778055 h 10000"/>
                <a:gd name="T26" fmla="*/ 61791830 w 12864"/>
                <a:gd name="T27" fmla="*/ 838323062 h 10000"/>
                <a:gd name="T28" fmla="*/ 68310032 w 12864"/>
                <a:gd name="T29" fmla="*/ 939347759 h 10000"/>
                <a:gd name="T30" fmla="*/ 69863240 w 12864"/>
                <a:gd name="T31" fmla="*/ 1171986453 h 10000"/>
                <a:gd name="T32" fmla="*/ 83279473 w 12864"/>
                <a:gd name="T33" fmla="*/ 1041192475 h 10000"/>
                <a:gd name="T34" fmla="*/ 77463712 w 12864"/>
                <a:gd name="T35" fmla="*/ 812773420 h 10000"/>
                <a:gd name="T36" fmla="*/ 67986556 w 12864"/>
                <a:gd name="T37" fmla="*/ 747843842 h 10000"/>
                <a:gd name="T38" fmla="*/ 72720508 w 12864"/>
                <a:gd name="T39" fmla="*/ 695924540 h 10000"/>
                <a:gd name="T40" fmla="*/ 71925212 w 12864"/>
                <a:gd name="T41" fmla="*/ 652795923 h 10000"/>
                <a:gd name="T42" fmla="*/ 59295024 w 12864"/>
                <a:gd name="T43" fmla="*/ 561967642 h 10000"/>
                <a:gd name="T44" fmla="*/ 65610338 w 12864"/>
                <a:gd name="T45" fmla="*/ 492820822 h 10000"/>
                <a:gd name="T46" fmla="*/ 73191887 w 12864"/>
                <a:gd name="T47" fmla="*/ 491766548 h 10000"/>
                <a:gd name="T48" fmla="*/ 89548570 w 12864"/>
                <a:gd name="T49" fmla="*/ 447815517 h 10000"/>
                <a:gd name="T50" fmla="*/ 95484498 w 12864"/>
                <a:gd name="T51" fmla="*/ 410195117 h 10000"/>
                <a:gd name="T52" fmla="*/ 102770284 w 12864"/>
                <a:gd name="T53" fmla="*/ 351830476 h 10000"/>
                <a:gd name="T54" fmla="*/ 118941700 w 12864"/>
                <a:gd name="T55" fmla="*/ 341165449 h 10000"/>
                <a:gd name="T56" fmla="*/ 113393948 w 12864"/>
                <a:gd name="T57" fmla="*/ 240492209 h 10000"/>
                <a:gd name="T58" fmla="*/ 102187569 w 12864"/>
                <a:gd name="T59" fmla="*/ 202403199 h 10000"/>
                <a:gd name="T60" fmla="*/ 87921012 w 12864"/>
                <a:gd name="T61" fmla="*/ 190447247 h 10000"/>
                <a:gd name="T62" fmla="*/ 71915960 w 12864"/>
                <a:gd name="T63" fmla="*/ 200526512 h 10000"/>
                <a:gd name="T64" fmla="*/ 68698230 w 12864"/>
                <a:gd name="T65" fmla="*/ 206620442 h 10000"/>
                <a:gd name="T66" fmla="*/ 65610338 w 12864"/>
                <a:gd name="T67" fmla="*/ 181658958 h 10000"/>
                <a:gd name="T68" fmla="*/ 72720508 w 12864"/>
                <a:gd name="T69" fmla="*/ 146967173 h 10000"/>
                <a:gd name="T70" fmla="*/ 72720508 w 12864"/>
                <a:gd name="T71" fmla="*/ 56256044 h 10000"/>
                <a:gd name="T72" fmla="*/ 61661990 w 12864"/>
                <a:gd name="T73" fmla="*/ 0 h 1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864" h="10000">
                  <a:moveTo>
                    <a:pt x="6669" y="0"/>
                  </a:moveTo>
                  <a:lnTo>
                    <a:pt x="5217" y="627"/>
                  </a:lnTo>
                  <a:lnTo>
                    <a:pt x="4509" y="795"/>
                  </a:lnTo>
                  <a:lnTo>
                    <a:pt x="4285" y="602"/>
                  </a:lnTo>
                  <a:lnTo>
                    <a:pt x="1850" y="1511"/>
                  </a:lnTo>
                  <a:lnTo>
                    <a:pt x="361" y="2700"/>
                  </a:lnTo>
                  <a:lnTo>
                    <a:pt x="0" y="3527"/>
                  </a:lnTo>
                  <a:lnTo>
                    <a:pt x="2466" y="5401"/>
                  </a:lnTo>
                  <a:lnTo>
                    <a:pt x="1912" y="6416"/>
                  </a:lnTo>
                  <a:cubicBezTo>
                    <a:pt x="2658" y="6304"/>
                    <a:pt x="4006" y="6725"/>
                    <a:pt x="4751" y="6612"/>
                  </a:cubicBezTo>
                  <a:lnTo>
                    <a:pt x="6380" y="6578"/>
                  </a:lnTo>
                  <a:lnTo>
                    <a:pt x="5473" y="5791"/>
                  </a:lnTo>
                  <a:lnTo>
                    <a:pt x="6072" y="6005"/>
                  </a:lnTo>
                  <a:lnTo>
                    <a:pt x="6683" y="7153"/>
                  </a:lnTo>
                  <a:lnTo>
                    <a:pt x="7388" y="8015"/>
                  </a:lnTo>
                  <a:cubicBezTo>
                    <a:pt x="7359" y="8285"/>
                    <a:pt x="7584" y="9729"/>
                    <a:pt x="7556" y="10000"/>
                  </a:cubicBezTo>
                  <a:lnTo>
                    <a:pt x="9007" y="8884"/>
                  </a:lnTo>
                  <a:lnTo>
                    <a:pt x="8378" y="6935"/>
                  </a:lnTo>
                  <a:lnTo>
                    <a:pt x="7353" y="6381"/>
                  </a:lnTo>
                  <a:lnTo>
                    <a:pt x="7865" y="5938"/>
                  </a:lnTo>
                  <a:cubicBezTo>
                    <a:pt x="7836" y="5815"/>
                    <a:pt x="7808" y="5693"/>
                    <a:pt x="7779" y="5570"/>
                  </a:cubicBezTo>
                  <a:lnTo>
                    <a:pt x="6413" y="4795"/>
                  </a:lnTo>
                  <a:lnTo>
                    <a:pt x="7096" y="4205"/>
                  </a:lnTo>
                  <a:lnTo>
                    <a:pt x="7916" y="4196"/>
                  </a:lnTo>
                  <a:lnTo>
                    <a:pt x="9685" y="3821"/>
                  </a:lnTo>
                  <a:cubicBezTo>
                    <a:pt x="9793" y="3687"/>
                    <a:pt x="10219" y="3634"/>
                    <a:pt x="10327" y="3500"/>
                  </a:cubicBezTo>
                  <a:lnTo>
                    <a:pt x="11115" y="3002"/>
                  </a:lnTo>
                  <a:cubicBezTo>
                    <a:pt x="11093" y="2923"/>
                    <a:pt x="12886" y="2990"/>
                    <a:pt x="12864" y="2911"/>
                  </a:cubicBezTo>
                  <a:lnTo>
                    <a:pt x="12264" y="2052"/>
                  </a:lnTo>
                  <a:cubicBezTo>
                    <a:pt x="12238" y="1992"/>
                    <a:pt x="11078" y="1787"/>
                    <a:pt x="11052" y="1727"/>
                  </a:cubicBezTo>
                  <a:cubicBezTo>
                    <a:pt x="11067" y="1385"/>
                    <a:pt x="9494" y="1967"/>
                    <a:pt x="9509" y="1625"/>
                  </a:cubicBezTo>
                  <a:lnTo>
                    <a:pt x="7778" y="1711"/>
                  </a:lnTo>
                  <a:lnTo>
                    <a:pt x="7430" y="1763"/>
                  </a:lnTo>
                  <a:lnTo>
                    <a:pt x="7096" y="1550"/>
                  </a:lnTo>
                  <a:lnTo>
                    <a:pt x="7865" y="1254"/>
                  </a:lnTo>
                  <a:lnTo>
                    <a:pt x="7865" y="480"/>
                  </a:lnTo>
                  <a:lnTo>
                    <a:pt x="6669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614F69E8-24B4-EA4B-9B3B-B52FB922F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5016" y="3645319"/>
              <a:ext cx="106497" cy="58761"/>
            </a:xfrm>
            <a:custGeom>
              <a:avLst/>
              <a:gdLst>
                <a:gd name="T0" fmla="*/ 0 w 348468"/>
                <a:gd name="T1" fmla="*/ 2314 h 191264"/>
                <a:gd name="T2" fmla="*/ 1695 w 348468"/>
                <a:gd name="T3" fmla="*/ 3248 h 191264"/>
                <a:gd name="T4" fmla="*/ 2694 w 348468"/>
                <a:gd name="T5" fmla="*/ 2759 h 191264"/>
                <a:gd name="T6" fmla="*/ 3607 w 348468"/>
                <a:gd name="T7" fmla="*/ 3204 h 191264"/>
                <a:gd name="T8" fmla="*/ 5389 w 348468"/>
                <a:gd name="T9" fmla="*/ 2848 h 191264"/>
                <a:gd name="T10" fmla="*/ 5780 w 348468"/>
                <a:gd name="T11" fmla="*/ 1780 h 191264"/>
                <a:gd name="T12" fmla="*/ 4215 w 348468"/>
                <a:gd name="T13" fmla="*/ 89 h 191264"/>
                <a:gd name="T14" fmla="*/ 2781 w 348468"/>
                <a:gd name="T15" fmla="*/ 356 h 191264"/>
                <a:gd name="T16" fmla="*/ 1912 w 348468"/>
                <a:gd name="T17" fmla="*/ 0 h 191264"/>
                <a:gd name="T18" fmla="*/ 478 w 348468"/>
                <a:gd name="T19" fmla="*/ 1246 h 191264"/>
                <a:gd name="T20" fmla="*/ 0 w 348468"/>
                <a:gd name="T21" fmla="*/ 2314 h 1912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8468" h="191264">
                  <a:moveTo>
                    <a:pt x="0" y="136243"/>
                  </a:moveTo>
                  <a:lnTo>
                    <a:pt x="102182" y="191264"/>
                  </a:lnTo>
                  <a:lnTo>
                    <a:pt x="162443" y="162443"/>
                  </a:lnTo>
                  <a:lnTo>
                    <a:pt x="217465" y="188644"/>
                  </a:lnTo>
                  <a:lnTo>
                    <a:pt x="324887" y="167683"/>
                  </a:lnTo>
                  <a:lnTo>
                    <a:pt x="348468" y="104802"/>
                  </a:lnTo>
                  <a:lnTo>
                    <a:pt x="254145" y="5240"/>
                  </a:lnTo>
                  <a:lnTo>
                    <a:pt x="167684" y="20960"/>
                  </a:lnTo>
                  <a:lnTo>
                    <a:pt x="115282" y="0"/>
                  </a:lnTo>
                  <a:lnTo>
                    <a:pt x="28821" y="73361"/>
                  </a:lnTo>
                  <a:lnTo>
                    <a:pt x="0" y="13624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9FDA0E7C-0A8A-1E43-915C-1C731F408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1985" y="4413016"/>
              <a:ext cx="154039" cy="176287"/>
            </a:xfrm>
            <a:custGeom>
              <a:avLst/>
              <a:gdLst>
                <a:gd name="T0" fmla="*/ 0 w 675"/>
                <a:gd name="T1" fmla="*/ 2147483647 h 773"/>
                <a:gd name="T2" fmla="*/ 2147483647 w 675"/>
                <a:gd name="T3" fmla="*/ 2147483647 h 773"/>
                <a:gd name="T4" fmla="*/ 2147483647 w 675"/>
                <a:gd name="T5" fmla="*/ 2147483647 h 773"/>
                <a:gd name="T6" fmla="*/ 2147483647 w 675"/>
                <a:gd name="T7" fmla="*/ 2147483647 h 773"/>
                <a:gd name="T8" fmla="*/ 2147483647 w 675"/>
                <a:gd name="T9" fmla="*/ 2147483647 h 773"/>
                <a:gd name="T10" fmla="*/ 2147483647 w 675"/>
                <a:gd name="T11" fmla="*/ 2147483647 h 773"/>
                <a:gd name="T12" fmla="*/ 2147483647 w 675"/>
                <a:gd name="T13" fmla="*/ 2147483647 h 773"/>
                <a:gd name="T14" fmla="*/ 2147483647 w 675"/>
                <a:gd name="T15" fmla="*/ 2147483647 h 773"/>
                <a:gd name="T16" fmla="*/ 2147483647 w 675"/>
                <a:gd name="T17" fmla="*/ 2147483647 h 773"/>
                <a:gd name="T18" fmla="*/ 2147483647 w 675"/>
                <a:gd name="T19" fmla="*/ 2147483647 h 773"/>
                <a:gd name="T20" fmla="*/ 2147483647 w 675"/>
                <a:gd name="T21" fmla="*/ 2147483647 h 773"/>
                <a:gd name="T22" fmla="*/ 2147483647 w 675"/>
                <a:gd name="T23" fmla="*/ 2147483647 h 773"/>
                <a:gd name="T24" fmla="*/ 2147483647 w 675"/>
                <a:gd name="T25" fmla="*/ 2147483647 h 773"/>
                <a:gd name="T26" fmla="*/ 2147483647 w 675"/>
                <a:gd name="T27" fmla="*/ 0 h 773"/>
                <a:gd name="T28" fmla="*/ 0 w 675"/>
                <a:gd name="T29" fmla="*/ 2147483647 h 7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75" h="773">
                  <a:moveTo>
                    <a:pt x="0" y="41"/>
                  </a:moveTo>
                  <a:lnTo>
                    <a:pt x="75" y="339"/>
                  </a:lnTo>
                  <a:lnTo>
                    <a:pt x="273" y="579"/>
                  </a:lnTo>
                  <a:lnTo>
                    <a:pt x="605" y="769"/>
                  </a:lnTo>
                  <a:lnTo>
                    <a:pt x="675" y="773"/>
                  </a:lnTo>
                  <a:lnTo>
                    <a:pt x="563" y="583"/>
                  </a:lnTo>
                  <a:lnTo>
                    <a:pt x="493" y="521"/>
                  </a:lnTo>
                  <a:lnTo>
                    <a:pt x="493" y="269"/>
                  </a:lnTo>
                  <a:lnTo>
                    <a:pt x="323" y="78"/>
                  </a:lnTo>
                  <a:lnTo>
                    <a:pt x="286" y="58"/>
                  </a:lnTo>
                  <a:lnTo>
                    <a:pt x="253" y="111"/>
                  </a:lnTo>
                  <a:lnTo>
                    <a:pt x="141" y="128"/>
                  </a:lnTo>
                  <a:lnTo>
                    <a:pt x="145" y="70"/>
                  </a:lnTo>
                  <a:lnTo>
                    <a:pt x="17" y="0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2DA97992-7B7D-1646-91E3-0D7DD661D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823" y="3867098"/>
              <a:ext cx="239617" cy="468201"/>
            </a:xfrm>
            <a:custGeom>
              <a:avLst/>
              <a:gdLst>
                <a:gd name="T0" fmla="*/ 2147483647 w 138"/>
                <a:gd name="T1" fmla="*/ 0 h 271"/>
                <a:gd name="T2" fmla="*/ 2147483647 w 138"/>
                <a:gd name="T3" fmla="*/ 0 h 271"/>
                <a:gd name="T4" fmla="*/ 0 w 138"/>
                <a:gd name="T5" fmla="*/ 2147483647 h 271"/>
                <a:gd name="T6" fmla="*/ 2147483647 w 138"/>
                <a:gd name="T7" fmla="*/ 2147483647 h 271"/>
                <a:gd name="T8" fmla="*/ 2147483647 w 138"/>
                <a:gd name="T9" fmla="*/ 2147483647 h 271"/>
                <a:gd name="T10" fmla="*/ 2147483647 w 138"/>
                <a:gd name="T11" fmla="*/ 2147483647 h 271"/>
                <a:gd name="T12" fmla="*/ 2147483647 w 138"/>
                <a:gd name="T13" fmla="*/ 2147483647 h 271"/>
                <a:gd name="T14" fmla="*/ 2147483647 w 138"/>
                <a:gd name="T15" fmla="*/ 2147483647 h 271"/>
                <a:gd name="T16" fmla="*/ 2147483647 w 138"/>
                <a:gd name="T17" fmla="*/ 2147483647 h 271"/>
                <a:gd name="T18" fmla="*/ 2147483647 w 138"/>
                <a:gd name="T19" fmla="*/ 2147483647 h 271"/>
                <a:gd name="T20" fmla="*/ 2147483647 w 138"/>
                <a:gd name="T21" fmla="*/ 2147483647 h 271"/>
                <a:gd name="T22" fmla="*/ 2147483647 w 138"/>
                <a:gd name="T23" fmla="*/ 2147483647 h 271"/>
                <a:gd name="T24" fmla="*/ 2147483647 w 138"/>
                <a:gd name="T25" fmla="*/ 2147483647 h 271"/>
                <a:gd name="T26" fmla="*/ 2147483647 w 138"/>
                <a:gd name="T27" fmla="*/ 2147483647 h 271"/>
                <a:gd name="T28" fmla="*/ 2147483647 w 138"/>
                <a:gd name="T29" fmla="*/ 2147483647 h 271"/>
                <a:gd name="T30" fmla="*/ 2147483647 w 138"/>
                <a:gd name="T31" fmla="*/ 2147483647 h 271"/>
                <a:gd name="T32" fmla="*/ 2147483647 w 138"/>
                <a:gd name="T33" fmla="*/ 2147483647 h 271"/>
                <a:gd name="T34" fmla="*/ 2147483647 w 138"/>
                <a:gd name="T35" fmla="*/ 2147483647 h 271"/>
                <a:gd name="T36" fmla="*/ 2147483647 w 138"/>
                <a:gd name="T37" fmla="*/ 2147483647 h 271"/>
                <a:gd name="T38" fmla="*/ 2147483647 w 138"/>
                <a:gd name="T39" fmla="*/ 2147483647 h 271"/>
                <a:gd name="T40" fmla="*/ 2147483647 w 138"/>
                <a:gd name="T41" fmla="*/ 2147483647 h 271"/>
                <a:gd name="T42" fmla="*/ 2147483647 w 138"/>
                <a:gd name="T43" fmla="*/ 2147483647 h 271"/>
                <a:gd name="T44" fmla="*/ 2147483647 w 138"/>
                <a:gd name="T45" fmla="*/ 2147483647 h 271"/>
                <a:gd name="T46" fmla="*/ 2147483647 w 138"/>
                <a:gd name="T47" fmla="*/ 2147483647 h 271"/>
                <a:gd name="T48" fmla="*/ 2147483647 w 138"/>
                <a:gd name="T49" fmla="*/ 2147483647 h 271"/>
                <a:gd name="T50" fmla="*/ 2147483647 w 138"/>
                <a:gd name="T51" fmla="*/ 2147483647 h 271"/>
                <a:gd name="T52" fmla="*/ 2147483647 w 138"/>
                <a:gd name="T53" fmla="*/ 2147483647 h 271"/>
                <a:gd name="T54" fmla="*/ 2147483647 w 138"/>
                <a:gd name="T55" fmla="*/ 2147483647 h 271"/>
                <a:gd name="T56" fmla="*/ 2147483647 w 138"/>
                <a:gd name="T57" fmla="*/ 0 h 2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8" h="271">
                  <a:moveTo>
                    <a:pt x="6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8" y="42"/>
                  </a:lnTo>
                  <a:lnTo>
                    <a:pt x="36" y="48"/>
                  </a:lnTo>
                  <a:lnTo>
                    <a:pt x="42" y="60"/>
                  </a:lnTo>
                  <a:lnTo>
                    <a:pt x="36" y="72"/>
                  </a:lnTo>
                  <a:lnTo>
                    <a:pt x="54" y="96"/>
                  </a:lnTo>
                  <a:lnTo>
                    <a:pt x="78" y="126"/>
                  </a:lnTo>
                  <a:lnTo>
                    <a:pt x="96" y="144"/>
                  </a:lnTo>
                  <a:lnTo>
                    <a:pt x="96" y="175"/>
                  </a:lnTo>
                  <a:lnTo>
                    <a:pt x="96" y="211"/>
                  </a:lnTo>
                  <a:lnTo>
                    <a:pt x="78" y="223"/>
                  </a:lnTo>
                  <a:lnTo>
                    <a:pt x="60" y="229"/>
                  </a:lnTo>
                  <a:lnTo>
                    <a:pt x="54" y="241"/>
                  </a:lnTo>
                  <a:lnTo>
                    <a:pt x="42" y="247"/>
                  </a:lnTo>
                  <a:lnTo>
                    <a:pt x="48" y="253"/>
                  </a:lnTo>
                  <a:lnTo>
                    <a:pt x="66" y="271"/>
                  </a:lnTo>
                  <a:lnTo>
                    <a:pt x="108" y="241"/>
                  </a:lnTo>
                  <a:lnTo>
                    <a:pt x="138" y="211"/>
                  </a:lnTo>
                  <a:lnTo>
                    <a:pt x="114" y="132"/>
                  </a:lnTo>
                  <a:lnTo>
                    <a:pt x="102" y="114"/>
                  </a:lnTo>
                  <a:lnTo>
                    <a:pt x="78" y="84"/>
                  </a:lnTo>
                  <a:lnTo>
                    <a:pt x="66" y="60"/>
                  </a:lnTo>
                  <a:lnTo>
                    <a:pt x="78" y="48"/>
                  </a:lnTo>
                  <a:lnTo>
                    <a:pt x="96" y="36"/>
                  </a:lnTo>
                  <a:lnTo>
                    <a:pt x="90" y="1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57" name="Freeform 256">
              <a:extLst>
                <a:ext uri="{FF2B5EF4-FFF2-40B4-BE49-F238E27FC236}">
                  <a16:creationId xmlns:a16="http://schemas.microsoft.com/office/drawing/2014/main" id="{DCAFE59B-DAB1-AF40-89EB-87826EE2A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9783" y="3944816"/>
              <a:ext cx="266241" cy="477679"/>
            </a:xfrm>
            <a:custGeom>
              <a:avLst/>
              <a:gdLst>
                <a:gd name="T0" fmla="*/ 2147483647 w 107"/>
                <a:gd name="T1" fmla="*/ 2147483647 h 190"/>
                <a:gd name="T2" fmla="*/ 0 w 107"/>
                <a:gd name="T3" fmla="*/ 2147483647 h 190"/>
                <a:gd name="T4" fmla="*/ 2147483647 w 107"/>
                <a:gd name="T5" fmla="*/ 2147483647 h 190"/>
                <a:gd name="T6" fmla="*/ 2147483647 w 107"/>
                <a:gd name="T7" fmla="*/ 2147483647 h 190"/>
                <a:gd name="T8" fmla="*/ 2147483647 w 107"/>
                <a:gd name="T9" fmla="*/ 2147483647 h 190"/>
                <a:gd name="T10" fmla="*/ 2147483647 w 107"/>
                <a:gd name="T11" fmla="*/ 2147483647 h 190"/>
                <a:gd name="T12" fmla="*/ 2147483647 w 107"/>
                <a:gd name="T13" fmla="*/ 2147483647 h 190"/>
                <a:gd name="T14" fmla="*/ 2147483647 w 107"/>
                <a:gd name="T15" fmla="*/ 2147483647 h 190"/>
                <a:gd name="T16" fmla="*/ 2147483647 w 107"/>
                <a:gd name="T17" fmla="*/ 2147483647 h 190"/>
                <a:gd name="T18" fmla="*/ 2147483647 w 107"/>
                <a:gd name="T19" fmla="*/ 2147483647 h 190"/>
                <a:gd name="T20" fmla="*/ 2147483647 w 107"/>
                <a:gd name="T21" fmla="*/ 2147483647 h 190"/>
                <a:gd name="T22" fmla="*/ 2147483647 w 107"/>
                <a:gd name="T23" fmla="*/ 2147483647 h 190"/>
                <a:gd name="T24" fmla="*/ 2147483647 w 107"/>
                <a:gd name="T25" fmla="*/ 2147483647 h 190"/>
                <a:gd name="T26" fmla="*/ 2147483647 w 107"/>
                <a:gd name="T27" fmla="*/ 2147483647 h 190"/>
                <a:gd name="T28" fmla="*/ 2147483647 w 107"/>
                <a:gd name="T29" fmla="*/ 2147483647 h 190"/>
                <a:gd name="T30" fmla="*/ 2147483647 w 107"/>
                <a:gd name="T31" fmla="*/ 2147483647 h 190"/>
                <a:gd name="T32" fmla="*/ 2147483647 w 107"/>
                <a:gd name="T33" fmla="*/ 2147483647 h 190"/>
                <a:gd name="T34" fmla="*/ 2147483647 w 107"/>
                <a:gd name="T35" fmla="*/ 2147483647 h 190"/>
                <a:gd name="T36" fmla="*/ 2147483647 w 107"/>
                <a:gd name="T37" fmla="*/ 2147483647 h 190"/>
                <a:gd name="T38" fmla="*/ 2147483647 w 107"/>
                <a:gd name="T39" fmla="*/ 2147483647 h 190"/>
                <a:gd name="T40" fmla="*/ 2147483647 w 107"/>
                <a:gd name="T41" fmla="*/ 2147483647 h 190"/>
                <a:gd name="T42" fmla="*/ 2147483647 w 107"/>
                <a:gd name="T43" fmla="*/ 2147483647 h 190"/>
                <a:gd name="T44" fmla="*/ 2147483647 w 107"/>
                <a:gd name="T45" fmla="*/ 2147483647 h 190"/>
                <a:gd name="T46" fmla="*/ 2147483647 w 107"/>
                <a:gd name="T47" fmla="*/ 2147483647 h 190"/>
                <a:gd name="T48" fmla="*/ 2147483647 w 107"/>
                <a:gd name="T49" fmla="*/ 2147483647 h 190"/>
                <a:gd name="T50" fmla="*/ 2147483647 w 107"/>
                <a:gd name="T51" fmla="*/ 2147483647 h 190"/>
                <a:gd name="T52" fmla="*/ 2147483647 w 107"/>
                <a:gd name="T53" fmla="*/ 2147483647 h 190"/>
                <a:gd name="T54" fmla="*/ 2147483647 w 107"/>
                <a:gd name="T55" fmla="*/ 2147483647 h 190"/>
                <a:gd name="T56" fmla="*/ 2147483647 w 107"/>
                <a:gd name="T57" fmla="*/ 2147483647 h 190"/>
                <a:gd name="T58" fmla="*/ 2147483647 w 107"/>
                <a:gd name="T59" fmla="*/ 0 h 190"/>
                <a:gd name="T60" fmla="*/ 2147483647 w 107"/>
                <a:gd name="T61" fmla="*/ 2147483647 h 1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7" h="190">
                  <a:moveTo>
                    <a:pt x="7" y="9"/>
                  </a:moveTo>
                  <a:lnTo>
                    <a:pt x="0" y="23"/>
                  </a:lnTo>
                  <a:lnTo>
                    <a:pt x="15" y="47"/>
                  </a:lnTo>
                  <a:lnTo>
                    <a:pt x="15" y="60"/>
                  </a:lnTo>
                  <a:lnTo>
                    <a:pt x="22" y="78"/>
                  </a:lnTo>
                  <a:lnTo>
                    <a:pt x="19" y="93"/>
                  </a:lnTo>
                  <a:lnTo>
                    <a:pt x="23" y="110"/>
                  </a:lnTo>
                  <a:lnTo>
                    <a:pt x="26" y="118"/>
                  </a:lnTo>
                  <a:lnTo>
                    <a:pt x="19" y="126"/>
                  </a:lnTo>
                  <a:lnTo>
                    <a:pt x="13" y="159"/>
                  </a:lnTo>
                  <a:lnTo>
                    <a:pt x="33" y="182"/>
                  </a:lnTo>
                  <a:lnTo>
                    <a:pt x="34" y="178"/>
                  </a:lnTo>
                  <a:lnTo>
                    <a:pt x="46" y="185"/>
                  </a:lnTo>
                  <a:lnTo>
                    <a:pt x="46" y="190"/>
                  </a:lnTo>
                  <a:lnTo>
                    <a:pt x="56" y="188"/>
                  </a:lnTo>
                  <a:lnTo>
                    <a:pt x="59" y="184"/>
                  </a:lnTo>
                  <a:lnTo>
                    <a:pt x="43" y="174"/>
                  </a:lnTo>
                  <a:lnTo>
                    <a:pt x="27" y="149"/>
                  </a:lnTo>
                  <a:lnTo>
                    <a:pt x="19" y="138"/>
                  </a:lnTo>
                  <a:lnTo>
                    <a:pt x="32" y="113"/>
                  </a:lnTo>
                  <a:lnTo>
                    <a:pt x="57" y="108"/>
                  </a:lnTo>
                  <a:lnTo>
                    <a:pt x="70" y="119"/>
                  </a:lnTo>
                  <a:lnTo>
                    <a:pt x="63" y="97"/>
                  </a:lnTo>
                  <a:lnTo>
                    <a:pt x="72" y="87"/>
                  </a:lnTo>
                  <a:lnTo>
                    <a:pt x="101" y="87"/>
                  </a:lnTo>
                  <a:lnTo>
                    <a:pt x="107" y="73"/>
                  </a:lnTo>
                  <a:lnTo>
                    <a:pt x="95" y="50"/>
                  </a:lnTo>
                  <a:lnTo>
                    <a:pt x="85" y="37"/>
                  </a:lnTo>
                  <a:lnTo>
                    <a:pt x="48" y="27"/>
                  </a:lnTo>
                  <a:lnTo>
                    <a:pt x="36" y="0"/>
                  </a:lnTo>
                  <a:lnTo>
                    <a:pt x="7" y="9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BE2D2515-0992-244E-A356-08352953A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655" y="3897427"/>
              <a:ext cx="252930" cy="274855"/>
            </a:xfrm>
            <a:custGeom>
              <a:avLst/>
              <a:gdLst>
                <a:gd name="T0" fmla="*/ 1557099446 w 10000"/>
                <a:gd name="T1" fmla="*/ 2147483647 h 10000"/>
                <a:gd name="T2" fmla="*/ 1795553424 w 10000"/>
                <a:gd name="T3" fmla="*/ 2147483647 h 10000"/>
                <a:gd name="T4" fmla="*/ 1795553424 w 10000"/>
                <a:gd name="T5" fmla="*/ 2019481425 h 10000"/>
                <a:gd name="T6" fmla="*/ 1561415592 w 10000"/>
                <a:gd name="T7" fmla="*/ 1716105542 h 10000"/>
                <a:gd name="T8" fmla="*/ 1249166454 w 10000"/>
                <a:gd name="T9" fmla="*/ 1211740132 h 10000"/>
                <a:gd name="T10" fmla="*/ 1014850316 w 10000"/>
                <a:gd name="T11" fmla="*/ 806974560 h 10000"/>
                <a:gd name="T12" fmla="*/ 1092952268 w 10000"/>
                <a:gd name="T13" fmla="*/ 605742369 h 10000"/>
                <a:gd name="T14" fmla="*/ 1014850316 w 10000"/>
                <a:gd name="T15" fmla="*/ 403998332 h 10000"/>
                <a:gd name="T16" fmla="*/ 780703130 w 10000"/>
                <a:gd name="T17" fmla="*/ 302621350 h 10000"/>
                <a:gd name="T18" fmla="*/ 624489387 w 10000"/>
                <a:gd name="T19" fmla="*/ 0 h 10000"/>
                <a:gd name="T20" fmla="*/ 546386970 w 10000"/>
                <a:gd name="T21" fmla="*/ 0 h 10000"/>
                <a:gd name="T22" fmla="*/ 156213743 w 10000"/>
                <a:gd name="T23" fmla="*/ 100622449 h 10000"/>
                <a:gd name="T24" fmla="*/ 0 w 10000"/>
                <a:gd name="T25" fmla="*/ 403998332 h 10000"/>
                <a:gd name="T26" fmla="*/ 78102417 w 10000"/>
                <a:gd name="T27" fmla="*/ 605742369 h 10000"/>
                <a:gd name="T28" fmla="*/ 156213743 w 10000"/>
                <a:gd name="T29" fmla="*/ 1211740132 h 10000"/>
                <a:gd name="T30" fmla="*/ 702600713 w 10000"/>
                <a:gd name="T31" fmla="*/ 1211740132 h 10000"/>
                <a:gd name="T32" fmla="*/ 936738546 w 10000"/>
                <a:gd name="T33" fmla="*/ 1312362604 h 10000"/>
                <a:gd name="T34" fmla="*/ 1327090100 w 10000"/>
                <a:gd name="T35" fmla="*/ 2120103874 h 10000"/>
                <a:gd name="T36" fmla="*/ 1249166454 w 10000"/>
                <a:gd name="T37" fmla="*/ 2147483647 h 10000"/>
                <a:gd name="T38" fmla="*/ 1557099446 w 10000"/>
                <a:gd name="T39" fmla="*/ 2147483647 h 100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000" h="10000">
                  <a:moveTo>
                    <a:pt x="8672" y="9830"/>
                  </a:moveTo>
                  <a:lnTo>
                    <a:pt x="10000" y="10000"/>
                  </a:lnTo>
                  <a:lnTo>
                    <a:pt x="10000" y="7948"/>
                  </a:lnTo>
                  <a:lnTo>
                    <a:pt x="8696" y="6754"/>
                  </a:lnTo>
                  <a:lnTo>
                    <a:pt x="6957" y="4769"/>
                  </a:lnTo>
                  <a:lnTo>
                    <a:pt x="5652" y="3176"/>
                  </a:lnTo>
                  <a:lnTo>
                    <a:pt x="6087" y="2384"/>
                  </a:lnTo>
                  <a:lnTo>
                    <a:pt x="5652" y="1590"/>
                  </a:lnTo>
                  <a:lnTo>
                    <a:pt x="4348" y="1191"/>
                  </a:lnTo>
                  <a:lnTo>
                    <a:pt x="3478" y="0"/>
                  </a:lnTo>
                  <a:lnTo>
                    <a:pt x="3043" y="0"/>
                  </a:lnTo>
                  <a:lnTo>
                    <a:pt x="870" y="396"/>
                  </a:lnTo>
                  <a:lnTo>
                    <a:pt x="0" y="1590"/>
                  </a:lnTo>
                  <a:lnTo>
                    <a:pt x="435" y="2384"/>
                  </a:lnTo>
                  <a:lnTo>
                    <a:pt x="870" y="4769"/>
                  </a:lnTo>
                  <a:lnTo>
                    <a:pt x="3913" y="4769"/>
                  </a:lnTo>
                  <a:lnTo>
                    <a:pt x="5217" y="5165"/>
                  </a:lnTo>
                  <a:lnTo>
                    <a:pt x="7391" y="8344"/>
                  </a:lnTo>
                  <a:lnTo>
                    <a:pt x="6957" y="9602"/>
                  </a:lnTo>
                  <a:lnTo>
                    <a:pt x="8672" y="983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F8D7868A-E2C8-8541-92D9-5B6EF77A0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5724" y="4153327"/>
              <a:ext cx="176861" cy="140271"/>
            </a:xfrm>
            <a:custGeom>
              <a:avLst/>
              <a:gdLst>
                <a:gd name="T0" fmla="*/ 348872861 w 10000"/>
                <a:gd name="T1" fmla="*/ 27209600 h 6448"/>
                <a:gd name="T2" fmla="*/ 315095383 w 10000"/>
                <a:gd name="T3" fmla="*/ 15074732 h 6448"/>
                <a:gd name="T4" fmla="*/ 240533365 w 10000"/>
                <a:gd name="T5" fmla="*/ 0 h 6448"/>
                <a:gd name="T6" fmla="*/ 80162754 w 10000"/>
                <a:gd name="T7" fmla="*/ 50172884 h 6448"/>
                <a:gd name="T8" fmla="*/ 0 w 10000"/>
                <a:gd name="T9" fmla="*/ 150615594 h 6448"/>
                <a:gd name="T10" fmla="*/ 0 w 10000"/>
                <a:gd name="T11" fmla="*/ 351307147 h 6448"/>
                <a:gd name="T12" fmla="*/ 133606765 w 10000"/>
                <a:gd name="T13" fmla="*/ 601966131 h 6448"/>
                <a:gd name="T14" fmla="*/ 187047513 w 10000"/>
                <a:gd name="T15" fmla="*/ 652241915 h 6448"/>
                <a:gd name="T16" fmla="*/ 240533365 w 10000"/>
                <a:gd name="T17" fmla="*/ 601966131 h 6448"/>
                <a:gd name="T18" fmla="*/ 267168619 w 10000"/>
                <a:gd name="T19" fmla="*/ 501626339 h 6448"/>
                <a:gd name="T20" fmla="*/ 347418124 w 10000"/>
                <a:gd name="T21" fmla="*/ 451756161 h 6448"/>
                <a:gd name="T22" fmla="*/ 427539023 w 10000"/>
                <a:gd name="T23" fmla="*/ 351307147 h 6448"/>
                <a:gd name="T24" fmla="*/ 427539023 w 10000"/>
                <a:gd name="T25" fmla="*/ 50172884 h 6448"/>
                <a:gd name="T26" fmla="*/ 348872861 w 10000"/>
                <a:gd name="T27" fmla="*/ 27209600 h 6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000" h="6448">
                  <a:moveTo>
                    <a:pt x="8160" y="269"/>
                  </a:moveTo>
                  <a:cubicBezTo>
                    <a:pt x="7722" y="211"/>
                    <a:pt x="7792" y="194"/>
                    <a:pt x="7370" y="149"/>
                  </a:cubicBezTo>
                  <a:lnTo>
                    <a:pt x="5626" y="0"/>
                  </a:lnTo>
                  <a:lnTo>
                    <a:pt x="1875" y="496"/>
                  </a:lnTo>
                  <a:lnTo>
                    <a:pt x="0" y="1489"/>
                  </a:lnTo>
                  <a:lnTo>
                    <a:pt x="0" y="3473"/>
                  </a:lnTo>
                  <a:lnTo>
                    <a:pt x="3125" y="5951"/>
                  </a:lnTo>
                  <a:lnTo>
                    <a:pt x="4375" y="6448"/>
                  </a:lnTo>
                  <a:lnTo>
                    <a:pt x="5626" y="5951"/>
                  </a:lnTo>
                  <a:lnTo>
                    <a:pt x="6249" y="4959"/>
                  </a:lnTo>
                  <a:lnTo>
                    <a:pt x="8126" y="4466"/>
                  </a:lnTo>
                  <a:lnTo>
                    <a:pt x="10000" y="3473"/>
                  </a:lnTo>
                  <a:lnTo>
                    <a:pt x="10000" y="496"/>
                  </a:lnTo>
                  <a:lnTo>
                    <a:pt x="8160" y="26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050"/>
            </a:p>
          </p:txBody>
        </p:sp>
      </p:grpSp>
      <p:sp>
        <p:nvSpPr>
          <p:cNvPr id="264" name="Text Placeholder 3">
            <a:extLst>
              <a:ext uri="{FF2B5EF4-FFF2-40B4-BE49-F238E27FC236}">
                <a16:creationId xmlns:a16="http://schemas.microsoft.com/office/drawing/2014/main" id="{107E3FDB-46B0-5940-AC5F-A597610BAA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011" y="513742"/>
            <a:ext cx="2873888" cy="1038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  <a:lvl2pPr marL="60945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2pPr>
            <a:lvl3pPr marL="1218909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3pPr>
            <a:lvl4pPr marL="1828366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4pPr>
            <a:lvl5pPr marL="2437821" indent="0">
              <a:buNone/>
              <a:defRPr sz="675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76448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7003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67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6752" y="1415509"/>
            <a:ext cx="10363200" cy="8564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64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r>
              <a:rPr lang="en-US" dirty="0"/>
              <a:t>Presentation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0299" y="2244872"/>
            <a:ext cx="10871200" cy="914400"/>
          </a:xfrm>
        </p:spPr>
        <p:txBody>
          <a:bodyPr>
            <a:noAutofit/>
          </a:bodyPr>
          <a:lstStyle>
            <a:lvl1pPr marL="0" indent="0" algn="l">
              <a:buNone/>
              <a:defRPr sz="6400" b="0" i="0" baseline="0">
                <a:solidFill>
                  <a:schemeClr val="tx1">
                    <a:tint val="75000"/>
                  </a:schemeClr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2199" y="292100"/>
            <a:ext cx="582223" cy="220133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356810" y="1247016"/>
            <a:ext cx="11460239" cy="0"/>
          </a:xfrm>
          <a:prstGeom prst="line">
            <a:avLst/>
          </a:prstGeom>
          <a:ln w="6350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35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 userDrawn="1"/>
        </p:nvGraphicFramePr>
        <p:xfrm>
          <a:off x="350763" y="1245810"/>
          <a:ext cx="11490476" cy="52565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90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131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31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31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31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131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08759" y="1390913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3467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first point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08759" y="2468599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3467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second point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08759" y="3518465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3467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third point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108759" y="4576799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3467" b="0" i="0" baseline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fourth point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08759" y="5660532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3467" b="0" i="0" baseline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fifth point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491067" y="1479208"/>
            <a:ext cx="550333" cy="55033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4000" b="0" i="0" dirty="0">
              <a:solidFill>
                <a:srgbClr val="878787"/>
              </a:solidFill>
              <a:latin typeface="Futura BT Medium"/>
              <a:cs typeface="Futura BT Medium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24933" y="1411475"/>
            <a:ext cx="609600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467" b="0" i="0" dirty="0">
                <a:solidFill>
                  <a:schemeClr val="bg1"/>
                </a:solidFill>
                <a:latin typeface="Futura BT Medium"/>
                <a:cs typeface="Futura BT Medium"/>
              </a:rPr>
              <a:t>1</a:t>
            </a:r>
            <a:r>
              <a:rPr lang="en-US" sz="3467" b="0" i="0" dirty="0">
                <a:solidFill>
                  <a:srgbClr val="878787"/>
                </a:solidFill>
                <a:latin typeface="Futura BT Medium"/>
                <a:cs typeface="Futura BT Medium"/>
              </a:rPr>
              <a:t> 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491067" y="2554475"/>
            <a:ext cx="550333" cy="550333"/>
          </a:xfrm>
          <a:prstGeom prst="ellipse">
            <a:avLst/>
          </a:prstGeom>
          <a:solidFill>
            <a:srgbClr val="B2B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4000" b="0" i="0" dirty="0">
              <a:solidFill>
                <a:srgbClr val="878787"/>
              </a:solidFill>
              <a:latin typeface="Futura BT Medium"/>
              <a:cs typeface="Futura BT Medium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24933" y="2486742"/>
            <a:ext cx="609600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467" b="0" i="0" dirty="0">
                <a:solidFill>
                  <a:srgbClr val="FFFFFF"/>
                </a:solidFill>
                <a:latin typeface="Futura BT Medium"/>
                <a:cs typeface="Futura BT Medium"/>
              </a:rPr>
              <a:t>2 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491067" y="3604342"/>
            <a:ext cx="550333" cy="550333"/>
          </a:xfrm>
          <a:prstGeom prst="ellipse">
            <a:avLst/>
          </a:prstGeom>
          <a:solidFill>
            <a:srgbClr val="B2B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4000" b="0" i="0" dirty="0">
              <a:solidFill>
                <a:srgbClr val="878787"/>
              </a:solidFill>
              <a:latin typeface="Futura BT Medium"/>
              <a:cs typeface="Futura BT Medium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16467" y="3536609"/>
            <a:ext cx="609600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467" b="0" i="0" dirty="0">
                <a:solidFill>
                  <a:srgbClr val="FFFFFF"/>
                </a:solidFill>
                <a:latin typeface="Futura BT Medium"/>
                <a:cs typeface="Futura BT Medium"/>
              </a:rPr>
              <a:t>3 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491067" y="4654208"/>
            <a:ext cx="550333" cy="550333"/>
          </a:xfrm>
          <a:prstGeom prst="ellipse">
            <a:avLst/>
          </a:prstGeom>
          <a:solidFill>
            <a:srgbClr val="B2B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4000" b="0" i="0" dirty="0">
              <a:solidFill>
                <a:srgbClr val="878787"/>
              </a:solidFill>
              <a:latin typeface="Futura BT Medium"/>
              <a:cs typeface="Futura BT Medium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99533" y="4586475"/>
            <a:ext cx="609600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467" b="0" i="0" dirty="0">
                <a:solidFill>
                  <a:srgbClr val="FFFFFF"/>
                </a:solidFill>
                <a:latin typeface="Futura BT Medium"/>
                <a:cs typeface="Futura BT Medium"/>
              </a:rPr>
              <a:t>4 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491067" y="5737942"/>
            <a:ext cx="550333" cy="550333"/>
          </a:xfrm>
          <a:prstGeom prst="ellipse">
            <a:avLst/>
          </a:prstGeom>
          <a:solidFill>
            <a:srgbClr val="B2B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4000" b="0" i="0" dirty="0">
              <a:solidFill>
                <a:srgbClr val="878787"/>
              </a:solidFill>
              <a:latin typeface="Futura BT Medium"/>
              <a:cs typeface="Futura BT Medium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516467" y="5670209"/>
            <a:ext cx="609600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467" b="0" i="0" dirty="0">
                <a:solidFill>
                  <a:srgbClr val="FFFFFF"/>
                </a:solidFill>
                <a:latin typeface="Futura BT Medium"/>
                <a:cs typeface="Futura BT Medium"/>
              </a:rPr>
              <a:t>5 </a:t>
            </a:r>
          </a:p>
        </p:txBody>
      </p:sp>
    </p:spTree>
    <p:extLst>
      <p:ext uri="{BB962C8B-B14F-4D97-AF65-F5344CB8AC3E}">
        <p14:creationId xmlns:p14="http://schemas.microsoft.com/office/powerpoint/2010/main" val="247747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Table 38"/>
          <p:cNvGraphicFramePr>
            <a:graphicFrameLocks noGrp="1"/>
          </p:cNvGraphicFramePr>
          <p:nvPr userDrawn="1"/>
        </p:nvGraphicFramePr>
        <p:xfrm>
          <a:off x="350763" y="1245809"/>
          <a:ext cx="11490476" cy="42052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90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131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31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31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31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08759" y="1390913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3467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first point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08759" y="2468599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3467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second point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08759" y="3518465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3467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third point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108759" y="4576799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3467" b="0" i="0" baseline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fourth point</a:t>
            </a:r>
          </a:p>
        </p:txBody>
      </p:sp>
      <p:sp>
        <p:nvSpPr>
          <p:cNvPr id="47" name="Oval 46"/>
          <p:cNvSpPr/>
          <p:nvPr userDrawn="1"/>
        </p:nvSpPr>
        <p:spPr>
          <a:xfrm>
            <a:off x="491067" y="1479208"/>
            <a:ext cx="550333" cy="55033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4000" b="0" i="0" dirty="0">
              <a:solidFill>
                <a:srgbClr val="878787"/>
              </a:solidFill>
              <a:latin typeface="Futura BT Medium"/>
              <a:cs typeface="Futura BT Medium"/>
            </a:endParaRPr>
          </a:p>
        </p:txBody>
      </p:sp>
      <p:sp>
        <p:nvSpPr>
          <p:cNvPr id="48" name="TextBox 47"/>
          <p:cNvSpPr txBox="1"/>
          <p:nvPr userDrawn="1"/>
        </p:nvSpPr>
        <p:spPr>
          <a:xfrm>
            <a:off x="524933" y="1411475"/>
            <a:ext cx="609600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467" b="0" i="0" dirty="0">
                <a:solidFill>
                  <a:schemeClr val="bg1"/>
                </a:solidFill>
                <a:latin typeface="Futura BT Medium"/>
                <a:cs typeface="Futura BT Medium"/>
              </a:rPr>
              <a:t>1</a:t>
            </a:r>
            <a:r>
              <a:rPr lang="en-US" sz="3467" b="0" i="0" dirty="0">
                <a:solidFill>
                  <a:srgbClr val="878787"/>
                </a:solidFill>
                <a:latin typeface="Futura BT Medium"/>
                <a:cs typeface="Futura BT Medium"/>
              </a:rPr>
              <a:t> 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91067" y="2554475"/>
            <a:ext cx="550333" cy="550333"/>
          </a:xfrm>
          <a:prstGeom prst="ellipse">
            <a:avLst/>
          </a:prstGeom>
          <a:solidFill>
            <a:srgbClr val="B2B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4000" b="0" i="0" dirty="0">
              <a:solidFill>
                <a:srgbClr val="878787"/>
              </a:solidFill>
              <a:latin typeface="Futura BT Medium"/>
              <a:cs typeface="Futura BT Medium"/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>
            <a:off x="524933" y="2486742"/>
            <a:ext cx="609600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467" b="0" i="0" dirty="0">
                <a:solidFill>
                  <a:srgbClr val="FFFFFF"/>
                </a:solidFill>
                <a:latin typeface="Futura BT Medium"/>
                <a:cs typeface="Futura BT Medium"/>
              </a:rPr>
              <a:t>2 </a:t>
            </a:r>
          </a:p>
        </p:txBody>
      </p:sp>
      <p:sp>
        <p:nvSpPr>
          <p:cNvPr id="51" name="Oval 50"/>
          <p:cNvSpPr/>
          <p:nvPr userDrawn="1"/>
        </p:nvSpPr>
        <p:spPr>
          <a:xfrm>
            <a:off x="491067" y="3604342"/>
            <a:ext cx="550333" cy="550333"/>
          </a:xfrm>
          <a:prstGeom prst="ellipse">
            <a:avLst/>
          </a:prstGeom>
          <a:solidFill>
            <a:srgbClr val="B2B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4000" b="0" i="0" dirty="0">
              <a:solidFill>
                <a:srgbClr val="878787"/>
              </a:solidFill>
              <a:latin typeface="Futura BT Medium"/>
              <a:cs typeface="Futura BT Medium"/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516467" y="3536609"/>
            <a:ext cx="609600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467" b="0" i="0" dirty="0">
                <a:solidFill>
                  <a:srgbClr val="FFFFFF"/>
                </a:solidFill>
                <a:latin typeface="Futura BT Medium"/>
                <a:cs typeface="Futura BT Medium"/>
              </a:rPr>
              <a:t>3 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491067" y="4654208"/>
            <a:ext cx="550333" cy="550333"/>
          </a:xfrm>
          <a:prstGeom prst="ellipse">
            <a:avLst/>
          </a:prstGeom>
          <a:solidFill>
            <a:srgbClr val="B2B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4000" b="0" i="0" dirty="0">
              <a:solidFill>
                <a:srgbClr val="878787"/>
              </a:solidFill>
              <a:latin typeface="Futura BT Medium"/>
              <a:cs typeface="Futura BT Medium"/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499533" y="4586475"/>
            <a:ext cx="609600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467" b="0" i="0" dirty="0">
                <a:solidFill>
                  <a:srgbClr val="FFFFFF"/>
                </a:solidFill>
                <a:latin typeface="Futura BT Medium"/>
                <a:cs typeface="Futura BT Medium"/>
              </a:rPr>
              <a:t>4 </a:t>
            </a:r>
          </a:p>
        </p:txBody>
      </p:sp>
    </p:spTree>
    <p:extLst>
      <p:ext uri="{BB962C8B-B14F-4D97-AF65-F5344CB8AC3E}">
        <p14:creationId xmlns:p14="http://schemas.microsoft.com/office/powerpoint/2010/main" val="92880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 userDrawn="1"/>
        </p:nvGraphicFramePr>
        <p:xfrm>
          <a:off x="350763" y="1245810"/>
          <a:ext cx="11490476" cy="31539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90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131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31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31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08759" y="1390913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3467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first point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08759" y="2468599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3467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second point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08759" y="3518465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3467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third point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491067" y="1479208"/>
            <a:ext cx="550333" cy="55033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4000" b="0" i="0" dirty="0">
              <a:solidFill>
                <a:srgbClr val="878787"/>
              </a:solidFill>
              <a:latin typeface="Futura BT Medium"/>
              <a:cs typeface="Futura BT Medium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24933" y="1411475"/>
            <a:ext cx="609600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467" b="0" i="0" dirty="0">
                <a:solidFill>
                  <a:schemeClr val="bg1"/>
                </a:solidFill>
                <a:latin typeface="Futura BT Medium"/>
                <a:cs typeface="Futura BT Medium"/>
              </a:rPr>
              <a:t>1</a:t>
            </a:r>
            <a:r>
              <a:rPr lang="en-US" sz="3467" b="0" i="0" dirty="0">
                <a:solidFill>
                  <a:srgbClr val="878787"/>
                </a:solidFill>
                <a:latin typeface="Futura BT Medium"/>
                <a:cs typeface="Futura BT Medium"/>
              </a:rPr>
              <a:t> </a:t>
            </a:r>
          </a:p>
        </p:txBody>
      </p:sp>
      <p:sp>
        <p:nvSpPr>
          <p:cNvPr id="26" name="Oval 25"/>
          <p:cNvSpPr/>
          <p:nvPr userDrawn="1"/>
        </p:nvSpPr>
        <p:spPr>
          <a:xfrm>
            <a:off x="491067" y="2554475"/>
            <a:ext cx="550333" cy="550333"/>
          </a:xfrm>
          <a:prstGeom prst="ellipse">
            <a:avLst/>
          </a:prstGeom>
          <a:solidFill>
            <a:srgbClr val="B2B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4000" b="0" i="0" dirty="0">
              <a:solidFill>
                <a:srgbClr val="878787"/>
              </a:solidFill>
              <a:latin typeface="Futura BT Medium"/>
              <a:cs typeface="Futura BT Medium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524933" y="2486742"/>
            <a:ext cx="609600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467" b="0" i="0" dirty="0">
                <a:solidFill>
                  <a:srgbClr val="FFFFFF"/>
                </a:solidFill>
                <a:latin typeface="Futura BT Medium"/>
                <a:cs typeface="Futura BT Medium"/>
              </a:rPr>
              <a:t>2 </a:t>
            </a:r>
          </a:p>
        </p:txBody>
      </p:sp>
      <p:sp>
        <p:nvSpPr>
          <p:cNvPr id="30" name="Oval 29"/>
          <p:cNvSpPr/>
          <p:nvPr userDrawn="1"/>
        </p:nvSpPr>
        <p:spPr>
          <a:xfrm>
            <a:off x="491067" y="3604342"/>
            <a:ext cx="550333" cy="550333"/>
          </a:xfrm>
          <a:prstGeom prst="ellipse">
            <a:avLst/>
          </a:prstGeom>
          <a:solidFill>
            <a:srgbClr val="B2B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4000" b="0" i="0" dirty="0">
              <a:solidFill>
                <a:srgbClr val="878787"/>
              </a:solidFill>
              <a:latin typeface="Futura BT Medium"/>
              <a:cs typeface="Futura BT Medium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516467" y="3536609"/>
            <a:ext cx="609600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467" b="0" i="0" dirty="0">
                <a:solidFill>
                  <a:srgbClr val="FFFFFF"/>
                </a:solidFill>
                <a:latin typeface="Futura BT Medium"/>
                <a:cs typeface="Futura BT Medium"/>
              </a:rPr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186266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oi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0666" dirty="0">
              <a:solidFill>
                <a:schemeClr val="bg1">
                  <a:lumMod val="65000"/>
                </a:schemeClr>
              </a:solidFill>
              <a:latin typeface="Futura Md" pitchFamily="34" charset="0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364067" y="4275667"/>
            <a:ext cx="2226733" cy="2226733"/>
          </a:xfrm>
          <a:prstGeom prst="ellipse">
            <a:avLst/>
          </a:prstGeom>
          <a:solidFill>
            <a:srgbClr val="B2B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4000" b="0" i="0" dirty="0">
              <a:solidFill>
                <a:srgbClr val="878787"/>
              </a:solidFill>
              <a:latin typeface="Futura BT Medium"/>
              <a:cs typeface="Futura BT Medium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accent4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6592" y="1367971"/>
            <a:ext cx="5394475" cy="1891696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48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38200" y="4223174"/>
            <a:ext cx="175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0" b="0" i="0" dirty="0">
                <a:solidFill>
                  <a:srgbClr val="FFFFFF"/>
                </a:solidFill>
                <a:latin typeface="Futura Md BT" panose="020B0602020204020303" pitchFamily="34" charset="0"/>
                <a:cs typeface="Futura BT Medium"/>
              </a:rPr>
              <a:t>1</a:t>
            </a:r>
            <a:r>
              <a:rPr lang="en-US" sz="14000" b="0" i="0" dirty="0">
                <a:solidFill>
                  <a:srgbClr val="878787"/>
                </a:solidFill>
                <a:latin typeface="Futura Md BT" panose="020B0602020204020303" pitchFamily="34" charset="0"/>
                <a:cs typeface="Futura BT Medium"/>
              </a:rPr>
              <a:t> 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982868" y="193524"/>
            <a:ext cx="3005667" cy="545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67" b="0" i="0" dirty="0">
                <a:solidFill>
                  <a:schemeClr val="accent4"/>
                </a:solidFill>
                <a:latin typeface="Futura BT Medium"/>
                <a:cs typeface="Futura BT Medium"/>
              </a:rPr>
              <a:t>Go to Market</a:t>
            </a:r>
          </a:p>
          <a:p>
            <a:r>
              <a:rPr lang="en-US" sz="867" b="0" i="0" dirty="0">
                <a:solidFill>
                  <a:schemeClr val="accent4"/>
                </a:solidFill>
                <a:latin typeface="Futura BT Medium"/>
                <a:cs typeface="Futura BT Medium"/>
              </a:rPr>
              <a:t>March 2016</a:t>
            </a:r>
          </a:p>
          <a:p>
            <a:endParaRPr lang="en-US" sz="867" b="0" i="0" dirty="0">
              <a:solidFill>
                <a:schemeClr val="accent3"/>
              </a:solidFill>
              <a:latin typeface="Futura BT Medium"/>
              <a:cs typeface="Futura BT Medium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4177" y="292100"/>
            <a:ext cx="582223" cy="220133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356810" y="1247016"/>
            <a:ext cx="11460239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82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– Poi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0666" dirty="0">
              <a:solidFill>
                <a:schemeClr val="bg1">
                  <a:lumMod val="65000"/>
                </a:schemeClr>
              </a:solidFill>
              <a:latin typeface="Futura Md" pitchFamily="34" charset="0"/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364067" y="4275667"/>
            <a:ext cx="2226733" cy="2226733"/>
          </a:xfrm>
          <a:prstGeom prst="ellipse">
            <a:avLst/>
          </a:prstGeom>
          <a:solidFill>
            <a:srgbClr val="B2B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4000" b="0" i="0" dirty="0">
              <a:solidFill>
                <a:srgbClr val="878787"/>
              </a:solidFill>
              <a:latin typeface="Futura BT Medium"/>
              <a:cs typeface="Futura BT Medium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accent4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6592" y="1367971"/>
            <a:ext cx="5394475" cy="1891696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48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892081" y="4223174"/>
            <a:ext cx="175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0" b="0" i="0" dirty="0">
                <a:solidFill>
                  <a:srgbClr val="FFFFFF"/>
                </a:solidFill>
                <a:latin typeface="Futura Md BT" panose="020B0602020204020303" pitchFamily="34" charset="0"/>
                <a:cs typeface="Futura BT Medium"/>
              </a:rPr>
              <a:t>2</a:t>
            </a:r>
            <a:r>
              <a:rPr lang="en-US" sz="14000" b="0" i="0" dirty="0">
                <a:solidFill>
                  <a:srgbClr val="878787"/>
                </a:solidFill>
                <a:latin typeface="Futura Md BT" panose="020B0602020204020303" pitchFamily="34" charset="0"/>
                <a:cs typeface="Futura BT Medium"/>
              </a:rPr>
              <a:t> 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982868" y="193524"/>
            <a:ext cx="3005667" cy="545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67" b="0" i="0" dirty="0">
                <a:solidFill>
                  <a:schemeClr val="accent4"/>
                </a:solidFill>
                <a:latin typeface="Futura BT Medium"/>
                <a:cs typeface="Futura BT Medium"/>
              </a:rPr>
              <a:t>Go to Market</a:t>
            </a:r>
          </a:p>
          <a:p>
            <a:r>
              <a:rPr lang="en-US" sz="867" b="0" i="0" dirty="0">
                <a:solidFill>
                  <a:schemeClr val="accent4"/>
                </a:solidFill>
                <a:latin typeface="Futura BT Medium"/>
                <a:cs typeface="Futura BT Medium"/>
              </a:rPr>
              <a:t>March 2016</a:t>
            </a:r>
          </a:p>
          <a:p>
            <a:endParaRPr lang="en-US" sz="867" b="0" i="0" dirty="0">
              <a:solidFill>
                <a:schemeClr val="accent3"/>
              </a:solidFill>
              <a:latin typeface="Futura BT Medium"/>
              <a:cs typeface="Futura BT Medium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4177" y="292100"/>
            <a:ext cx="582223" cy="220133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356810" y="1247016"/>
            <a:ext cx="11460239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.2 | Section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1051131" y="304996"/>
            <a:ext cx="896828" cy="778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461BC95A-030E-064B-821E-9CCD84902BD7}" type="slidenum">
              <a:rPr lang="en-US" sz="506" b="0" i="0" smtClean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pPr algn="r"/>
              <a:t>‹#›</a:t>
            </a:fld>
            <a:endParaRPr lang="en-US" sz="506" b="0" i="0" dirty="0">
              <a:solidFill>
                <a:schemeClr val="bg1"/>
              </a:solidFill>
              <a:latin typeface="Futura BT for Dyson Md" panose="020B0503030204020306" pitchFamily="34" charset="0"/>
              <a:ea typeface="Futura BT for Dyson Md" panose="020B0503030204020306" pitchFamily="34" charset="0"/>
              <a:cs typeface="Futura BT for Dyson Medium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132329" y="239316"/>
            <a:ext cx="286793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083584" y="239316"/>
            <a:ext cx="286436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34693" y="304992"/>
            <a:ext cx="286555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2497" rtl="0" eaLnBrk="1" fontAlgn="auto" latinLnBrk="0" hangingPunct="1">
              <a:lnSpc>
                <a:spcPts val="5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6" b="0" i="0" baseline="0" dirty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Date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39301" y="239316"/>
            <a:ext cx="581563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086779" y="305003"/>
            <a:ext cx="1877808" cy="169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90"/>
              </a:lnSpc>
            </a:pPr>
            <a:r>
              <a:rPr lang="en-US" sz="506" b="0" i="0" baseline="0" dirty="0">
                <a:solidFill>
                  <a:schemeClr val="bg1"/>
                </a:solidFill>
                <a:latin typeface="Futura BT for Dyson Hv" panose="020B0503030204020306" pitchFamily="34" charset="0"/>
                <a:ea typeface="Futura BT for Dyson Hv" panose="020B0503030204020306" pitchFamily="34" charset="0"/>
                <a:cs typeface="Futura BT for Dyson Heavy" charset="0"/>
              </a:rPr>
              <a:t>DYSON DEPARTMENT</a:t>
            </a:r>
          </a:p>
          <a:p>
            <a:pPr>
              <a:lnSpc>
                <a:spcPts val="590"/>
              </a:lnSpc>
            </a:pPr>
            <a:r>
              <a:rPr lang="en-US" sz="506" b="0" i="0" baseline="0" dirty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Business function/Author 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D0E6737-9355-9444-8535-000254CAE3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008" y="1999807"/>
            <a:ext cx="8758571" cy="41509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710"/>
              </a:lnSpc>
              <a:spcBef>
                <a:spcPts val="0"/>
              </a:spcBef>
              <a:buNone/>
              <a:defRPr sz="3206" b="0" i="0" spc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marR="0" indent="0" algn="l" defTabSz="912497" rtl="0" eaLnBrk="1" fontAlgn="auto" latinLnBrk="0" hangingPunct="1">
              <a:lnSpc>
                <a:spcPts val="37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6" b="0" i="0" spc="0" baseline="0">
                <a:solidFill>
                  <a:srgbClr val="797979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2pPr>
            <a:lvl3pPr marL="0" marR="0" indent="0" algn="l" defTabSz="912497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3pPr>
            <a:lvl4pPr marL="0" indent="0">
              <a:spcBef>
                <a:spcPts val="0"/>
              </a:spcBef>
              <a:buNone/>
              <a:defRPr sz="1631" b="0" i="0" spc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182498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  <a:p>
            <a:pPr marL="0" marR="0" lvl="1" indent="0" algn="l" defTabSz="912497" rtl="0" eaLnBrk="1" fontAlgn="auto" latinLnBrk="0" hangingPunct="1">
              <a:lnSpc>
                <a:spcPts val="37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Section subtitle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519327-A708-324B-A65D-37F8EF524AFC}"/>
              </a:ext>
            </a:extLst>
          </p:cNvPr>
          <p:cNvSpPr txBox="1"/>
          <p:nvPr/>
        </p:nvSpPr>
        <p:spPr>
          <a:xfrm>
            <a:off x="242469" y="305181"/>
            <a:ext cx="581245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2497" rtl="0" eaLnBrk="1" fontAlgn="auto" latinLnBrk="0" hangingPunct="1">
              <a:lnSpc>
                <a:spcPts val="5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6" b="0" i="0" baseline="0" dirty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Dyson Technology Limited</a:t>
            </a:r>
          </a:p>
          <a:p>
            <a:pPr marL="0" marR="0" indent="0" algn="l" defTabSz="912497" rtl="0" eaLnBrk="1" fontAlgn="auto" latinLnBrk="0" hangingPunct="1">
              <a:lnSpc>
                <a:spcPts val="5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6" b="0" i="0" baseline="0" dirty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[Insert protective marking here]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E8E73C-A8D9-0F45-BB94-41E3BA68C4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9" y="6276980"/>
            <a:ext cx="894824" cy="3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– Poi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0666" dirty="0">
              <a:solidFill>
                <a:schemeClr val="bg1">
                  <a:lumMod val="65000"/>
                </a:schemeClr>
              </a:solidFill>
              <a:latin typeface="Futura Md" pitchFamily="34" charset="0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364067" y="4275667"/>
            <a:ext cx="2226733" cy="2226733"/>
          </a:xfrm>
          <a:prstGeom prst="ellipse">
            <a:avLst/>
          </a:prstGeom>
          <a:solidFill>
            <a:srgbClr val="B2B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4000" b="0" i="0" dirty="0">
              <a:solidFill>
                <a:srgbClr val="878787"/>
              </a:solidFill>
              <a:latin typeface="Futura BT Medium"/>
              <a:cs typeface="Futura BT Medium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accent4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6592" y="1367971"/>
            <a:ext cx="5394475" cy="1891696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48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8200" y="4223174"/>
            <a:ext cx="175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0" b="0" i="0" dirty="0">
                <a:solidFill>
                  <a:srgbClr val="FFFFFF"/>
                </a:solidFill>
                <a:latin typeface="Futura Md BT" panose="020B0602020204020303" pitchFamily="34" charset="0"/>
                <a:cs typeface="Futura BT Medium"/>
              </a:rPr>
              <a:t>3</a:t>
            </a:r>
            <a:r>
              <a:rPr lang="en-US" sz="14000" b="0" i="0" dirty="0">
                <a:solidFill>
                  <a:srgbClr val="878787"/>
                </a:solidFill>
                <a:latin typeface="Futura Md BT" panose="020B0602020204020303" pitchFamily="34" charset="0"/>
                <a:cs typeface="Futura BT Medium"/>
              </a:rPr>
              <a:t>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982868" y="193524"/>
            <a:ext cx="3005667" cy="545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67" b="0" i="0" dirty="0">
                <a:solidFill>
                  <a:schemeClr val="accent4"/>
                </a:solidFill>
                <a:latin typeface="Futura BT Medium"/>
                <a:cs typeface="Futura BT Medium"/>
              </a:rPr>
              <a:t>Go to Market</a:t>
            </a:r>
          </a:p>
          <a:p>
            <a:r>
              <a:rPr lang="en-US" sz="867" b="0" i="0" dirty="0">
                <a:solidFill>
                  <a:schemeClr val="accent4"/>
                </a:solidFill>
                <a:latin typeface="Futura BT Medium"/>
                <a:cs typeface="Futura BT Medium"/>
              </a:rPr>
              <a:t>March 2016</a:t>
            </a:r>
          </a:p>
          <a:p>
            <a:endParaRPr lang="en-US" sz="867" b="0" i="0" dirty="0">
              <a:solidFill>
                <a:schemeClr val="accent3"/>
              </a:solidFill>
              <a:latin typeface="Futura BT Medium"/>
              <a:cs typeface="Futura BT Medium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4177" y="292100"/>
            <a:ext cx="582223" cy="220133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356810" y="1247016"/>
            <a:ext cx="11460239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81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– Poi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0666" dirty="0">
              <a:solidFill>
                <a:schemeClr val="bg1">
                  <a:lumMod val="65000"/>
                </a:schemeClr>
              </a:solidFill>
              <a:latin typeface="Futura Md" pitchFamily="34" charset="0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364067" y="4275667"/>
            <a:ext cx="2226733" cy="2226733"/>
          </a:xfrm>
          <a:prstGeom prst="ellipse">
            <a:avLst/>
          </a:prstGeom>
          <a:solidFill>
            <a:srgbClr val="B2B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4000" b="0" i="0" dirty="0">
              <a:solidFill>
                <a:srgbClr val="878787"/>
              </a:solidFill>
              <a:latin typeface="Futura BT Medium"/>
              <a:cs typeface="Futura BT Medium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accent4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6592" y="1367971"/>
            <a:ext cx="5394475" cy="1891696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48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771696" y="4223174"/>
            <a:ext cx="175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0" b="0" i="0" dirty="0">
                <a:solidFill>
                  <a:srgbClr val="FFFFFF"/>
                </a:solidFill>
                <a:latin typeface="Futura Md BT" panose="020B0602020204020303" pitchFamily="34" charset="0"/>
                <a:cs typeface="Futura BT Medium"/>
              </a:rPr>
              <a:t>4</a:t>
            </a:r>
            <a:r>
              <a:rPr lang="en-US" sz="14000" b="0" i="0" dirty="0">
                <a:solidFill>
                  <a:srgbClr val="878787"/>
                </a:solidFill>
                <a:latin typeface="Futura Md BT" panose="020B0602020204020303" pitchFamily="34" charset="0"/>
                <a:cs typeface="Futura BT Medium"/>
              </a:rPr>
              <a:t>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982868" y="193524"/>
            <a:ext cx="3005667" cy="545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67" b="0" i="0" dirty="0">
                <a:solidFill>
                  <a:schemeClr val="accent4"/>
                </a:solidFill>
                <a:latin typeface="Futura BT Medium"/>
                <a:cs typeface="Futura BT Medium"/>
              </a:rPr>
              <a:t>Go to Market</a:t>
            </a:r>
          </a:p>
          <a:p>
            <a:r>
              <a:rPr lang="en-US" sz="867" b="0" i="0" dirty="0">
                <a:solidFill>
                  <a:schemeClr val="accent4"/>
                </a:solidFill>
                <a:latin typeface="Futura BT Medium"/>
                <a:cs typeface="Futura BT Medium"/>
              </a:rPr>
              <a:t>March 2016</a:t>
            </a:r>
          </a:p>
          <a:p>
            <a:endParaRPr lang="en-US" sz="867" b="0" i="0" dirty="0">
              <a:solidFill>
                <a:schemeClr val="accent3"/>
              </a:solidFill>
              <a:latin typeface="Futura BT Medium"/>
              <a:cs typeface="Futura BT Medium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4177" y="292100"/>
            <a:ext cx="582223" cy="220133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356810" y="1247016"/>
            <a:ext cx="11460239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13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– Poi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0666" dirty="0">
              <a:solidFill>
                <a:schemeClr val="bg1">
                  <a:lumMod val="65000"/>
                </a:schemeClr>
              </a:solidFill>
              <a:latin typeface="Futura Md" pitchFamily="34" charset="0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364067" y="4275667"/>
            <a:ext cx="2226733" cy="2226733"/>
          </a:xfrm>
          <a:prstGeom prst="ellipse">
            <a:avLst/>
          </a:prstGeom>
          <a:solidFill>
            <a:srgbClr val="B2B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4000" b="0" i="0" dirty="0">
              <a:solidFill>
                <a:srgbClr val="878787"/>
              </a:solidFill>
              <a:latin typeface="Futura BT Medium"/>
              <a:cs typeface="Futura BT Medium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accent4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6592" y="1367971"/>
            <a:ext cx="5394475" cy="1891696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48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40663" y="4223174"/>
            <a:ext cx="175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0" b="0" i="0" dirty="0">
                <a:solidFill>
                  <a:srgbClr val="FFFFFF"/>
                </a:solidFill>
                <a:latin typeface="Futura Md BT" panose="020B0602020204020303" pitchFamily="34" charset="0"/>
                <a:cs typeface="Futura BT Medium"/>
              </a:rPr>
              <a:t>5</a:t>
            </a:r>
            <a:endParaRPr lang="en-US" sz="14000" b="0" i="0" dirty="0">
              <a:solidFill>
                <a:srgbClr val="878787"/>
              </a:solidFill>
              <a:latin typeface="Futura Md BT" panose="020B0602020204020303" pitchFamily="34" charset="0"/>
              <a:cs typeface="Futura BT Medium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982868" y="193524"/>
            <a:ext cx="3005667" cy="545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67" b="0" i="0" dirty="0">
                <a:solidFill>
                  <a:schemeClr val="accent4"/>
                </a:solidFill>
                <a:latin typeface="Futura BT Medium"/>
                <a:cs typeface="Futura BT Medium"/>
              </a:rPr>
              <a:t>Go to Market</a:t>
            </a:r>
          </a:p>
          <a:p>
            <a:r>
              <a:rPr lang="en-US" sz="867" b="0" i="0" dirty="0">
                <a:solidFill>
                  <a:schemeClr val="accent4"/>
                </a:solidFill>
                <a:latin typeface="Futura BT Medium"/>
                <a:cs typeface="Futura BT Medium"/>
              </a:rPr>
              <a:t>March 2016</a:t>
            </a:r>
          </a:p>
          <a:p>
            <a:endParaRPr lang="en-US" sz="867" b="0" i="0" dirty="0">
              <a:solidFill>
                <a:schemeClr val="accent3"/>
              </a:solidFill>
              <a:latin typeface="Futura BT Medium"/>
              <a:cs typeface="Futura BT Medium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4177" y="292100"/>
            <a:ext cx="582223" cy="220133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356810" y="1247016"/>
            <a:ext cx="11460239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27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Page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44715" y="1245810"/>
            <a:ext cx="11502571" cy="5261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0666" dirty="0">
              <a:solidFill>
                <a:schemeClr val="bg1">
                  <a:lumMod val="65000"/>
                </a:schemeClr>
              </a:solidFill>
              <a:latin typeface="Futura Md" pitchFamily="34" charset="0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0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91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–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56809" y="1033656"/>
            <a:ext cx="1146023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6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Page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44715" y="1245810"/>
            <a:ext cx="11502571" cy="52614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0666" dirty="0">
              <a:solidFill>
                <a:schemeClr val="bg1">
                  <a:lumMod val="65000"/>
                </a:schemeClr>
              </a:solidFill>
              <a:latin typeface="Futura Md" pitchFamily="34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Page-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4715" y="1245810"/>
            <a:ext cx="11502571" cy="5261428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0666" dirty="0">
              <a:solidFill>
                <a:schemeClr val="bg1">
                  <a:lumMod val="65000"/>
                </a:schemeClr>
              </a:solidFill>
              <a:latin typeface="Futura Md" pitchFamily="34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4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Page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44715" y="1245810"/>
            <a:ext cx="11502571" cy="52614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0666" dirty="0">
              <a:solidFill>
                <a:schemeClr val="bg1">
                  <a:lumMod val="65000"/>
                </a:schemeClr>
              </a:solidFill>
              <a:latin typeface="Futura Md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1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&amp;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344715" y="1245810"/>
            <a:ext cx="11502571" cy="5261428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0666" dirty="0">
              <a:solidFill>
                <a:schemeClr val="bg1">
                  <a:lumMod val="65000"/>
                </a:schemeClr>
              </a:solidFill>
              <a:latin typeface="Futura Md" pitchFamily="34" charset="0"/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1561512"/>
            <a:ext cx="1422400" cy="685800"/>
          </a:xfrm>
        </p:spPr>
        <p:txBody>
          <a:bodyPr anchor="ctr">
            <a:noAutofit/>
          </a:bodyPr>
          <a:lstStyle>
            <a:lvl1pPr marL="0" indent="0">
              <a:buNone/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957459" y="1452637"/>
            <a:ext cx="3860800" cy="81280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133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Insert headline of body text</a:t>
            </a:r>
          </a:p>
          <a:p>
            <a:pPr lvl="0"/>
            <a:r>
              <a:rPr lang="en-US" dirty="0"/>
              <a:t>Insert copy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957459" y="2265437"/>
            <a:ext cx="3860800" cy="81280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133" baseline="0">
                <a:solidFill>
                  <a:schemeClr val="accent4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Insert headline of body text</a:t>
            </a:r>
          </a:p>
          <a:p>
            <a:pPr lvl="0"/>
            <a:r>
              <a:rPr lang="en-US" dirty="0"/>
              <a:t>Insert copy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57459" y="3078237"/>
            <a:ext cx="3860800" cy="81280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133" baseline="0">
                <a:solidFill>
                  <a:srgbClr val="575757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Insert headline of body text</a:t>
            </a:r>
          </a:p>
          <a:p>
            <a:pPr lvl="0"/>
            <a:r>
              <a:rPr lang="en-US" dirty="0"/>
              <a:t>Insert copy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957459" y="3891037"/>
            <a:ext cx="3860800" cy="81280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133" baseline="0">
                <a:solidFill>
                  <a:srgbClr val="575757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Insert headline of body text</a:t>
            </a:r>
          </a:p>
          <a:p>
            <a:pPr lvl="0"/>
            <a:r>
              <a:rPr lang="en-US" dirty="0"/>
              <a:t>Insert copy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957459" y="4703837"/>
            <a:ext cx="3860800" cy="81280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133" baseline="0">
                <a:solidFill>
                  <a:srgbClr val="575757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Insert headline of body text</a:t>
            </a:r>
          </a:p>
          <a:p>
            <a:pPr lvl="0"/>
            <a:r>
              <a:rPr lang="en-US" dirty="0"/>
              <a:t>Insert copy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7957459" y="5516637"/>
            <a:ext cx="3860800" cy="81280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133" baseline="0">
                <a:solidFill>
                  <a:srgbClr val="575757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Insert headline of body text</a:t>
            </a:r>
          </a:p>
          <a:p>
            <a:pPr lvl="0"/>
            <a:r>
              <a:rPr lang="en-US" dirty="0"/>
              <a:t>Insert copy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5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| Larg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328870-6A07-D84D-BC68-A31C5199D263}"/>
              </a:ext>
            </a:extLst>
          </p:cNvPr>
          <p:cNvSpPr/>
          <p:nvPr/>
        </p:nvSpPr>
        <p:spPr>
          <a:xfrm>
            <a:off x="239292" y="1162063"/>
            <a:ext cx="11708653" cy="6620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37" tIns="25672" rIns="51337" bIns="25672" rtlCol="0" anchor="ctr"/>
          <a:lstStyle/>
          <a:p>
            <a:pPr algn="ctr"/>
            <a:endParaRPr lang="en-US" sz="1013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2" y="1747660"/>
            <a:ext cx="11708653" cy="48674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143741" rIns="2587211" bIns="215594"/>
          <a:lstStyle>
            <a:lvl1pPr marL="0" indent="0">
              <a:lnSpc>
                <a:spcPts val="371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ts val="3710"/>
              </a:lnSpc>
              <a:spcBef>
                <a:spcPts val="0"/>
              </a:spcBef>
              <a:buNone/>
              <a:defRPr sz="3206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quote</a:t>
            </a:r>
          </a:p>
          <a:p>
            <a:pPr lvl="1"/>
            <a:r>
              <a:rPr lang="en-GB" dirty="0"/>
              <a:t>N</a:t>
            </a:r>
            <a:r>
              <a:rPr lang="en-US" dirty="0" err="1"/>
              <a:t>ame</a:t>
            </a:r>
            <a:r>
              <a:rPr lang="en-US" dirty="0"/>
              <a:t> here</a:t>
            </a:r>
            <a:endParaRPr lang="en-US" sz="3206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81D9C1-2463-7F44-90AC-D09215E2E6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8AAC60-C7E3-EC44-BF11-B93CD5BC9F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3987" y="1250260"/>
            <a:ext cx="1220391" cy="585598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E5481EE-66D5-0E42-81FC-F1AFC37637F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42664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&amp; Body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344715" y="1245810"/>
            <a:ext cx="11502571" cy="5261428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0666" dirty="0">
              <a:solidFill>
                <a:schemeClr val="bg1">
                  <a:lumMod val="65000"/>
                </a:schemeClr>
              </a:solidFill>
              <a:latin typeface="Futura Md" pitchFamily="34" charset="0"/>
            </a:endParaRP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1561512"/>
            <a:ext cx="1422400" cy="685800"/>
          </a:xfrm>
        </p:spPr>
        <p:txBody>
          <a:bodyPr anchor="ctr">
            <a:noAutofit/>
          </a:bodyPr>
          <a:lstStyle>
            <a:lvl1pPr marL="0" indent="0">
              <a:buNone/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963509" y="1452641"/>
            <a:ext cx="3860800" cy="50800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133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Section heading one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963509" y="1983732"/>
            <a:ext cx="3860800" cy="461819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133" baseline="0">
                <a:solidFill>
                  <a:srgbClr val="575757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Section heading two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63509" y="2475415"/>
            <a:ext cx="3860800" cy="461819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133" baseline="0">
                <a:solidFill>
                  <a:srgbClr val="575757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Section heading three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963509" y="2976641"/>
            <a:ext cx="3860800" cy="461819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133" baseline="0">
                <a:solidFill>
                  <a:srgbClr val="575757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Section heading four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963509" y="3484641"/>
            <a:ext cx="3860800" cy="461819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133" baseline="0">
                <a:solidFill>
                  <a:srgbClr val="575757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Section heading five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7963509" y="3992641"/>
            <a:ext cx="3860800" cy="461819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133" baseline="0">
                <a:solidFill>
                  <a:srgbClr val="575757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Section heading six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44715" y="1245810"/>
            <a:ext cx="11502571" cy="52614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0666" dirty="0">
              <a:solidFill>
                <a:schemeClr val="bg1">
                  <a:lumMod val="65000"/>
                </a:schemeClr>
              </a:solidFill>
              <a:latin typeface="Futura Md" pitchFamily="34" charset="0"/>
            </a:endParaRP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1561512"/>
            <a:ext cx="10365619" cy="685800"/>
          </a:xfrm>
        </p:spPr>
        <p:txBody>
          <a:bodyPr anchor="ctr">
            <a:noAutofit/>
          </a:bodyPr>
          <a:lstStyle>
            <a:lvl1pPr marL="0" indent="0">
              <a:buNone/>
              <a:defRPr sz="80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350763" y="1245810"/>
          <a:ext cx="11490476" cy="5261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90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380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380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80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6093" y="1757439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first point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6093" y="3529391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second point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6093" y="5315857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third point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77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350757" y="1245807"/>
          <a:ext cx="11490480" cy="5315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5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5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1953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44000" marB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1953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953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34219" y="1325635"/>
            <a:ext cx="386080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133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first point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33885" y="1325635"/>
            <a:ext cx="386080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133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second point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34219" y="3097585"/>
            <a:ext cx="386080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133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third point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33885" y="3097585"/>
            <a:ext cx="386080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133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fourth point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4219" y="4869537"/>
            <a:ext cx="386080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133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fifth point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33885" y="4869537"/>
            <a:ext cx="386080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133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sixth point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8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 userDrawn="1"/>
        </p:nvGraphicFramePr>
        <p:xfrm>
          <a:off x="350760" y="1251856"/>
          <a:ext cx="11496525" cy="5303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8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8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1881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44000" marB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1881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34219" y="1325635"/>
            <a:ext cx="386080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133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first point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33885" y="1325635"/>
            <a:ext cx="386080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133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second point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34219" y="3986583"/>
            <a:ext cx="386080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133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third point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33885" y="3986583"/>
            <a:ext cx="386080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133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fourth point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5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344712" y="1245810"/>
          <a:ext cx="11557000" cy="53158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2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2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5857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44000" marB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34219" y="1325635"/>
            <a:ext cx="3609461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133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first point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334933" y="1325635"/>
            <a:ext cx="3600027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133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second point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1216" y="1325635"/>
            <a:ext cx="3624704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133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third point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0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oi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344712" y="1245810"/>
          <a:ext cx="11481528" cy="53158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0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0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5857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44000" marB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34219" y="1325635"/>
            <a:ext cx="5458581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133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first point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58560" y="1312088"/>
            <a:ext cx="540512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133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second point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9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350761" y="1251856"/>
          <a:ext cx="11538860" cy="5303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6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6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1881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44000" marB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1881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92000" marB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92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92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5835" y="1337731"/>
            <a:ext cx="359591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53" y="1337731"/>
            <a:ext cx="359591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38885" y="1337731"/>
            <a:ext cx="359591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5835" y="4034968"/>
            <a:ext cx="359591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286553" y="4034968"/>
            <a:ext cx="359591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138885" y="4034968"/>
            <a:ext cx="359591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31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poi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34"/>
          <p:cNvGraphicFramePr>
            <a:graphicFrameLocks noGrp="1"/>
          </p:cNvGraphicFramePr>
          <p:nvPr userDrawn="1"/>
        </p:nvGraphicFramePr>
        <p:xfrm>
          <a:off x="350761" y="1251856"/>
          <a:ext cx="11538860" cy="5303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6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6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792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44000" marB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792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92000" marB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92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92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792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92000" marB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92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92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5835" y="1337731"/>
            <a:ext cx="386080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52" y="1337731"/>
            <a:ext cx="386080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38884" y="1337731"/>
            <a:ext cx="386080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5835" y="3152019"/>
            <a:ext cx="386080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286552" y="3152019"/>
            <a:ext cx="386080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138884" y="3152019"/>
            <a:ext cx="386080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5835" y="4923972"/>
            <a:ext cx="386080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286552" y="4923972"/>
            <a:ext cx="386080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138884" y="4923972"/>
            <a:ext cx="386080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7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oi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350760" y="1251856"/>
          <a:ext cx="11544901" cy="53037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51883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1883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92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5834" y="1337731"/>
            <a:ext cx="2698451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24977" y="1337731"/>
            <a:ext cx="2698451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09689" y="1337731"/>
            <a:ext cx="2698451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9094403" y="1337731"/>
            <a:ext cx="2698451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85834" y="4034968"/>
            <a:ext cx="2698451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24977" y="4034968"/>
            <a:ext cx="2698451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09689" y="4034968"/>
            <a:ext cx="2698451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9094403" y="4034968"/>
            <a:ext cx="2698451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.2 | Large text, full ble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1051131" y="304996"/>
            <a:ext cx="896828" cy="778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461BC95A-030E-064B-821E-9CCD84902BD7}" type="slidenum">
              <a:rPr lang="en-US" sz="506" b="0" i="0" smtClean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pPr algn="r"/>
              <a:t>‹#›</a:t>
            </a:fld>
            <a:endParaRPr lang="en-US" sz="506" b="0" i="0" dirty="0">
              <a:solidFill>
                <a:schemeClr val="bg1"/>
              </a:solidFill>
              <a:latin typeface="Futura BT for Dyson Md" panose="020B0503030204020306" pitchFamily="34" charset="0"/>
              <a:ea typeface="Futura BT for Dyson Md" panose="020B0503030204020306" pitchFamily="34" charset="0"/>
              <a:cs typeface="Futura BT for Dyson Medium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132329" y="239316"/>
            <a:ext cx="286793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083584" y="239316"/>
            <a:ext cx="286436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34693" y="304992"/>
            <a:ext cx="286555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2497" rtl="0" eaLnBrk="1" fontAlgn="auto" latinLnBrk="0" hangingPunct="1">
              <a:lnSpc>
                <a:spcPts val="5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6" b="0" i="0" baseline="0" dirty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Date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39301" y="239316"/>
            <a:ext cx="581563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086779" y="305003"/>
            <a:ext cx="1877808" cy="169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90"/>
              </a:lnSpc>
            </a:pPr>
            <a:r>
              <a:rPr lang="en-US" sz="506" b="0" i="0" baseline="0" dirty="0">
                <a:solidFill>
                  <a:schemeClr val="bg1"/>
                </a:solidFill>
                <a:latin typeface="Futura BT for Dyson Hv" panose="020B0503030204020306" pitchFamily="34" charset="0"/>
                <a:ea typeface="Futura BT for Dyson Hv" panose="020B0503030204020306" pitchFamily="34" charset="0"/>
                <a:cs typeface="Futura BT for Dyson Heavy" charset="0"/>
              </a:rPr>
              <a:t>DYSON DEPARTMENT</a:t>
            </a:r>
          </a:p>
          <a:p>
            <a:pPr>
              <a:lnSpc>
                <a:spcPts val="590"/>
              </a:lnSpc>
            </a:pPr>
            <a:r>
              <a:rPr lang="en-US" sz="506" b="0" i="0" baseline="0" dirty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Business function/Author name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644587"/>
            <a:ext cx="9744315" cy="49705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>
            <a:lvl1pPr marL="0" indent="0">
              <a:lnSpc>
                <a:spcPts val="371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ts val="3710"/>
              </a:lnSpc>
              <a:spcBef>
                <a:spcPts val="0"/>
              </a:spcBef>
              <a:buNone/>
              <a:defRPr sz="3206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quote</a:t>
            </a:r>
          </a:p>
          <a:p>
            <a:pPr lvl="1"/>
            <a:r>
              <a:rPr lang="en-GB" dirty="0"/>
              <a:t>Name here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869D6B8-0920-1241-A7BC-7BCAF1DFEA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973F4D-72FF-D24B-8603-5C69F6B339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843" y="1073859"/>
            <a:ext cx="1220391" cy="58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8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bo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43"/>
          <p:cNvGraphicFramePr>
            <a:graphicFrameLocks noGrp="1"/>
          </p:cNvGraphicFramePr>
          <p:nvPr userDrawn="1"/>
        </p:nvGraphicFramePr>
        <p:xfrm>
          <a:off x="350760" y="1251856"/>
          <a:ext cx="11544901" cy="5303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6792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792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92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792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92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5834" y="1337731"/>
            <a:ext cx="2698451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24977" y="1337731"/>
            <a:ext cx="2698451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09689" y="1337731"/>
            <a:ext cx="2698451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9094403" y="1337731"/>
            <a:ext cx="2698451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85834" y="3152017"/>
            <a:ext cx="2698451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24977" y="3152017"/>
            <a:ext cx="2698451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09689" y="3152017"/>
            <a:ext cx="2698451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9094403" y="3152017"/>
            <a:ext cx="2698451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85834" y="4923971"/>
            <a:ext cx="2698451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324977" y="4923971"/>
            <a:ext cx="2698451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09689" y="4923971"/>
            <a:ext cx="2698451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094403" y="4923971"/>
            <a:ext cx="2698451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1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layou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350760" y="1245810"/>
          <a:ext cx="11550955" cy="53098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7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7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7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7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09809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44000" marB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5834" y="1337731"/>
            <a:ext cx="2698451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24977" y="1337731"/>
            <a:ext cx="2698451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09689" y="1337731"/>
            <a:ext cx="2698451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9094403" y="1337731"/>
            <a:ext cx="2698451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0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 Layou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350760" y="1251857"/>
          <a:ext cx="11548536" cy="5308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4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4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47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08599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96000" marB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96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96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96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96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96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5595" y="1289347"/>
            <a:ext cx="1797357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first point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357357" y="1289347"/>
            <a:ext cx="1742928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second point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286548" y="1289347"/>
            <a:ext cx="173688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third point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09692" y="1289347"/>
            <a:ext cx="173688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fourth point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144928" y="1289347"/>
            <a:ext cx="1755024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fifth point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0062024" y="1289347"/>
            <a:ext cx="1755024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sixth point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4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oint Layour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350760" y="1251856"/>
          <a:ext cx="11548536" cy="5303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4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4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47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51881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44000" marB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1881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5595" y="1289347"/>
            <a:ext cx="1797357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point or insert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357357" y="1289347"/>
            <a:ext cx="1742928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point or insert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286548" y="1289347"/>
            <a:ext cx="173688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point or insert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09692" y="1289347"/>
            <a:ext cx="173688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point or insert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144928" y="1289347"/>
            <a:ext cx="1755024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point or insert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0062024" y="1289347"/>
            <a:ext cx="1755024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point or insert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55595" y="3986581"/>
            <a:ext cx="1797357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point or insert picture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357357" y="3986581"/>
            <a:ext cx="1742928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point or insert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286548" y="3986581"/>
            <a:ext cx="173688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point or insert picture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209692" y="3986581"/>
            <a:ext cx="173688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point or insert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144928" y="3986581"/>
            <a:ext cx="1755024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point or insert picture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10062024" y="3986581"/>
            <a:ext cx="1755024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point or insert picture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2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Poi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able 49"/>
          <p:cNvGraphicFramePr>
            <a:graphicFrameLocks noGrp="1"/>
          </p:cNvGraphicFramePr>
          <p:nvPr userDrawn="1"/>
        </p:nvGraphicFramePr>
        <p:xfrm>
          <a:off x="350760" y="1245811"/>
          <a:ext cx="11548536" cy="53098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4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4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47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9935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44000" marB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9935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9935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5595" y="1289347"/>
            <a:ext cx="1797357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point or insert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357357" y="1289347"/>
            <a:ext cx="1742928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point or insert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286548" y="1289347"/>
            <a:ext cx="173688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point or insert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09692" y="1289347"/>
            <a:ext cx="173688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point or insert picture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144928" y="1289347"/>
            <a:ext cx="1755024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point or insert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0062024" y="1289347"/>
            <a:ext cx="1755024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point or insert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55595" y="3103631"/>
            <a:ext cx="1797357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point or insert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357357" y="3103631"/>
            <a:ext cx="1742928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point or insert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286548" y="3103631"/>
            <a:ext cx="173688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point or insert picture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209692" y="3103631"/>
            <a:ext cx="173688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point or insert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144928" y="3103631"/>
            <a:ext cx="1755024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point or insert picture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10062024" y="3103631"/>
            <a:ext cx="1755024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point or insert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55595" y="4869536"/>
            <a:ext cx="1797357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point or insert picture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2357357" y="4869536"/>
            <a:ext cx="1742928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point or insert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4286548" y="4869536"/>
            <a:ext cx="173688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point or insert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6209692" y="4869536"/>
            <a:ext cx="173688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point or insert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8144928" y="4869536"/>
            <a:ext cx="1755024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point or insert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10062024" y="4869536"/>
            <a:ext cx="1755024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point or insert picture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92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Squar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3180" y="1596571"/>
            <a:ext cx="7363581" cy="4908247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0666" dirty="0">
              <a:solidFill>
                <a:schemeClr val="bg1">
                  <a:lumMod val="65000"/>
                </a:schemeClr>
              </a:solidFill>
              <a:latin typeface="Futura Md" pitchFamily="34" charset="0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957464" y="1490015"/>
            <a:ext cx="386080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Obis </a:t>
            </a:r>
            <a:r>
              <a:rPr lang="en-US" dirty="0" err="1"/>
              <a:t>dem</a:t>
            </a:r>
            <a:r>
              <a:rPr lang="en-US" dirty="0"/>
              <a:t> quam,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optatio</a:t>
            </a:r>
            <a:r>
              <a:rPr lang="en-US" dirty="0"/>
              <a:t> </a:t>
            </a:r>
            <a:r>
              <a:rPr lang="en-US" dirty="0" err="1"/>
              <a:t>consequia</a:t>
            </a:r>
            <a:r>
              <a:rPr lang="en-US" dirty="0"/>
              <a:t> cum </a:t>
            </a:r>
            <a:r>
              <a:rPr lang="en-US" dirty="0" err="1"/>
              <a:t>veribero</a:t>
            </a:r>
            <a:r>
              <a:rPr lang="en-US" dirty="0"/>
              <a:t> </a:t>
            </a:r>
            <a:r>
              <a:rPr lang="en-US" dirty="0" err="1"/>
              <a:t>omnimpore</a:t>
            </a:r>
            <a:r>
              <a:rPr lang="en-US" dirty="0"/>
              <a:t>, </a:t>
            </a:r>
            <a:r>
              <a:rPr lang="en-US" dirty="0" err="1"/>
              <a:t>comnimin</a:t>
            </a:r>
            <a:r>
              <a:rPr lang="en-US" dirty="0"/>
              <a:t> </a:t>
            </a:r>
            <a:r>
              <a:rPr lang="en-US" dirty="0" err="1"/>
              <a:t>essentias</a:t>
            </a:r>
            <a:r>
              <a:rPr lang="en-US" dirty="0"/>
              <a:t> </a:t>
            </a:r>
            <a:r>
              <a:rPr lang="en-US" dirty="0" err="1"/>
              <a:t>eatur</a:t>
            </a:r>
            <a:r>
              <a:rPr lang="en-US" dirty="0"/>
              <a:t> </a:t>
            </a:r>
            <a:r>
              <a:rPr lang="en-US" dirty="0" err="1"/>
              <a:t>reseque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sinis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 res </a:t>
            </a:r>
            <a:r>
              <a:rPr lang="en-US" dirty="0" err="1"/>
              <a:t>magnimus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reproriberum</a:t>
            </a:r>
            <a:r>
              <a:rPr lang="en-US" dirty="0"/>
              <a:t> </a:t>
            </a:r>
            <a:r>
              <a:rPr lang="en-US" dirty="0" err="1"/>
              <a:t>ipsapedi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volum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qui </a:t>
            </a:r>
            <a:r>
              <a:rPr lang="en-US" dirty="0" err="1"/>
              <a:t>resequam</a:t>
            </a:r>
            <a:r>
              <a:rPr lang="en-US" dirty="0"/>
              <a:t> </a:t>
            </a:r>
            <a:r>
              <a:rPr lang="en-US" dirty="0" err="1"/>
              <a:t>dignat</a:t>
            </a:r>
            <a:r>
              <a:rPr lang="en-US" dirty="0"/>
              <a:t>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lacculparum</a:t>
            </a:r>
            <a:r>
              <a:rPr lang="en-US" dirty="0"/>
              <a:t> quid </a:t>
            </a:r>
            <a:r>
              <a:rPr lang="en-US" dirty="0" err="1"/>
              <a:t>modicae</a:t>
            </a:r>
            <a:r>
              <a:rPr lang="en-US" dirty="0"/>
              <a:t>. </a:t>
            </a:r>
            <a:r>
              <a:rPr lang="en-US" dirty="0" err="1"/>
              <a:t>Nihit</a:t>
            </a:r>
            <a:r>
              <a:rPr lang="en-US" dirty="0"/>
              <a:t> </a:t>
            </a:r>
            <a:r>
              <a:rPr lang="en-US" dirty="0" err="1"/>
              <a:t>veliquia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id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, </a:t>
            </a:r>
            <a:r>
              <a:rPr lang="en-US" dirty="0" err="1"/>
              <a:t>ommolorio</a:t>
            </a:r>
            <a:r>
              <a:rPr lang="en-US" dirty="0"/>
              <a:t>.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6810" y="1247016"/>
            <a:ext cx="1146023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3022600"/>
            <a:ext cx="6604000" cy="685800"/>
          </a:xfrm>
        </p:spPr>
        <p:txBody>
          <a:bodyPr anchor="ctr">
            <a:noAutofit/>
          </a:bodyPr>
          <a:lstStyle>
            <a:lvl1pPr marL="0" indent="0" algn="ctr">
              <a:buNone/>
              <a:defRPr sz="5867" b="0" i="0" baseline="0">
                <a:solidFill>
                  <a:schemeClr val="bg1"/>
                </a:solidFill>
                <a:latin typeface="Futura BT Medium"/>
                <a:cs typeface="Futura BT Medium"/>
              </a:defRPr>
            </a:lvl1pPr>
          </a:lstStyle>
          <a:p>
            <a:pPr lvl="0"/>
            <a:r>
              <a:rPr lang="en-US" dirty="0"/>
              <a:t>&lt;PASTE IMAGE&gt;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8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 typo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44715" y="1245810"/>
            <a:ext cx="11502571" cy="5261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0666" dirty="0">
              <a:solidFill>
                <a:schemeClr val="bg1">
                  <a:lumMod val="65000"/>
                </a:schemeClr>
              </a:solidFill>
              <a:latin typeface="Futura Md" pitchFamily="34" charset="0"/>
            </a:endParaRP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07999" y="1525224"/>
            <a:ext cx="8315477" cy="685800"/>
          </a:xfrm>
        </p:spPr>
        <p:txBody>
          <a:bodyPr anchor="ctr">
            <a:noAutofit/>
          </a:bodyPr>
          <a:lstStyle>
            <a:lvl1pPr marL="0" indent="0">
              <a:buNone/>
              <a:defRPr sz="6000" b="0" i="0" baseline="0">
                <a:solidFill>
                  <a:schemeClr val="accent3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JD typographic quote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43" y="5167879"/>
            <a:ext cx="2213429" cy="562736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 userDrawn="1"/>
        </p:nvSpPr>
        <p:spPr>
          <a:xfrm>
            <a:off x="503369" y="5786117"/>
            <a:ext cx="7213600" cy="35560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7" dirty="0"/>
              <a:t>James Dyson</a:t>
            </a:r>
          </a:p>
          <a:p>
            <a:r>
              <a:rPr lang="en-US" sz="1067" dirty="0"/>
              <a:t>Inventor of cyclone vacuum technology</a:t>
            </a:r>
            <a:endParaRPr lang="en-GB" sz="1067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29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bold number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44715" y="1245810"/>
            <a:ext cx="11502571" cy="52614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0666" dirty="0">
              <a:solidFill>
                <a:schemeClr val="bg1">
                  <a:lumMod val="65000"/>
                </a:schemeClr>
              </a:solidFill>
              <a:latin typeface="Futura Md" pitchFamily="34" charset="0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3022600"/>
            <a:ext cx="10566400" cy="685800"/>
          </a:xfrm>
        </p:spPr>
        <p:txBody>
          <a:bodyPr anchor="ctr">
            <a:noAutofit/>
          </a:bodyPr>
          <a:lstStyle>
            <a:lvl1pPr marL="0" indent="0">
              <a:buNone/>
              <a:defRPr sz="10000" b="0" i="0" baseline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Big bold number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304800" y="2286001"/>
            <a:ext cx="11480800" cy="40893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32224" y="1453516"/>
            <a:ext cx="10566400" cy="406400"/>
          </a:xfrm>
        </p:spPr>
        <p:txBody>
          <a:bodyPr anchor="ctr">
            <a:noAutofit/>
          </a:bodyPr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State what the graph is showing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32224" y="1878967"/>
            <a:ext cx="10566400" cy="406400"/>
          </a:xfrm>
        </p:spPr>
        <p:txBody>
          <a:bodyPr anchor="ctr">
            <a:noAutofit/>
          </a:bodyPr>
          <a:lstStyle>
            <a:lvl1pPr marL="0" indent="0">
              <a:buNone/>
              <a:defRPr sz="1600" b="0" i="0" baseline="0">
                <a:solidFill>
                  <a:schemeClr val="bg1">
                    <a:lumMod val="50000"/>
                  </a:schemeClr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State the ‘so what?’ for the customer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6810" y="1247016"/>
            <a:ext cx="1146023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6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28000" y="2286000"/>
            <a:ext cx="386080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Legend Area</a:t>
            </a:r>
          </a:p>
        </p:txBody>
      </p:sp>
      <p:sp>
        <p:nvSpPr>
          <p:cNvPr id="12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304801" y="2286001"/>
            <a:ext cx="7792961" cy="40893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6810" y="1247016"/>
            <a:ext cx="1146023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32224" y="1453516"/>
            <a:ext cx="10566400" cy="406400"/>
          </a:xfrm>
        </p:spPr>
        <p:txBody>
          <a:bodyPr anchor="ctr">
            <a:noAutofit/>
          </a:bodyPr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State what the graph is showing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32224" y="1878967"/>
            <a:ext cx="10566400" cy="406400"/>
          </a:xfrm>
        </p:spPr>
        <p:txBody>
          <a:bodyPr anchor="ctr">
            <a:noAutofit/>
          </a:bodyPr>
          <a:lstStyle>
            <a:lvl1pPr marL="0" indent="0">
              <a:buNone/>
              <a:defRPr sz="1600" b="0" i="0" baseline="0">
                <a:solidFill>
                  <a:schemeClr val="bg1">
                    <a:lumMod val="50000"/>
                  </a:schemeClr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State the ‘so what?’ for the customer</a:t>
            </a:r>
          </a:p>
        </p:txBody>
      </p:sp>
    </p:spTree>
    <p:extLst>
      <p:ext uri="{BB962C8B-B14F-4D97-AF65-F5344CB8AC3E}">
        <p14:creationId xmlns:p14="http://schemas.microsoft.com/office/powerpoint/2010/main" val="79198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.3 | Large text, full bleed (no header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184FB0C-2B88-9C41-9F4E-FC68AA2749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644587"/>
            <a:ext cx="9744315" cy="49705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>
            <a:lvl1pPr marL="0" indent="0">
              <a:lnSpc>
                <a:spcPts val="371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ts val="3710"/>
              </a:lnSpc>
              <a:spcBef>
                <a:spcPts val="0"/>
              </a:spcBef>
              <a:buNone/>
              <a:defRPr sz="3206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quote</a:t>
            </a:r>
          </a:p>
          <a:p>
            <a:pPr lvl="1"/>
            <a:r>
              <a:rPr lang="en-GB" dirty="0"/>
              <a:t>Name here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72487-0016-3643-81C8-BFCD3C82D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843" y="1073859"/>
            <a:ext cx="1220391" cy="58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5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304801" y="2286001"/>
            <a:ext cx="7792961" cy="40893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6810" y="1247016"/>
            <a:ext cx="1146023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 userDrawn="1"/>
        </p:nvGraphicFramePr>
        <p:xfrm>
          <a:off x="8114454" y="2330025"/>
          <a:ext cx="3726785" cy="40369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26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9227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227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227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227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32224" y="1453516"/>
            <a:ext cx="10566400" cy="406400"/>
          </a:xfrm>
        </p:spPr>
        <p:txBody>
          <a:bodyPr anchor="ctr">
            <a:noAutofit/>
          </a:bodyPr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State what the graph is showing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32224" y="1878967"/>
            <a:ext cx="10566400" cy="406400"/>
          </a:xfrm>
        </p:spPr>
        <p:txBody>
          <a:bodyPr anchor="ctr">
            <a:noAutofit/>
          </a:bodyPr>
          <a:lstStyle>
            <a:lvl1pPr marL="0" indent="0">
              <a:buNone/>
              <a:defRPr sz="1600" b="0" i="0" baseline="0">
                <a:solidFill>
                  <a:schemeClr val="bg1">
                    <a:lumMod val="50000"/>
                  </a:schemeClr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State the ‘so what?’ for the customer</a:t>
            </a:r>
          </a:p>
        </p:txBody>
      </p:sp>
    </p:spTree>
    <p:extLst>
      <p:ext uri="{BB962C8B-B14F-4D97-AF65-F5344CB8AC3E}">
        <p14:creationId xmlns:p14="http://schemas.microsoft.com/office/powerpoint/2010/main" val="316293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44715" y="1245810"/>
            <a:ext cx="11502571" cy="52614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0666" dirty="0">
              <a:solidFill>
                <a:schemeClr val="bg1">
                  <a:lumMod val="65000"/>
                </a:schemeClr>
              </a:solidFill>
              <a:latin typeface="Futura Md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3022600"/>
            <a:ext cx="10566400" cy="685800"/>
          </a:xfrm>
        </p:spPr>
        <p:txBody>
          <a:bodyPr anchor="ctr">
            <a:noAutofit/>
          </a:bodyPr>
          <a:lstStyle>
            <a:lvl1pPr marL="0" indent="0">
              <a:buNone/>
              <a:defRPr sz="8000" b="0" i="0" baseline="0">
                <a:solidFill>
                  <a:schemeClr val="bg1"/>
                </a:solidFill>
                <a:latin typeface="Futura BT Medium"/>
                <a:cs typeface="Futura BT Medium"/>
              </a:defRPr>
            </a:lvl1pPr>
          </a:lstStyle>
          <a:p>
            <a:pPr lvl="0"/>
            <a:r>
              <a:rPr lang="en-US" dirty="0"/>
              <a:t>&lt;PASTE IMAGE&gt;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Image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353180" y="1596571"/>
            <a:ext cx="7363581" cy="490824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0666" dirty="0">
              <a:solidFill>
                <a:schemeClr val="bg1">
                  <a:lumMod val="65000"/>
                </a:schemeClr>
              </a:solidFill>
              <a:latin typeface="Futura Md" pitchFamily="34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957464" y="1490015"/>
            <a:ext cx="386080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Obis </a:t>
            </a:r>
            <a:r>
              <a:rPr lang="en-US" dirty="0" err="1"/>
              <a:t>dem</a:t>
            </a:r>
            <a:r>
              <a:rPr lang="en-US" dirty="0"/>
              <a:t> quam,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optatio</a:t>
            </a:r>
            <a:r>
              <a:rPr lang="en-US" dirty="0"/>
              <a:t> </a:t>
            </a:r>
            <a:r>
              <a:rPr lang="en-US" dirty="0" err="1"/>
              <a:t>consequia</a:t>
            </a:r>
            <a:r>
              <a:rPr lang="en-US" dirty="0"/>
              <a:t> cum </a:t>
            </a:r>
            <a:r>
              <a:rPr lang="en-US" dirty="0" err="1"/>
              <a:t>veribero</a:t>
            </a:r>
            <a:r>
              <a:rPr lang="en-US" dirty="0"/>
              <a:t> </a:t>
            </a:r>
            <a:r>
              <a:rPr lang="en-US" dirty="0" err="1"/>
              <a:t>omnimpore</a:t>
            </a:r>
            <a:r>
              <a:rPr lang="en-US" dirty="0"/>
              <a:t>, </a:t>
            </a:r>
            <a:r>
              <a:rPr lang="en-US" dirty="0" err="1"/>
              <a:t>comnimin</a:t>
            </a:r>
            <a:r>
              <a:rPr lang="en-US" dirty="0"/>
              <a:t> </a:t>
            </a:r>
            <a:r>
              <a:rPr lang="en-US" dirty="0" err="1"/>
              <a:t>essentias</a:t>
            </a:r>
            <a:r>
              <a:rPr lang="en-US" dirty="0"/>
              <a:t> </a:t>
            </a:r>
            <a:r>
              <a:rPr lang="en-US" dirty="0" err="1"/>
              <a:t>eatur</a:t>
            </a:r>
            <a:r>
              <a:rPr lang="en-US" dirty="0"/>
              <a:t> </a:t>
            </a:r>
            <a:r>
              <a:rPr lang="en-US" dirty="0" err="1"/>
              <a:t>reseque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sinis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 res </a:t>
            </a:r>
            <a:r>
              <a:rPr lang="en-US" dirty="0" err="1"/>
              <a:t>magnimus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reproriberum</a:t>
            </a:r>
            <a:r>
              <a:rPr lang="en-US" dirty="0"/>
              <a:t> </a:t>
            </a:r>
            <a:r>
              <a:rPr lang="en-US" dirty="0" err="1"/>
              <a:t>ipsapedi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volum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qui </a:t>
            </a:r>
            <a:r>
              <a:rPr lang="en-US" dirty="0" err="1"/>
              <a:t>resequam</a:t>
            </a:r>
            <a:r>
              <a:rPr lang="en-US" dirty="0"/>
              <a:t> </a:t>
            </a:r>
            <a:r>
              <a:rPr lang="en-US" dirty="0" err="1"/>
              <a:t>dignat</a:t>
            </a:r>
            <a:r>
              <a:rPr lang="en-US" dirty="0"/>
              <a:t>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lacculparum</a:t>
            </a:r>
            <a:r>
              <a:rPr lang="en-US" dirty="0"/>
              <a:t> quid </a:t>
            </a:r>
            <a:r>
              <a:rPr lang="en-US" dirty="0" err="1"/>
              <a:t>modicae</a:t>
            </a:r>
            <a:r>
              <a:rPr lang="en-US" dirty="0"/>
              <a:t>. </a:t>
            </a:r>
            <a:r>
              <a:rPr lang="en-US" dirty="0" err="1"/>
              <a:t>Nihit</a:t>
            </a:r>
            <a:r>
              <a:rPr lang="en-US" dirty="0"/>
              <a:t> </a:t>
            </a:r>
            <a:r>
              <a:rPr lang="en-US" dirty="0" err="1"/>
              <a:t>veliquia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id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, </a:t>
            </a:r>
            <a:r>
              <a:rPr lang="en-US" dirty="0" err="1"/>
              <a:t>ommolorio</a:t>
            </a:r>
            <a:r>
              <a:rPr lang="en-US" dirty="0"/>
              <a:t>.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56810" y="1247016"/>
            <a:ext cx="1146023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3022600"/>
            <a:ext cx="6604000" cy="685800"/>
          </a:xfrm>
        </p:spPr>
        <p:txBody>
          <a:bodyPr anchor="ctr">
            <a:noAutofit/>
          </a:bodyPr>
          <a:lstStyle>
            <a:lvl1pPr marL="0" indent="0" algn="ctr">
              <a:buNone/>
              <a:defRPr sz="5867" b="0" i="0" baseline="0">
                <a:solidFill>
                  <a:schemeClr val="bg1"/>
                </a:solidFill>
                <a:latin typeface="Futura BT Medium"/>
                <a:cs typeface="Futura BT Medium"/>
              </a:defRPr>
            </a:lvl1pPr>
          </a:lstStyle>
          <a:p>
            <a:pPr lvl="0"/>
            <a:r>
              <a:rPr lang="en-US" dirty="0"/>
              <a:t>&lt;PASTE IMAGE&gt;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14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Point Layout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 userDrawn="1"/>
        </p:nvGraphicFramePr>
        <p:xfrm>
          <a:off x="350761" y="1251856"/>
          <a:ext cx="11538860" cy="5303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6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6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792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44000" marB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792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92000" marB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92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92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792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92000" marB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92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92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5835" y="1337731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accent4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53" y="1337731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accent4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38885" y="1337731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accent4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5835" y="3152019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accent4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286553" y="3152019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accent4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5835" y="4923972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accent4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286553" y="4923972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accent4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138885" y="4923972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accent4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149045" y="3156371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accent4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0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Point Layout Last Line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 userDrawn="1"/>
        </p:nvGraphicFramePr>
        <p:xfrm>
          <a:off x="350761" y="1251856"/>
          <a:ext cx="11538860" cy="5303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6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6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792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44000" marB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792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92000" marB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92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92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792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92000" marB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92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92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5835" y="1337731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accent4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53" y="1337731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accent4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38885" y="1337731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accent4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5835" y="3152019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accent4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286553" y="3152019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accent4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5835" y="4923972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accent4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286553" y="4923972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accent4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138885" y="4923972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accent4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149045" y="3156371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accent4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Point Layout- Final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 userDrawn="1"/>
        </p:nvGraphicFramePr>
        <p:xfrm>
          <a:off x="350761" y="1251856"/>
          <a:ext cx="11538860" cy="5303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6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6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792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44000" marB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792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92000" marB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92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92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792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92000" marB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92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92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5835" y="1337731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accent4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53" y="1337731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accent4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38885" y="1337731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accent4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5835" y="3152019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accent4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286553" y="3152019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accent4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5835" y="4923972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accent4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286553" y="4923972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accent4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138885" y="4923972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accent4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149045" y="3156371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accent4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9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 userDrawn="1"/>
        </p:nvGraphicFramePr>
        <p:xfrm>
          <a:off x="350761" y="1251856"/>
          <a:ext cx="11538860" cy="5303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6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6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792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44000" marB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792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92000" marB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92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92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792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92000" marB="144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192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192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5835" y="1337731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53" y="1337731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38885" y="1337731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5835" y="3152019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286553" y="3152019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5835" y="4923972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286553" y="4923972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138885" y="4923972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149045" y="3156371"/>
            <a:ext cx="3606076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insert point or insert picture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1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 plu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 userDrawn="1"/>
        </p:nvGraphicFramePr>
        <p:xfrm>
          <a:off x="344715" y="1245809"/>
          <a:ext cx="11550948" cy="5315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0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0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0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1953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905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47969" y="3077028"/>
            <a:ext cx="3547908" cy="711200"/>
          </a:xfrm>
        </p:spPr>
        <p:txBody>
          <a:bodyPr anchor="ctr">
            <a:no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58021" y="3794276"/>
            <a:ext cx="3547908" cy="2540000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242635" y="3077028"/>
            <a:ext cx="3547908" cy="711200"/>
          </a:xfrm>
        </p:spPr>
        <p:txBody>
          <a:bodyPr anchor="ctr">
            <a:no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252687" y="3794276"/>
            <a:ext cx="3547908" cy="2540000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8101015" y="3077028"/>
            <a:ext cx="3547908" cy="711200"/>
          </a:xfrm>
        </p:spPr>
        <p:txBody>
          <a:bodyPr anchor="ctr">
            <a:no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8111067" y="3794276"/>
            <a:ext cx="3547908" cy="2540000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58021" y="1840895"/>
            <a:ext cx="3547908" cy="457200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258735" y="1840895"/>
            <a:ext cx="3547908" cy="457200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8105022" y="1840895"/>
            <a:ext cx="3547908" cy="457200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45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 bold and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44715" y="1245810"/>
            <a:ext cx="11502571" cy="5261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0666" dirty="0">
              <a:solidFill>
                <a:schemeClr val="bg1">
                  <a:lumMod val="65000"/>
                </a:schemeClr>
              </a:solidFill>
              <a:latin typeface="Futura Md" pitchFamily="34" charset="0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1561512"/>
            <a:ext cx="10365619" cy="685800"/>
          </a:xfrm>
        </p:spPr>
        <p:txBody>
          <a:bodyPr anchor="ctr">
            <a:noAutofit/>
          </a:bodyPr>
          <a:lstStyle>
            <a:lvl1pPr marL="0" indent="0">
              <a:buNone/>
              <a:defRPr sz="8000" b="0" i="0">
                <a:solidFill>
                  <a:schemeClr val="accent4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Bold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08000" y="2607751"/>
            <a:ext cx="10365619" cy="685800"/>
          </a:xfrm>
        </p:spPr>
        <p:txBody>
          <a:bodyPr anchor="ctr">
            <a:noAutofit/>
          </a:bodyPr>
          <a:lstStyle>
            <a:lvl1pPr marL="0" indent="0">
              <a:buNone/>
              <a:defRPr sz="8000" b="0" i="0">
                <a:solidFill>
                  <a:schemeClr val="accent2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Accent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97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old and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44715" y="1245810"/>
            <a:ext cx="11502571" cy="52614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0666" dirty="0">
              <a:solidFill>
                <a:schemeClr val="bg1">
                  <a:lumMod val="65000"/>
                </a:schemeClr>
              </a:solidFill>
              <a:latin typeface="Futura Md" pitchFamily="34" charset="0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1561512"/>
            <a:ext cx="10365619" cy="685800"/>
          </a:xfrm>
        </p:spPr>
        <p:txBody>
          <a:bodyPr anchor="ctr">
            <a:noAutofit/>
          </a:bodyPr>
          <a:lstStyle>
            <a:lvl1pPr marL="0" indent="0">
              <a:buNone/>
              <a:defRPr sz="80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Bold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08000" y="2607751"/>
            <a:ext cx="10365619" cy="685800"/>
          </a:xfrm>
        </p:spPr>
        <p:txBody>
          <a:bodyPr anchor="ctr">
            <a:noAutofit/>
          </a:bodyPr>
          <a:lstStyle>
            <a:lvl1pPr marL="0" indent="0">
              <a:buNone/>
              <a:defRPr sz="8000" b="0" i="0">
                <a:solidFill>
                  <a:schemeClr val="accent3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Accent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4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 | Smal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3DDE15-CB0A-A847-A414-84A475B33DA8}"/>
              </a:ext>
            </a:extLst>
          </p:cNvPr>
          <p:cNvSpPr/>
          <p:nvPr/>
        </p:nvSpPr>
        <p:spPr>
          <a:xfrm>
            <a:off x="239292" y="1162063"/>
            <a:ext cx="11708653" cy="6620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37" tIns="25672" rIns="51337" bIns="25672" rtlCol="0" anchor="ctr"/>
          <a:lstStyle/>
          <a:p>
            <a:pPr algn="ctr"/>
            <a:endParaRPr lang="en-US" sz="1013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2" y="1747662"/>
            <a:ext cx="11708653" cy="48674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215594" tIns="143741" rIns="2587211" bIns="215594"/>
          <a:lstStyle>
            <a:lvl1pPr marL="0" indent="0">
              <a:lnSpc>
                <a:spcPts val="2756"/>
              </a:lnSpc>
              <a:spcBef>
                <a:spcPts val="0"/>
              </a:spcBef>
              <a:buNone/>
              <a:defRPr sz="2306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ts val="2756"/>
              </a:lnSpc>
              <a:spcBef>
                <a:spcPts val="0"/>
              </a:spcBef>
              <a:buNone/>
              <a:defRPr sz="2306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quote</a:t>
            </a:r>
          </a:p>
          <a:p>
            <a:pPr lvl="1"/>
            <a:r>
              <a:rPr lang="en-US" dirty="0"/>
              <a:t>Name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44DBD0-D23B-144F-A1C7-40B31C2B61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17B26E-1A28-0C48-9050-56C7E2110C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3987" y="1250260"/>
            <a:ext cx="1220391" cy="585598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459C51A-0A82-9C4D-9FFE-9AFA920E348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3075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y Bold and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44715" y="1245810"/>
            <a:ext cx="11502571" cy="52614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0666" dirty="0">
              <a:solidFill>
                <a:schemeClr val="bg1">
                  <a:lumMod val="65000"/>
                </a:schemeClr>
              </a:solidFill>
              <a:latin typeface="Futura Md" pitchFamily="34" charset="0"/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1561512"/>
            <a:ext cx="10365619" cy="685800"/>
          </a:xfrm>
        </p:spPr>
        <p:txBody>
          <a:bodyPr anchor="ctr">
            <a:noAutofit/>
          </a:bodyPr>
          <a:lstStyle>
            <a:lvl1pPr marL="0" indent="0">
              <a:buNone/>
              <a:defRPr sz="8000" b="0" i="0">
                <a:solidFill>
                  <a:srgbClr val="FFFFFF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Bold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08000" y="2607751"/>
            <a:ext cx="10365619" cy="685800"/>
          </a:xfrm>
        </p:spPr>
        <p:txBody>
          <a:bodyPr anchor="ctr">
            <a:noAutofit/>
          </a:bodyPr>
          <a:lstStyle>
            <a:lvl1pPr marL="0" indent="0">
              <a:buNone/>
              <a:defRPr sz="8000" b="0" i="0">
                <a:solidFill>
                  <a:schemeClr val="accent4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Accent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old and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44715" y="1245810"/>
            <a:ext cx="11502571" cy="5261428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0666" dirty="0">
              <a:solidFill>
                <a:schemeClr val="bg1">
                  <a:lumMod val="65000"/>
                </a:schemeClr>
              </a:solidFill>
              <a:latin typeface="Futura Md" pitchFamily="34" charset="0"/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1561512"/>
            <a:ext cx="10365619" cy="685800"/>
          </a:xfrm>
        </p:spPr>
        <p:txBody>
          <a:bodyPr anchor="ctr">
            <a:noAutofit/>
          </a:bodyPr>
          <a:lstStyle>
            <a:lvl1pPr marL="0" indent="0">
              <a:buNone/>
              <a:defRPr sz="8000" b="0" i="0">
                <a:solidFill>
                  <a:srgbClr val="000000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Bold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08000" y="2607751"/>
            <a:ext cx="10365619" cy="685800"/>
          </a:xfrm>
        </p:spPr>
        <p:txBody>
          <a:bodyPr anchor="ctr">
            <a:noAutofit/>
          </a:bodyPr>
          <a:lstStyle>
            <a:lvl1pPr marL="0" indent="0">
              <a:buNone/>
              <a:defRPr sz="80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Accent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31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rd point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 userDrawn="1"/>
        </p:nvGraphicFramePr>
        <p:xfrm>
          <a:off x="350763" y="1245810"/>
          <a:ext cx="11490476" cy="5261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90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380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380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80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6093" y="1757439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first point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6093" y="3529391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second point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6093" y="5315857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third point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6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rd poi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 userDrawn="1"/>
        </p:nvGraphicFramePr>
        <p:xfrm>
          <a:off x="350763" y="1245810"/>
          <a:ext cx="11490476" cy="5261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90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380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380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80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6093" y="1757439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first point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6093" y="3529391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second point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6093" y="5315857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chemeClr val="tx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third point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0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oi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 userDrawn="1"/>
        </p:nvGraphicFramePr>
        <p:xfrm>
          <a:off x="350763" y="1245807"/>
          <a:ext cx="11490476" cy="53098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90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54907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4907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6093" y="2156581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5333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first point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6093" y="4890099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5333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second point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9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explanation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356810" y="1247016"/>
            <a:ext cx="1146023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48320" y="2286000"/>
            <a:ext cx="3860800" cy="812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Legend Area</a:t>
            </a:r>
          </a:p>
        </p:txBody>
      </p:sp>
      <p:sp>
        <p:nvSpPr>
          <p:cNvPr id="10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325121" y="2286001"/>
            <a:ext cx="7792961" cy="40893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77130" y="1247016"/>
            <a:ext cx="1146023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32224" y="1453516"/>
            <a:ext cx="10566400" cy="406400"/>
          </a:xfrm>
        </p:spPr>
        <p:txBody>
          <a:bodyPr anchor="ctr">
            <a:noAutofit/>
          </a:bodyPr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State what the graph is showing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32224" y="1878967"/>
            <a:ext cx="10566400" cy="406400"/>
          </a:xfrm>
        </p:spPr>
        <p:txBody>
          <a:bodyPr anchor="ctr">
            <a:noAutofit/>
          </a:bodyPr>
          <a:lstStyle>
            <a:lvl1pPr marL="0" indent="0">
              <a:buNone/>
              <a:defRPr sz="1600" b="0" i="0" baseline="0">
                <a:solidFill>
                  <a:schemeClr val="bg1">
                    <a:lumMod val="50000"/>
                  </a:schemeClr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State the ‘so what?’ for the customer</a:t>
            </a:r>
          </a:p>
        </p:txBody>
      </p:sp>
    </p:spTree>
    <p:extLst>
      <p:ext uri="{BB962C8B-B14F-4D97-AF65-F5344CB8AC3E}">
        <p14:creationId xmlns:p14="http://schemas.microsoft.com/office/powerpoint/2010/main" val="57691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 userDrawn="1"/>
        </p:nvGraphicFramePr>
        <p:xfrm>
          <a:off x="350763" y="1245810"/>
          <a:ext cx="11490476" cy="52614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90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15357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357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5357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5357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16093" y="1545772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first point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16093" y="2877055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second point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16093" y="4208337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third point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16093" y="5539620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 baseline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fourth point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7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04800" y="1092200"/>
            <a:ext cx="11480800" cy="546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0666" dirty="0">
              <a:solidFill>
                <a:schemeClr val="bg1">
                  <a:lumMod val="65000"/>
                </a:schemeClr>
              </a:solidFill>
              <a:latin typeface="Futura Md" pitchFamily="34" charset="0"/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3022600"/>
            <a:ext cx="10566400" cy="685800"/>
          </a:xfrm>
        </p:spPr>
        <p:txBody>
          <a:bodyPr anchor="ctr">
            <a:noAutofit/>
          </a:bodyPr>
          <a:lstStyle>
            <a:lvl1pPr marL="0" indent="0">
              <a:buNone/>
              <a:defRPr sz="8000" b="0" i="0" baseline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Insert big bold statement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7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ing Insight FLOO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 userDrawn="1"/>
        </p:nvGraphicFramePr>
        <p:xfrm>
          <a:off x="350763" y="1245810"/>
          <a:ext cx="11490476" cy="5261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90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380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380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80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06400" y="1409096"/>
            <a:ext cx="10566400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Insert the headline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6400" y="3193143"/>
            <a:ext cx="10566400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Insert the headline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06400" y="4973561"/>
            <a:ext cx="10566400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 baseline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Insert the headline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2094896"/>
            <a:ext cx="10566400" cy="685800"/>
          </a:xfrm>
        </p:spPr>
        <p:txBody>
          <a:bodyPr anchor="ctr">
            <a:noAutofit/>
          </a:bodyPr>
          <a:lstStyle>
            <a:lvl1pPr marL="0" indent="0">
              <a:buNone/>
              <a:defRPr sz="3200" b="0" i="0">
                <a:solidFill>
                  <a:schemeClr val="accent3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Add supporting point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06400" y="3878943"/>
            <a:ext cx="10566400" cy="685800"/>
          </a:xfrm>
        </p:spPr>
        <p:txBody>
          <a:bodyPr anchor="ctr">
            <a:noAutofit/>
          </a:bodyPr>
          <a:lstStyle>
            <a:lvl1pPr marL="0" indent="0">
              <a:buNone/>
              <a:defRPr sz="3200" b="0" i="0" baseline="0">
                <a:solidFill>
                  <a:schemeClr val="accent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Add supporting point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5659361"/>
            <a:ext cx="10566400" cy="685800"/>
          </a:xfrm>
        </p:spPr>
        <p:txBody>
          <a:bodyPr anchor="ctr">
            <a:noAutofit/>
          </a:bodyPr>
          <a:lstStyle>
            <a:lvl1pPr marL="0" indent="0">
              <a:buNone/>
              <a:defRPr sz="3200" b="0" i="0" baseline="0">
                <a:solidFill>
                  <a:schemeClr val="accent3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Add supporting point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  <a:latin typeface="Futura Md BT" panose="020B06020202040203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>
            <a:lvl1pPr>
              <a:defRPr>
                <a:latin typeface="Futura Md BT" panose="020B06020202040203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6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ighlighting Insight FLOO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 userDrawn="1"/>
        </p:nvGraphicFramePr>
        <p:xfrm>
          <a:off x="350764" y="1245810"/>
          <a:ext cx="6964437" cy="5261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4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380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380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80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06401" y="1409096"/>
            <a:ext cx="6404351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Insert the headline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6401" y="3193143"/>
            <a:ext cx="6404351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Insert the headline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06401" y="4973561"/>
            <a:ext cx="6404351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 baseline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Insert the headline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2094896"/>
            <a:ext cx="6404351" cy="685800"/>
          </a:xfrm>
        </p:spPr>
        <p:txBody>
          <a:bodyPr anchor="ctr">
            <a:noAutofit/>
          </a:bodyPr>
          <a:lstStyle>
            <a:lvl1pPr marL="0" indent="0">
              <a:buNone/>
              <a:defRPr sz="3200" b="0" i="0">
                <a:solidFill>
                  <a:schemeClr val="accent3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Add supporting point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06401" y="3878943"/>
            <a:ext cx="6404351" cy="685800"/>
          </a:xfrm>
        </p:spPr>
        <p:txBody>
          <a:bodyPr anchor="ctr">
            <a:noAutofit/>
          </a:bodyPr>
          <a:lstStyle>
            <a:lvl1pPr marL="0" indent="0">
              <a:buNone/>
              <a:defRPr sz="3200" b="0" i="0" baseline="0">
                <a:solidFill>
                  <a:schemeClr val="accent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Add supporting point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06401" y="5659361"/>
            <a:ext cx="6404351" cy="685800"/>
          </a:xfrm>
        </p:spPr>
        <p:txBody>
          <a:bodyPr anchor="ctr">
            <a:noAutofit/>
          </a:bodyPr>
          <a:lstStyle>
            <a:lvl1pPr marL="0" indent="0">
              <a:buNone/>
              <a:defRPr sz="3200" b="0" i="0" baseline="0">
                <a:solidFill>
                  <a:schemeClr val="accent3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Add supporting point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  <a:latin typeface="Futura Md BT" panose="020B06020202040203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>
            <a:lvl1pPr>
              <a:defRPr>
                <a:latin typeface="Futura Md BT" panose="020B06020202040203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2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.5 | Small text, full ble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6132329" y="239316"/>
            <a:ext cx="286793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083584" y="239316"/>
            <a:ext cx="286436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9301" y="239316"/>
            <a:ext cx="581563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302" y="1651445"/>
            <a:ext cx="9744313" cy="49636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/>
          <a:lstStyle>
            <a:lvl1pPr marL="0" indent="0">
              <a:lnSpc>
                <a:spcPts val="2756"/>
              </a:lnSpc>
              <a:spcBef>
                <a:spcPts val="0"/>
              </a:spcBef>
              <a:buNone/>
              <a:defRPr sz="2306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ts val="2756"/>
              </a:lnSpc>
              <a:spcBef>
                <a:spcPts val="0"/>
              </a:spcBef>
              <a:buNone/>
              <a:defRPr sz="2306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quote</a:t>
            </a:r>
          </a:p>
          <a:p>
            <a:pPr lvl="1"/>
            <a:r>
              <a:rPr lang="en-US" dirty="0"/>
              <a:t>Name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55EC6C-4992-914E-8496-1546AF899881}"/>
              </a:ext>
            </a:extLst>
          </p:cNvPr>
          <p:cNvSpPr txBox="1"/>
          <p:nvPr/>
        </p:nvSpPr>
        <p:spPr>
          <a:xfrm>
            <a:off x="11051131" y="304996"/>
            <a:ext cx="896828" cy="778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461BC95A-030E-064B-821E-9CCD84902BD7}" type="slidenum">
              <a:rPr lang="en-US" sz="506" b="0" i="0" smtClean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pPr algn="r"/>
              <a:t>‹#›</a:t>
            </a:fld>
            <a:endParaRPr lang="en-US" sz="506" b="0" i="0" dirty="0">
              <a:solidFill>
                <a:schemeClr val="bg1"/>
              </a:solidFill>
              <a:latin typeface="Futura BT for Dyson Md" panose="020B0503030204020306" pitchFamily="34" charset="0"/>
              <a:ea typeface="Futura BT for Dyson Md" panose="020B0503030204020306" pitchFamily="34" charset="0"/>
              <a:cs typeface="Futura BT for Dyson Medium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C3B51E-00F9-EC4F-929C-EA6D2B3C2E88}"/>
              </a:ext>
            </a:extLst>
          </p:cNvPr>
          <p:cNvSpPr txBox="1"/>
          <p:nvPr/>
        </p:nvSpPr>
        <p:spPr>
          <a:xfrm>
            <a:off x="6134693" y="304992"/>
            <a:ext cx="286555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2497" rtl="0" eaLnBrk="1" fontAlgn="auto" latinLnBrk="0" hangingPunct="1">
              <a:lnSpc>
                <a:spcPts val="5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6" b="0" i="0" baseline="0" dirty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Date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AD5AD5-16E1-2B41-8937-7509DF26EDCF}"/>
              </a:ext>
            </a:extLst>
          </p:cNvPr>
          <p:cNvSpPr txBox="1"/>
          <p:nvPr/>
        </p:nvSpPr>
        <p:spPr>
          <a:xfrm>
            <a:off x="9086779" y="305003"/>
            <a:ext cx="1877808" cy="169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90"/>
              </a:lnSpc>
            </a:pPr>
            <a:r>
              <a:rPr lang="en-US" sz="506" b="0" i="0" baseline="0" dirty="0">
                <a:solidFill>
                  <a:schemeClr val="bg1"/>
                </a:solidFill>
                <a:latin typeface="Futura BT for Dyson Hv" panose="020B0503030204020306" pitchFamily="34" charset="0"/>
                <a:ea typeface="Futura BT for Dyson Hv" panose="020B0503030204020306" pitchFamily="34" charset="0"/>
                <a:cs typeface="Futura BT for Dyson Heavy" charset="0"/>
              </a:rPr>
              <a:t>DYSON DEPARTMENT</a:t>
            </a:r>
          </a:p>
          <a:p>
            <a:pPr>
              <a:lnSpc>
                <a:spcPts val="590"/>
              </a:lnSpc>
            </a:pPr>
            <a:r>
              <a:rPr lang="en-US" sz="506" b="0" i="0" baseline="0" dirty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Business function/Author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5CF8562-11E1-534F-A7A5-EEEA381A12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F7B095A-A55D-264C-B815-FDBC7F008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843" y="1073859"/>
            <a:ext cx="1220391" cy="58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ighlighting Insight FLOO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 userDrawn="1"/>
        </p:nvGraphicFramePr>
        <p:xfrm>
          <a:off x="350764" y="1245810"/>
          <a:ext cx="6964437" cy="5261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4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380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380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80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06401" y="1409096"/>
            <a:ext cx="6404351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Insert the headline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6401" y="3193143"/>
            <a:ext cx="6404351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Insert the headline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06401" y="4973561"/>
            <a:ext cx="6404351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 baseline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Insert the headline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2094896"/>
            <a:ext cx="6404351" cy="685800"/>
          </a:xfrm>
        </p:spPr>
        <p:txBody>
          <a:bodyPr anchor="ctr">
            <a:noAutofit/>
          </a:bodyPr>
          <a:lstStyle>
            <a:lvl1pPr marL="0" indent="0">
              <a:buNone/>
              <a:defRPr sz="3200" b="0" i="0">
                <a:solidFill>
                  <a:schemeClr val="accent3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Add supporting point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06401" y="3878943"/>
            <a:ext cx="6404351" cy="685800"/>
          </a:xfrm>
        </p:spPr>
        <p:txBody>
          <a:bodyPr anchor="ctr">
            <a:noAutofit/>
          </a:bodyPr>
          <a:lstStyle>
            <a:lvl1pPr marL="0" indent="0">
              <a:buNone/>
              <a:defRPr sz="3200" b="0" i="0" baseline="0">
                <a:solidFill>
                  <a:schemeClr val="accent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Add supporting point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06401" y="5659361"/>
            <a:ext cx="6404351" cy="685800"/>
          </a:xfrm>
        </p:spPr>
        <p:txBody>
          <a:bodyPr anchor="ctr">
            <a:noAutofit/>
          </a:bodyPr>
          <a:lstStyle>
            <a:lvl1pPr marL="0" indent="0">
              <a:buNone/>
              <a:defRPr sz="3200" b="0" i="0" baseline="0">
                <a:solidFill>
                  <a:schemeClr val="accent3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Add supporting point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  <a:latin typeface="Futura Md BT" panose="020B06020202040203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>
            <a:lvl1pPr>
              <a:defRPr>
                <a:latin typeface="Futura Md BT" panose="020B06020202040203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ghlighting Insight FLOO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 userDrawn="1"/>
        </p:nvGraphicFramePr>
        <p:xfrm>
          <a:off x="350763" y="1245810"/>
          <a:ext cx="11490476" cy="5261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90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380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380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80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06400" y="1409096"/>
            <a:ext cx="10566400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Insert the headline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6400" y="3193143"/>
            <a:ext cx="10566400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Insert the headline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06400" y="4973561"/>
            <a:ext cx="10566400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 baseline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Insert the headline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2094896"/>
            <a:ext cx="10566400" cy="685800"/>
          </a:xfrm>
        </p:spPr>
        <p:txBody>
          <a:bodyPr anchor="ctr">
            <a:noAutofit/>
          </a:bodyPr>
          <a:lstStyle>
            <a:lvl1pPr marL="0" indent="0">
              <a:buNone/>
              <a:defRPr sz="3200" b="0" i="0">
                <a:solidFill>
                  <a:schemeClr val="accent3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Add supporting point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06400" y="3878943"/>
            <a:ext cx="10566400" cy="685800"/>
          </a:xfrm>
        </p:spPr>
        <p:txBody>
          <a:bodyPr anchor="ctr">
            <a:noAutofit/>
          </a:bodyPr>
          <a:lstStyle>
            <a:lvl1pPr marL="0" indent="0">
              <a:buNone/>
              <a:defRPr sz="3200" b="0" i="0" baseline="0">
                <a:solidFill>
                  <a:schemeClr val="accent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Add supporting point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5659361"/>
            <a:ext cx="10566400" cy="685800"/>
          </a:xfrm>
        </p:spPr>
        <p:txBody>
          <a:bodyPr anchor="ctr">
            <a:noAutofit/>
          </a:bodyPr>
          <a:lstStyle>
            <a:lvl1pPr marL="0" indent="0">
              <a:buNone/>
              <a:defRPr sz="3200" b="0" i="0" baseline="0">
                <a:solidFill>
                  <a:schemeClr val="accent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Add supporting point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  <a:latin typeface="Futura Md BT" panose="020B06020202040203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>
            <a:lvl1pPr>
              <a:defRPr>
                <a:latin typeface="Futura Md BT" panose="020B06020202040203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8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 Page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44715" y="1245810"/>
            <a:ext cx="11502571" cy="5261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0666" dirty="0">
              <a:solidFill>
                <a:schemeClr val="bg1">
                  <a:lumMod val="65000"/>
                </a:schemeClr>
              </a:solidFill>
              <a:latin typeface="Futura Md" pitchFamily="34" charset="0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350763" y="1245810"/>
          <a:ext cx="11490476" cy="5261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90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380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380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80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6093" y="1757439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first point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6093" y="3529391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second point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6093" y="5315857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third point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  <a:latin typeface="Futura Md BT" panose="020B06020202040203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>
            <a:lvl1pPr>
              <a:defRPr>
                <a:latin typeface="Futura Md BT" panose="020B06020202040203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93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350763" y="1245810"/>
          <a:ext cx="11490476" cy="5261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90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380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380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80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6093" y="1757439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first point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6093" y="3529391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second point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6093" y="5315857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third point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  <a:latin typeface="Futura Md BT" panose="020B06020202040203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>
            <a:lvl1pPr>
              <a:defRPr>
                <a:latin typeface="Futura Md BT" panose="020B06020202040203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79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350763" y="1245810"/>
          <a:ext cx="11490476" cy="5261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90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380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380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80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6093" y="1757439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first point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6093" y="3529391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second point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6093" y="5315857"/>
            <a:ext cx="10659908" cy="6858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Futura Md BT" panose="020B0602020204020303" pitchFamily="34" charset="0"/>
                <a:cs typeface="Futura Md BT" panose="020B0602020204020303" pitchFamily="34" charset="0"/>
              </a:defRPr>
            </a:lvl1pPr>
          </a:lstStyle>
          <a:p>
            <a:pPr lvl="0"/>
            <a:r>
              <a:rPr lang="en-US" dirty="0"/>
              <a:t>Click to edit third point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280" y="455507"/>
            <a:ext cx="7213600" cy="355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  <a:latin typeface="Futura Md BT" panose="020B06020202040203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7067" y="160867"/>
            <a:ext cx="7213600" cy="406400"/>
          </a:xfrm>
        </p:spPr>
        <p:txBody>
          <a:bodyPr/>
          <a:lstStyle>
            <a:lvl1pPr>
              <a:defRPr>
                <a:latin typeface="Futura Md BT" panose="020B06020202040203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4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39295" y="1334452"/>
            <a:ext cx="8758572" cy="596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649"/>
              </a:lnSpc>
              <a:spcBef>
                <a:spcPts val="0"/>
              </a:spcBef>
              <a:buNone/>
              <a:defRPr sz="3866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lnSpc>
                <a:spcPts val="4649"/>
              </a:lnSpc>
              <a:spcBef>
                <a:spcPts val="0"/>
              </a:spcBef>
              <a:buNone/>
              <a:defRPr sz="3866" b="0" i="0" spc="0" baseline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2pPr>
            <a:lvl3pPr marL="0" indent="0">
              <a:spcBef>
                <a:spcPts val="1500"/>
              </a:spcBef>
              <a:buNone/>
              <a:defRPr sz="2000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spcBef>
                <a:spcPts val="0"/>
              </a:spcBef>
              <a:buNone/>
              <a:defRPr sz="2000" b="0" i="0" spc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243770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title 1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132311" y="239048"/>
            <a:ext cx="286555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9081201" y="239316"/>
            <a:ext cx="286674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6132311" y="305167"/>
            <a:ext cx="2871129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825"/>
              </a:lnSpc>
              <a:defRPr/>
            </a:pPr>
            <a:r>
              <a:rPr lang="en-US" sz="667" dirty="0">
                <a:solidFill>
                  <a:srgbClr val="FF0000"/>
                </a:solidFill>
                <a:latin typeface="Futura BT for Dyson Medium" charset="0"/>
                <a:ea typeface="Futura BT for Dyson Medium" charset="0"/>
                <a:cs typeface="Futura BT for Dyson Medium" charset="0"/>
              </a:rPr>
              <a:t>PRIVATE AND CONFIDENTIAL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39294" y="239048"/>
            <a:ext cx="581563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6" y="6276960"/>
            <a:ext cx="894824" cy="33815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39294" y="6671906"/>
            <a:ext cx="5815635" cy="102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67" dirty="0">
                <a:solidFill>
                  <a:srgbClr val="FFFFFF"/>
                </a:solidFill>
              </a:rPr>
              <a:t>© Dyson 2018. The contents of this document are confidential and for internal use only.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3" y="1954529"/>
            <a:ext cx="8758572" cy="596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649"/>
              </a:lnSpc>
              <a:spcBef>
                <a:spcPts val="0"/>
              </a:spcBef>
              <a:buNone/>
              <a:defRPr sz="3866" b="0" i="0" spc="0" baseline="0">
                <a:solidFill>
                  <a:srgbClr val="89898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lnSpc>
                <a:spcPts val="4649"/>
              </a:lnSpc>
              <a:spcBef>
                <a:spcPts val="0"/>
              </a:spcBef>
              <a:buNone/>
              <a:defRPr sz="3866" b="0" i="0" spc="0" baseline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2pPr>
            <a:lvl3pPr marL="0" indent="0">
              <a:spcBef>
                <a:spcPts val="1500"/>
              </a:spcBef>
              <a:buNone/>
              <a:defRPr sz="2000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spcBef>
                <a:spcPts val="0"/>
              </a:spcBef>
              <a:buNone/>
              <a:defRPr sz="2000" b="0" i="0" spc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243770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title 2</a:t>
            </a:r>
          </a:p>
        </p:txBody>
      </p:sp>
    </p:spTree>
    <p:extLst>
      <p:ext uri="{BB962C8B-B14F-4D97-AF65-F5344CB8AC3E}">
        <p14:creationId xmlns:p14="http://schemas.microsoft.com/office/powerpoint/2010/main" val="47890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"/>
          <a:stretch/>
        </p:blipFill>
        <p:spPr>
          <a:xfrm>
            <a:off x="239292" y="239319"/>
            <a:ext cx="11708653" cy="6375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7283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images, no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239292" y="239318"/>
            <a:ext cx="2865555" cy="303371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239292" y="3356373"/>
            <a:ext cx="2865555" cy="325874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3189373" y="239318"/>
            <a:ext cx="2865555" cy="303371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3189373" y="3356374"/>
            <a:ext cx="2865555" cy="325874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6132311" y="239318"/>
            <a:ext cx="2865555" cy="303371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6132311" y="3356374"/>
            <a:ext cx="2865555" cy="325874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9082391" y="239318"/>
            <a:ext cx="2865555" cy="303371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9082391" y="3356374"/>
            <a:ext cx="2865555" cy="325874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58878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Dyson takes problems and finds solutions</a:t>
            </a:r>
          </a:p>
        </p:txBody>
      </p:sp>
    </p:spTree>
    <p:extLst>
      <p:ext uri="{BB962C8B-B14F-4D97-AF65-F5344CB8AC3E}">
        <p14:creationId xmlns:p14="http://schemas.microsoft.com/office/powerpoint/2010/main" val="14950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.6 | Small text, full bleed (no header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302" y="1651445"/>
            <a:ext cx="9744313" cy="49636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/>
          <a:lstStyle>
            <a:lvl1pPr marL="0" indent="0">
              <a:lnSpc>
                <a:spcPts val="2756"/>
              </a:lnSpc>
              <a:spcBef>
                <a:spcPts val="0"/>
              </a:spcBef>
              <a:buNone/>
              <a:defRPr sz="2306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ts val="2756"/>
              </a:lnSpc>
              <a:spcBef>
                <a:spcPts val="0"/>
              </a:spcBef>
              <a:buNone/>
              <a:defRPr sz="2306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quote</a:t>
            </a:r>
          </a:p>
          <a:p>
            <a:pPr lvl="1"/>
            <a:r>
              <a:rPr lang="en-US" dirty="0"/>
              <a:t>Name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83ACEA-214A-1842-BBA5-70C1CA4B55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843" y="1073859"/>
            <a:ext cx="1220391" cy="58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2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5747" y="1671639"/>
            <a:ext cx="8659260" cy="48577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4133"/>
            </a:lvl2pPr>
            <a:lvl3pPr marL="1218851" indent="0">
              <a:buNone/>
              <a:defRPr sz="4133"/>
            </a:lvl3pPr>
            <a:lvl4pPr marL="1828278" indent="0">
              <a:buNone/>
              <a:defRPr sz="4133"/>
            </a:lvl4pPr>
            <a:lvl5pPr marL="2437703" indent="0">
              <a:buNone/>
              <a:defRPr sz="4133"/>
            </a:lvl5pPr>
          </a:lstStyle>
          <a:p>
            <a:pPr lvl="0"/>
            <a:r>
              <a:rPr lang="en-US" dirty="0"/>
              <a:t>Content page 01</a:t>
            </a:r>
            <a:br>
              <a:rPr lang="en-US" dirty="0"/>
            </a:br>
            <a:r>
              <a:rPr lang="en-US" dirty="0"/>
              <a:t>Content page 02</a:t>
            </a:r>
            <a:br>
              <a:rPr lang="en-US" dirty="0"/>
            </a:br>
            <a:r>
              <a:rPr lang="en-US" dirty="0"/>
              <a:t>Content page 03</a:t>
            </a:r>
            <a:br>
              <a:rPr lang="en-US" dirty="0"/>
            </a:br>
            <a:r>
              <a:rPr lang="en-US" dirty="0"/>
              <a:t>Content page 04</a:t>
            </a:r>
            <a:br>
              <a:rPr lang="en-US" dirty="0"/>
            </a:br>
            <a:r>
              <a:rPr lang="en-US" dirty="0"/>
              <a:t>Content page 05</a:t>
            </a:r>
          </a:p>
        </p:txBody>
      </p:sp>
    </p:spTree>
    <p:extLst>
      <p:ext uri="{BB962C8B-B14F-4D97-AF65-F5344CB8AC3E}">
        <p14:creationId xmlns:p14="http://schemas.microsoft.com/office/powerpoint/2010/main" val="226264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solidFill>
          <a:srgbClr val="575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5" y="1334452"/>
            <a:ext cx="8758572" cy="1192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649"/>
              </a:lnSpc>
              <a:spcBef>
                <a:spcPts val="0"/>
              </a:spcBef>
              <a:buNone/>
              <a:defRPr sz="3866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lnSpc>
                <a:spcPts val="4649"/>
              </a:lnSpc>
              <a:spcBef>
                <a:spcPts val="0"/>
              </a:spcBef>
              <a:buNone/>
              <a:defRPr sz="3866" b="0" i="0" spc="0" baseline="0">
                <a:solidFill>
                  <a:srgbClr val="A5A6A5"/>
                </a:solidFill>
                <a:latin typeface="Futura BT for Dyson Medium" charset="0"/>
                <a:cs typeface="Futura BT for Dyson Medium" charset="0"/>
              </a:defRPr>
            </a:lvl2pPr>
            <a:lvl3pPr marL="0" indent="0">
              <a:spcBef>
                <a:spcPts val="1500"/>
              </a:spcBef>
              <a:buNone/>
              <a:defRPr sz="2000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spcBef>
                <a:spcPts val="0"/>
              </a:spcBef>
              <a:buNone/>
              <a:defRPr sz="2000" b="0" i="0" spc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243770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X</a:t>
            </a:r>
          </a:p>
          <a:p>
            <a:pPr lvl="1"/>
            <a:r>
              <a:rPr lang="en-US" dirty="0"/>
              <a:t>Section subtitle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132311" y="239048"/>
            <a:ext cx="286555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9081201" y="239316"/>
            <a:ext cx="286674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239294" y="239048"/>
            <a:ext cx="581563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6" y="6276960"/>
            <a:ext cx="894824" cy="33815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39294" y="6671906"/>
            <a:ext cx="5815635" cy="102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67" dirty="0">
                <a:solidFill>
                  <a:srgbClr val="FFFFFF"/>
                </a:solidFill>
              </a:rPr>
              <a:t>© Dyson 2018. The contents of this document are confidential and for internal use only.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9103918" y="308837"/>
            <a:ext cx="2656403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825"/>
              </a:lnSpc>
              <a:defRPr/>
            </a:pPr>
            <a:r>
              <a:rPr lang="en-US" sz="667" dirty="0">
                <a:solidFill>
                  <a:srgbClr val="FFFFFF"/>
                </a:solidFill>
                <a:latin typeface="Futura BT for Dyson Medium" charset="0"/>
                <a:ea typeface="Futura BT for Dyson Medium" charset="0"/>
                <a:cs typeface="Futura BT for Dyson Medium" charset="0"/>
              </a:rPr>
              <a:t>EU Digital TOM – Shereen Okotie</a:t>
            </a:r>
            <a:endParaRPr lang="en-US" sz="667" dirty="0">
              <a:solidFill>
                <a:srgbClr val="FFFF00"/>
              </a:solidFill>
              <a:latin typeface="Futura BT for Dyson Medium" charset="0"/>
              <a:ea typeface="Futura BT for Dyson Medium" charset="0"/>
              <a:cs typeface="Futura BT for Dyson Medium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132311" y="305167"/>
            <a:ext cx="2871129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825"/>
              </a:lnSpc>
              <a:defRPr/>
            </a:pPr>
            <a:r>
              <a:rPr lang="en-US" sz="667" dirty="0">
                <a:solidFill>
                  <a:srgbClr val="FF0000"/>
                </a:solidFill>
                <a:latin typeface="Futura BT for Dyson Medium" charset="0"/>
                <a:ea typeface="Futura BT for Dyson Medium" charset="0"/>
                <a:cs typeface="Futura BT for Dyson Medium" charset="0"/>
              </a:rPr>
              <a:t>PRIVATE AND CONFIDENTIAL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39292" y="305167"/>
            <a:ext cx="5809682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825"/>
              </a:lnSpc>
              <a:defRPr/>
            </a:pPr>
            <a:r>
              <a:rPr lang="en-US" sz="667" dirty="0">
                <a:solidFill>
                  <a:srgbClr val="FFFFFF"/>
                </a:solidFill>
                <a:latin typeface="Futura BT for Dyson Medium" charset="0"/>
                <a:ea typeface="Futura BT for Dyson Medium" charset="0"/>
                <a:cs typeface="Futura BT for Dyson Medium" charset="0"/>
              </a:rPr>
              <a:t>Dyson Limited</a:t>
            </a:r>
          </a:p>
        </p:txBody>
      </p:sp>
    </p:spTree>
    <p:extLst>
      <p:ext uri="{BB962C8B-B14F-4D97-AF65-F5344CB8AC3E}">
        <p14:creationId xmlns:p14="http://schemas.microsoft.com/office/powerpoint/2010/main" val="263573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239292" y="305169"/>
            <a:ext cx="5809682" cy="2257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825"/>
              </a:lnSpc>
              <a:defRPr/>
            </a:pPr>
            <a:r>
              <a:rPr lang="en-US" sz="667" dirty="0">
                <a:solidFill>
                  <a:srgbClr val="000000"/>
                </a:solidFill>
                <a:latin typeface="Futura BT for Dyson Medium" charset="0"/>
                <a:ea typeface="Futura BT for Dyson Medium" charset="0"/>
                <a:cs typeface="Futura BT for Dyson Medium" charset="0"/>
              </a:rPr>
              <a:t>Dyson Technology Limited</a:t>
            </a:r>
          </a:p>
          <a:p>
            <a:pPr>
              <a:lnSpc>
                <a:spcPts val="825"/>
              </a:lnSpc>
              <a:defRPr/>
            </a:pPr>
            <a:r>
              <a:rPr lang="en-US" sz="667" dirty="0">
                <a:solidFill>
                  <a:srgbClr val="000000"/>
                </a:solidFill>
                <a:latin typeface="Futura BT for Dyson Medium" charset="0"/>
                <a:ea typeface="Futura BT for Dyson Medium" charset="0"/>
                <a:cs typeface="Futura BT for Dyson Medium" charset="0"/>
              </a:rPr>
              <a:t>[Insert protective marking here]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5" y="1334452"/>
            <a:ext cx="8758572" cy="1192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649"/>
              </a:lnSpc>
              <a:spcBef>
                <a:spcPts val="0"/>
              </a:spcBef>
              <a:buNone/>
              <a:defRPr sz="3866" b="0" i="0" spc="0" baseline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lnSpc>
                <a:spcPts val="4649"/>
              </a:lnSpc>
              <a:spcBef>
                <a:spcPts val="0"/>
              </a:spcBef>
              <a:buNone/>
              <a:defRPr sz="3866" b="0" i="0" spc="0" baseline="0">
                <a:solidFill>
                  <a:srgbClr val="A5A6A5"/>
                </a:solidFill>
                <a:latin typeface="Futura BT for Dyson Medium" charset="0"/>
                <a:cs typeface="Futura BT for Dyson Medium" charset="0"/>
              </a:defRPr>
            </a:lvl2pPr>
            <a:lvl3pPr marL="0" indent="0">
              <a:spcBef>
                <a:spcPts val="1500"/>
              </a:spcBef>
              <a:buNone/>
              <a:defRPr sz="2000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spcBef>
                <a:spcPts val="0"/>
              </a:spcBef>
              <a:buNone/>
              <a:defRPr sz="2000" b="0" i="0" spc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243770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X</a:t>
            </a:r>
          </a:p>
          <a:p>
            <a:pPr lvl="1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7243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">
    <p:bg>
      <p:bgPr>
        <a:solidFill>
          <a:srgbClr val="575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39293" y="1444228"/>
            <a:ext cx="8758572" cy="9489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218851" rtl="0" eaLnBrk="1" fontAlgn="auto" latinLnBrk="0" hangingPunct="1">
              <a:lnSpc>
                <a:spcPts val="37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3866" b="0" i="0" baseline="0" smtClean="0">
                <a:solidFill>
                  <a:schemeClr val="bg1"/>
                </a:solidFill>
                <a:effectLst/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lnSpc>
                <a:spcPts val="3749"/>
              </a:lnSpc>
              <a:spcBef>
                <a:spcPts val="0"/>
              </a:spcBef>
              <a:buNone/>
              <a:defRPr sz="2000" b="0" i="0" spc="0" baseline="0">
                <a:solidFill>
                  <a:srgbClr val="A5A6A5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  <a:lvl3pPr marL="0" indent="0">
              <a:spcBef>
                <a:spcPts val="1500"/>
              </a:spcBef>
              <a:buNone/>
              <a:defRPr sz="1467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67">
                <a:solidFill>
                  <a:schemeClr val="bg1"/>
                </a:solidFill>
              </a:defRPr>
            </a:lvl4pPr>
            <a:lvl5pPr marL="243770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1218851" rtl="0" eaLnBrk="1" fontAlgn="auto" latinLnBrk="0" hangingPunct="1">
              <a:lnSpc>
                <a:spcPts val="37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“Quote”</a:t>
            </a:r>
          </a:p>
          <a:p>
            <a:pPr lvl="1"/>
            <a:r>
              <a:rPr lang="en-US" dirty="0"/>
              <a:t>Source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9086777" y="308838"/>
            <a:ext cx="1874239" cy="471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825"/>
              </a:lnSpc>
            </a:pPr>
            <a:r>
              <a:rPr lang="en-US" sz="667" b="1" dirty="0">
                <a:solidFill>
                  <a:srgbClr val="FFFFFF"/>
                </a:solidFill>
                <a:latin typeface="Futura BT for Dyson Heavy" charset="0"/>
                <a:ea typeface="Futura BT for Dyson Heavy" charset="0"/>
                <a:cs typeface="Futura BT for Dyson Heavy" charset="0"/>
              </a:rPr>
              <a:t>DYSON DEPARTMENT</a:t>
            </a:r>
          </a:p>
          <a:p>
            <a:pPr>
              <a:lnSpc>
                <a:spcPts val="825"/>
              </a:lnSpc>
            </a:pPr>
            <a:r>
              <a:rPr lang="en-US" sz="667" dirty="0" err="1">
                <a:solidFill>
                  <a:srgbClr val="FFFFFF"/>
                </a:solidFill>
                <a:latin typeface="Futura BT for Dyson Medium" charset="0"/>
                <a:ea typeface="Futura BT for Dyson Medium" charset="0"/>
                <a:cs typeface="Futura BT for Dyson Medium" charset="0"/>
              </a:rPr>
              <a:t>CoE</a:t>
            </a:r>
            <a:r>
              <a:rPr lang="en-US" sz="667" dirty="0">
                <a:solidFill>
                  <a:srgbClr val="FFFFFF"/>
                </a:solidFill>
                <a:latin typeface="Futura BT for Dyson Medium" charset="0"/>
                <a:ea typeface="Futura BT for Dyson Medium" charset="0"/>
                <a:cs typeface="Futura BT for Dyson Medium" charset="0"/>
              </a:rPr>
              <a:t> &amp; Zen Brand and Marketing Workstream</a:t>
            </a:r>
          </a:p>
          <a:p>
            <a:pPr>
              <a:lnSpc>
                <a:spcPts val="825"/>
              </a:lnSpc>
            </a:pPr>
            <a:endParaRPr lang="en-US" sz="667" dirty="0">
              <a:solidFill>
                <a:srgbClr val="FFFFFF"/>
              </a:solidFill>
              <a:latin typeface="Futura BT for Dyson Medium" charset="0"/>
              <a:ea typeface="Futura BT for Dyson Medium" charset="0"/>
              <a:cs typeface="Futura BT for Dyson Medium" charset="0"/>
            </a:endParaRPr>
          </a:p>
          <a:p>
            <a:pPr>
              <a:lnSpc>
                <a:spcPts val="825"/>
              </a:lnSpc>
            </a:pPr>
            <a:endParaRPr lang="en-US" sz="667" dirty="0">
              <a:solidFill>
                <a:srgbClr val="FFFFFF"/>
              </a:solidFill>
              <a:latin typeface="Futura BT for Dyson Medium" charset="0"/>
              <a:ea typeface="Futura BT for Dyson Medium" charset="0"/>
              <a:cs typeface="Futura BT for Dyson Medium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1044350" y="304989"/>
            <a:ext cx="903596" cy="102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461BC95A-030E-064B-821E-9CCD84902BD7}" type="slidenum">
              <a:rPr lang="en-US" sz="667" smtClean="0">
                <a:solidFill>
                  <a:srgbClr val="FFFFFF"/>
                </a:solidFill>
                <a:latin typeface="Futura BT for Dyson Medium" charset="0"/>
                <a:ea typeface="Futura BT for Dyson Medium" charset="0"/>
                <a:cs typeface="Futura BT for Dyson Medium" charset="0"/>
              </a:rPr>
              <a:pPr algn="r"/>
              <a:t>‹#›</a:t>
            </a:fld>
            <a:r>
              <a:rPr lang="en-US" sz="667" dirty="0">
                <a:solidFill>
                  <a:srgbClr val="FFFFFF"/>
                </a:solidFill>
                <a:latin typeface="Futura BT for Dyson Medium" charset="0"/>
                <a:ea typeface="Futura BT for Dyson Medium" charset="0"/>
                <a:cs typeface="Futura BT for Dyson Medium" charset="0"/>
              </a:rPr>
              <a:t>/16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132311" y="239048"/>
            <a:ext cx="286555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9081201" y="239316"/>
            <a:ext cx="286674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6132311" y="305169"/>
            <a:ext cx="2871129" cy="2257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825"/>
              </a:lnSpc>
              <a:defRPr/>
            </a:pPr>
            <a:r>
              <a:rPr lang="en-US" sz="667" dirty="0">
                <a:solidFill>
                  <a:srgbClr val="FFFFFF"/>
                </a:solidFill>
                <a:latin typeface="Futura BT for Dyson Medium" charset="0"/>
                <a:ea typeface="Futura BT for Dyson Medium" charset="0"/>
                <a:cs typeface="Futura BT for Dyson Medium" charset="0"/>
              </a:rPr>
              <a:t>Build your messaging – Q2 Zen Tactics </a:t>
            </a:r>
            <a:endParaRPr lang="en-US" sz="667" dirty="0">
              <a:solidFill>
                <a:srgbClr val="FFFF00"/>
              </a:solidFill>
              <a:latin typeface="Futura BT for Dyson Medium" charset="0"/>
              <a:ea typeface="Futura BT for Dyson Medium" charset="0"/>
              <a:cs typeface="Futura BT for Dyson Medium" charset="0"/>
            </a:endParaRPr>
          </a:p>
          <a:p>
            <a:pPr>
              <a:lnSpc>
                <a:spcPts val="825"/>
              </a:lnSpc>
            </a:pPr>
            <a:endParaRPr lang="en-US" sz="667" dirty="0">
              <a:solidFill>
                <a:srgbClr val="FFFFFF"/>
              </a:solidFill>
              <a:latin typeface="Futura BT for Dyson Medium" charset="0"/>
              <a:ea typeface="Futura BT for Dyson Medium" charset="0"/>
              <a:cs typeface="Futura BT for Dyson Medium" charset="0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239294" y="239048"/>
            <a:ext cx="581563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rgbClr val="A5A6A5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39294" y="6671906"/>
            <a:ext cx="5815635" cy="102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67" dirty="0">
                <a:solidFill>
                  <a:srgbClr val="FFFFFF"/>
                </a:solidFill>
              </a:rPr>
              <a:t>© Dyson 2018. The contents of this document are confidential and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23103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 typo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45286" y="970360"/>
            <a:ext cx="11702660" cy="56480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1" rIns="68561" bIns="34281" rtlCol="0" anchor="ctr"/>
          <a:lstStyle/>
          <a:p>
            <a:pPr algn="ctr"/>
            <a:endParaRPr lang="en-US" sz="4266" dirty="0">
              <a:solidFill>
                <a:srgbClr val="FFFFFF"/>
              </a:solidFill>
            </a:endParaRP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5399" y="1327893"/>
            <a:ext cx="11086597" cy="6001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3866" b="0" i="0" spc="0" baseline="0">
                <a:ln>
                  <a:noFill/>
                </a:ln>
                <a:solidFill>
                  <a:schemeClr val="tx2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pPr lvl="0"/>
            <a:r>
              <a:rPr lang="en-US" dirty="0"/>
              <a:t>JD typographic quote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7" y="5192466"/>
            <a:ext cx="2213429" cy="562736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 userDrawn="1"/>
        </p:nvSpPr>
        <p:spPr>
          <a:xfrm>
            <a:off x="455400" y="5840997"/>
            <a:ext cx="7213600" cy="355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67" dirty="0">
                <a:solidFill>
                  <a:srgbClr val="000000">
                    <a:tint val="75000"/>
                  </a:srgbClr>
                </a:solidFill>
                <a:latin typeface="Futura BT for Dyson Medium" charset="0"/>
                <a:ea typeface="Futura BT for Dyson Medium" charset="0"/>
                <a:cs typeface="Futura BT for Dyson Medium" charset="0"/>
              </a:rPr>
              <a:t>James Dyson</a:t>
            </a:r>
          </a:p>
          <a:p>
            <a:r>
              <a:rPr lang="en-US" sz="1467" dirty="0">
                <a:solidFill>
                  <a:srgbClr val="000000">
                    <a:tint val="75000"/>
                  </a:srgbClr>
                </a:solidFill>
                <a:latin typeface="Futura BT for Dyson Medium" charset="0"/>
                <a:ea typeface="Futura BT for Dyson Medium" charset="0"/>
                <a:cs typeface="Futura BT for Dyson Medium" charset="0"/>
              </a:rPr>
              <a:t>Inventor of cyclone vacuum technology</a:t>
            </a:r>
            <a:endParaRPr lang="en-GB" sz="1467" dirty="0">
              <a:solidFill>
                <a:srgbClr val="000000">
                  <a:tint val="75000"/>
                </a:srgbClr>
              </a:solidFill>
              <a:latin typeface="Futura BT for Dyson Medium" charset="0"/>
              <a:ea typeface="Futura BT for Dyson Medium" charset="0"/>
              <a:cs typeface="Futura BT for Dyson Medium" charset="0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54694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questions/stat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4" y="970360"/>
            <a:ext cx="11708652" cy="2776538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239294" y="3830242"/>
            <a:ext cx="11708650" cy="2784872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0327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oint sequ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239292" y="3830242"/>
            <a:ext cx="11708653" cy="2784872"/>
          </a:xfrm>
          <a:prstGeom prst="rect">
            <a:avLst/>
          </a:prstGeom>
          <a:solidFill>
            <a:srgbClr val="575757"/>
          </a:solidFill>
        </p:spPr>
        <p:txBody>
          <a:bodyPr lIns="890842" tIns="0" rIns="0" bIns="0" anchor="ctr"/>
          <a:lstStyle>
            <a:lvl1pPr marL="0" indent="0">
              <a:buNone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</a:lstStyle>
          <a:p>
            <a:pPr lvl="0"/>
            <a:r>
              <a:rPr lang="en-US" dirty="0"/>
              <a:t>Click to edit point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39292" y="970360"/>
            <a:ext cx="11708653" cy="2776538"/>
          </a:xfrm>
          <a:prstGeom prst="rect">
            <a:avLst/>
          </a:prstGeom>
          <a:solidFill>
            <a:srgbClr val="575757"/>
          </a:solidFill>
        </p:spPr>
        <p:txBody>
          <a:bodyPr lIns="890842" tIns="0" rIns="0" bIns="0" anchor="ctr"/>
          <a:lstStyle>
            <a:lvl1pPr marL="0" indent="0">
              <a:buNone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</a:lstStyle>
          <a:p>
            <a:pPr lvl="0"/>
            <a:r>
              <a:rPr lang="en-US" dirty="0"/>
              <a:t>Click to edit point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592874" y="2083594"/>
            <a:ext cx="550015" cy="550070"/>
          </a:xfrm>
          <a:prstGeom prst="ellipse">
            <a:avLst/>
          </a:prstGeom>
          <a:solidFill>
            <a:srgbClr val="EBEBE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466" b="0" i="0" baseline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/>
            </a:lvl2pPr>
            <a:lvl3pPr marL="1218851" indent="0">
              <a:buNone/>
              <a:defRPr/>
            </a:lvl3pPr>
            <a:lvl4pPr marL="1828278" indent="0">
              <a:buNone/>
              <a:defRPr/>
            </a:lvl4pPr>
            <a:lvl5pPr marL="2437703" indent="0">
              <a:buNone/>
              <a:defRPr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92874" y="4949428"/>
            <a:ext cx="550015" cy="550070"/>
          </a:xfrm>
          <a:prstGeom prst="ellipse">
            <a:avLst/>
          </a:prstGeom>
          <a:solidFill>
            <a:srgbClr val="EBEBE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466" b="0" i="0" baseline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/>
            </a:lvl2pPr>
            <a:lvl3pPr marL="1218851" indent="0">
              <a:buNone/>
              <a:defRPr/>
            </a:lvl3pPr>
            <a:lvl4pPr marL="1828278" indent="0">
              <a:buNone/>
              <a:defRPr/>
            </a:lvl4pPr>
            <a:lvl5pPr marL="2437703" indent="0">
              <a:buNone/>
              <a:defRPr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90923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oint sequenti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4" y="3830242"/>
            <a:ext cx="9739551" cy="2784872"/>
          </a:xfrm>
          <a:prstGeom prst="rect">
            <a:avLst/>
          </a:prstGeom>
          <a:solidFill>
            <a:schemeClr val="bg2"/>
          </a:solidFill>
        </p:spPr>
        <p:txBody>
          <a:bodyPr lIns="890842" tIns="0" rIns="0" bIns="0" anchor="ctr"/>
          <a:lstStyle>
            <a:lvl1pPr>
              <a:defRPr lang="en-US" sz="2933" b="0" i="0" spc="0" baseline="0" dirty="0">
                <a:solidFill>
                  <a:schemeClr val="tx2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point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39294" y="970360"/>
            <a:ext cx="9739551" cy="2776538"/>
          </a:xfrm>
          <a:prstGeom prst="rect">
            <a:avLst/>
          </a:prstGeom>
          <a:solidFill>
            <a:schemeClr val="bg2"/>
          </a:solidFill>
        </p:spPr>
        <p:txBody>
          <a:bodyPr lIns="890842" tIns="0" rIns="0" bIns="0" anchor="ctr"/>
          <a:lstStyle>
            <a:lvl1pPr marL="0" indent="0">
              <a:buNone/>
              <a:defRPr sz="2933" b="0" i="0" spc="0" baseline="0">
                <a:solidFill>
                  <a:schemeClr val="tx2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</a:lstStyle>
          <a:p>
            <a:pPr lvl="0"/>
            <a:r>
              <a:rPr lang="en-US" dirty="0"/>
              <a:t>Click to edit point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592874" y="2083593"/>
            <a:ext cx="550015" cy="550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466" b="0" i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/>
            </a:lvl2pPr>
            <a:lvl3pPr marL="1218851" indent="0">
              <a:buNone/>
              <a:defRPr/>
            </a:lvl3pPr>
            <a:lvl4pPr marL="1828278" indent="0">
              <a:buNone/>
              <a:defRPr/>
            </a:lvl4pPr>
            <a:lvl5pPr marL="2437703" indent="0">
              <a:buNone/>
              <a:defRPr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92874" y="4949428"/>
            <a:ext cx="550015" cy="550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0" anchor="ctr" anchorCtr="0"/>
          <a:lstStyle>
            <a:lvl1pPr>
              <a:defRPr lang="en-US" sz="3466" b="0" i="0" dirty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X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10063371" y="970360"/>
            <a:ext cx="1884575" cy="2776539"/>
          </a:xfrm>
          <a:prstGeom prst="rect">
            <a:avLst/>
          </a:prstGeom>
          <a:solidFill>
            <a:srgbClr val="575757"/>
          </a:solidFill>
        </p:spPr>
        <p:txBody>
          <a:bodyPr lIns="0" tIns="0" rIns="0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10063371" y="3830242"/>
            <a:ext cx="1884575" cy="2784872"/>
          </a:xfrm>
          <a:prstGeom prst="rect">
            <a:avLst/>
          </a:prstGeom>
          <a:solidFill>
            <a:srgbClr val="575757"/>
          </a:solidFill>
        </p:spPr>
        <p:txBody>
          <a:bodyPr lIns="0" tIns="0" rIns="0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40820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questions/stat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4" y="970360"/>
            <a:ext cx="11708652" cy="1828800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239294" y="2876551"/>
            <a:ext cx="11708653" cy="1824038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4" y="4783933"/>
            <a:ext cx="11708650" cy="1831181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5916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 sequ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239292" y="2876551"/>
            <a:ext cx="11708653" cy="1824038"/>
          </a:xfrm>
          <a:prstGeom prst="rect">
            <a:avLst/>
          </a:prstGeom>
          <a:solidFill>
            <a:srgbClr val="575757"/>
          </a:solidFill>
        </p:spPr>
        <p:txBody>
          <a:bodyPr lIns="890842" tIns="0" rIns="0" bIns="0" anchor="ctr"/>
          <a:lstStyle>
            <a:lvl1pPr marL="0" indent="0">
              <a:buNone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</a:lstStyle>
          <a:p>
            <a:pPr lvl="0"/>
            <a:r>
              <a:rPr lang="en-US" dirty="0"/>
              <a:t>Click to edit point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239292" y="4783933"/>
            <a:ext cx="11708653" cy="1831181"/>
          </a:xfrm>
          <a:prstGeom prst="rect">
            <a:avLst/>
          </a:prstGeom>
          <a:solidFill>
            <a:srgbClr val="575757"/>
          </a:solidFill>
        </p:spPr>
        <p:txBody>
          <a:bodyPr lIns="890842" tIns="0" rIns="0" bIns="0" anchor="ctr"/>
          <a:lstStyle>
            <a:lvl1pPr marL="0" indent="0">
              <a:buNone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</a:lstStyle>
          <a:p>
            <a:pPr lvl="0"/>
            <a:r>
              <a:rPr lang="en-US" dirty="0"/>
              <a:t>Click to edit point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39292" y="970360"/>
            <a:ext cx="11708653" cy="1828800"/>
          </a:xfrm>
          <a:prstGeom prst="rect">
            <a:avLst/>
          </a:prstGeom>
          <a:solidFill>
            <a:srgbClr val="575757"/>
          </a:solidFill>
        </p:spPr>
        <p:txBody>
          <a:bodyPr lIns="890842" tIns="0" rIns="0" bIns="0" anchor="ctr"/>
          <a:lstStyle>
            <a:lvl1pPr marL="0" indent="0">
              <a:buNone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</a:lstStyle>
          <a:p>
            <a:pPr lvl="0"/>
            <a:r>
              <a:rPr lang="en-US" dirty="0"/>
              <a:t>Click to edit point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592874" y="1609725"/>
            <a:ext cx="550015" cy="550070"/>
          </a:xfrm>
          <a:prstGeom prst="ellipse">
            <a:avLst/>
          </a:prstGeom>
          <a:solidFill>
            <a:srgbClr val="EBEBE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466" b="0" i="0">
                <a:solidFill>
                  <a:srgbClr val="575757"/>
                </a:solidFill>
                <a:latin typeface="Futura BT for Dyson Medium" charset="0"/>
                <a:cs typeface="Futura BT for Dyson Medium" charset="0"/>
              </a:defRPr>
            </a:lvl1pPr>
            <a:lvl2pPr marL="609426" indent="0">
              <a:buNone/>
              <a:defRPr/>
            </a:lvl2pPr>
            <a:lvl3pPr marL="1218851" indent="0">
              <a:buNone/>
              <a:defRPr/>
            </a:lvl3pPr>
            <a:lvl4pPr marL="1828278" indent="0">
              <a:buNone/>
              <a:defRPr/>
            </a:lvl4pPr>
            <a:lvl5pPr marL="2437703" indent="0">
              <a:buNone/>
              <a:defRPr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92874" y="3513535"/>
            <a:ext cx="550015" cy="550070"/>
          </a:xfrm>
          <a:prstGeom prst="ellipse">
            <a:avLst/>
          </a:prstGeom>
          <a:solidFill>
            <a:srgbClr val="EBEBE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466" b="0" i="0">
                <a:solidFill>
                  <a:srgbClr val="575757"/>
                </a:solidFill>
                <a:latin typeface="Futura BT for Dyson Medium" charset="0"/>
                <a:cs typeface="Futura BT for Dyson Medium" charset="0"/>
              </a:defRPr>
            </a:lvl1pPr>
            <a:lvl2pPr marL="609426" indent="0">
              <a:buNone/>
              <a:defRPr/>
            </a:lvl2pPr>
            <a:lvl3pPr marL="1218851" indent="0">
              <a:buNone/>
              <a:defRPr/>
            </a:lvl3pPr>
            <a:lvl4pPr marL="1828278" indent="0">
              <a:buNone/>
              <a:defRPr/>
            </a:lvl4pPr>
            <a:lvl5pPr marL="2437703" indent="0">
              <a:buNone/>
              <a:defRPr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92874" y="5422356"/>
            <a:ext cx="550015" cy="550070"/>
          </a:xfrm>
          <a:prstGeom prst="ellipse">
            <a:avLst/>
          </a:prstGeom>
          <a:solidFill>
            <a:srgbClr val="EBEBE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466" b="0" i="0">
                <a:solidFill>
                  <a:srgbClr val="575757"/>
                </a:solidFill>
                <a:latin typeface="Futura BT for Dyson Medium" charset="0"/>
                <a:cs typeface="Futura BT for Dyson Medium" charset="0"/>
              </a:defRPr>
            </a:lvl1pPr>
            <a:lvl2pPr marL="609426" indent="0">
              <a:buNone/>
              <a:defRPr/>
            </a:lvl2pPr>
            <a:lvl3pPr marL="1218851" indent="0">
              <a:buNone/>
              <a:defRPr/>
            </a:lvl3pPr>
            <a:lvl4pPr marL="1828278" indent="0">
              <a:buNone/>
              <a:defRPr/>
            </a:lvl4pPr>
            <a:lvl5pPr marL="2437703" indent="0">
              <a:buNone/>
              <a:defRPr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423912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 |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39292" y="1162050"/>
            <a:ext cx="1170865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302" y="1162070"/>
            <a:ext cx="9744313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187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81244" indent="-481244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3206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306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320833" marR="0" indent="-320833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lang="en-US" sz="2306" b="0" i="0" kern="1200" dirty="0" smtClean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2306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2306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2306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2306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2306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marL="0" marR="0" lvl="2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More</a:t>
            </a:r>
          </a:p>
          <a:p>
            <a:pPr marL="320833" marR="0" lvl="3" indent="-320833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More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F9052A0-515F-034B-8C28-745B7C3200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879CF-B306-0F46-A91B-59872CF341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0534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 sequenti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4" y="4783933"/>
            <a:ext cx="9739551" cy="1831181"/>
          </a:xfrm>
          <a:prstGeom prst="rect">
            <a:avLst/>
          </a:prstGeom>
          <a:solidFill>
            <a:schemeClr val="bg2"/>
          </a:solidFill>
        </p:spPr>
        <p:txBody>
          <a:bodyPr lIns="890842" tIns="0" rIns="0" bIns="0" anchor="ctr"/>
          <a:lstStyle>
            <a:lvl1pPr>
              <a:defRPr lang="en-US" sz="2933" b="0" i="0" spc="0" baseline="0" dirty="0">
                <a:solidFill>
                  <a:schemeClr val="tx2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point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39294" y="2876551"/>
            <a:ext cx="9739551" cy="1824038"/>
          </a:xfrm>
          <a:prstGeom prst="rect">
            <a:avLst/>
          </a:prstGeom>
          <a:solidFill>
            <a:schemeClr val="bg2"/>
          </a:solidFill>
        </p:spPr>
        <p:txBody>
          <a:bodyPr lIns="890842" tIns="0" rIns="0" bIns="0" anchor="ctr"/>
          <a:lstStyle>
            <a:lvl1pPr>
              <a:defRPr lang="en-US" sz="2933" b="0" i="0" spc="0" baseline="0" dirty="0">
                <a:solidFill>
                  <a:schemeClr val="tx2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point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39294" y="970360"/>
            <a:ext cx="9739551" cy="1828800"/>
          </a:xfrm>
          <a:prstGeom prst="rect">
            <a:avLst/>
          </a:prstGeom>
          <a:solidFill>
            <a:schemeClr val="bg2"/>
          </a:solidFill>
        </p:spPr>
        <p:txBody>
          <a:bodyPr lIns="890842" tIns="0" rIns="0" bIns="0" anchor="ctr"/>
          <a:lstStyle>
            <a:lvl1pPr marL="0" indent="0">
              <a:buNone/>
              <a:defRPr sz="2933" b="0" i="0" spc="0" baseline="0">
                <a:solidFill>
                  <a:schemeClr val="tx2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</a:lstStyle>
          <a:p>
            <a:pPr lvl="0"/>
            <a:r>
              <a:rPr lang="en-US" dirty="0"/>
              <a:t>Click to edit point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592874" y="1609725"/>
            <a:ext cx="550015" cy="550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466" b="0" i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/>
            </a:lvl2pPr>
            <a:lvl3pPr marL="1218851" indent="0">
              <a:buNone/>
              <a:defRPr/>
            </a:lvl3pPr>
            <a:lvl4pPr marL="1828278" indent="0">
              <a:buNone/>
              <a:defRPr/>
            </a:lvl4pPr>
            <a:lvl5pPr marL="2437703" indent="0">
              <a:buNone/>
              <a:defRPr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92874" y="3519112"/>
            <a:ext cx="550015" cy="550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0" anchor="ctr" anchorCtr="0"/>
          <a:lstStyle>
            <a:lvl1pPr>
              <a:defRPr lang="en-US" sz="3466" b="0" i="0" dirty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X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92874" y="5422356"/>
            <a:ext cx="550015" cy="550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0" anchor="ctr" anchorCtr="0"/>
          <a:lstStyle>
            <a:lvl1pPr>
              <a:defRPr lang="en-US" sz="3466" b="0" i="0" dirty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X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10063371" y="970360"/>
            <a:ext cx="1884575" cy="1828802"/>
          </a:xfrm>
          <a:prstGeom prst="rect">
            <a:avLst/>
          </a:prstGeom>
          <a:solidFill>
            <a:srgbClr val="575757"/>
          </a:solidFill>
        </p:spPr>
        <p:txBody>
          <a:bodyPr lIns="0" tIns="0" rIns="0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10063371" y="2876552"/>
            <a:ext cx="1884575" cy="1824038"/>
          </a:xfrm>
          <a:prstGeom prst="rect">
            <a:avLst/>
          </a:prstGeom>
          <a:solidFill>
            <a:srgbClr val="575757"/>
          </a:solidFill>
        </p:spPr>
        <p:txBody>
          <a:bodyPr lIns="0" tIns="0" rIns="0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10063371" y="4783933"/>
            <a:ext cx="1884575" cy="1831181"/>
          </a:xfrm>
          <a:prstGeom prst="rect">
            <a:avLst/>
          </a:prstGeom>
          <a:solidFill>
            <a:srgbClr val="575757"/>
          </a:solidFill>
        </p:spPr>
        <p:txBody>
          <a:bodyPr lIns="0" tIns="0" rIns="0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16679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questions/stat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4" y="970361"/>
            <a:ext cx="11708652" cy="1348977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239294" y="2397920"/>
            <a:ext cx="11708652" cy="1348979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4" y="3830243"/>
            <a:ext cx="11708650" cy="1348977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239294" y="5263754"/>
            <a:ext cx="11708650" cy="1351359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46470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sequ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39294" y="2400301"/>
            <a:ext cx="11700883" cy="1346597"/>
          </a:xfrm>
          <a:prstGeom prst="rect">
            <a:avLst/>
          </a:prstGeom>
          <a:solidFill>
            <a:srgbClr val="575757"/>
          </a:solidFill>
        </p:spPr>
        <p:txBody>
          <a:bodyPr lIns="890842" tIns="0" rIns="0" bIns="0" anchor="ctr"/>
          <a:lstStyle>
            <a:lvl1pPr marL="0" indent="0">
              <a:buNone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</a:lstStyle>
          <a:p>
            <a:pPr lvl="0"/>
            <a:r>
              <a:rPr lang="en-US" dirty="0"/>
              <a:t>Click to edit point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239294" y="3835003"/>
            <a:ext cx="11700883" cy="1348168"/>
          </a:xfrm>
          <a:prstGeom prst="rect">
            <a:avLst/>
          </a:prstGeom>
          <a:solidFill>
            <a:srgbClr val="575757"/>
          </a:solidFill>
        </p:spPr>
        <p:txBody>
          <a:bodyPr lIns="890842" tIns="0" rIns="0" bIns="0" anchor="ctr"/>
          <a:lstStyle>
            <a:lvl1pPr marL="0" indent="0">
              <a:buNone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</a:lstStyle>
          <a:p>
            <a:pPr lvl="0"/>
            <a:r>
              <a:rPr lang="en-US" dirty="0"/>
              <a:t>Click to edit point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239294" y="5262564"/>
            <a:ext cx="11700883" cy="1352551"/>
          </a:xfrm>
          <a:prstGeom prst="rect">
            <a:avLst/>
          </a:prstGeom>
          <a:solidFill>
            <a:srgbClr val="575757"/>
          </a:solidFill>
        </p:spPr>
        <p:txBody>
          <a:bodyPr lIns="890842" tIns="0" rIns="0" bIns="0" anchor="ctr"/>
          <a:lstStyle>
            <a:lvl1pPr marL="0" indent="0">
              <a:buNone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</a:lstStyle>
          <a:p>
            <a:pPr lvl="0"/>
            <a:r>
              <a:rPr lang="en-US" dirty="0"/>
              <a:t>Click to edit point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39292" y="970361"/>
            <a:ext cx="11708653" cy="1348977"/>
          </a:xfrm>
          <a:prstGeom prst="rect">
            <a:avLst/>
          </a:prstGeom>
          <a:solidFill>
            <a:srgbClr val="575757"/>
          </a:solidFill>
        </p:spPr>
        <p:txBody>
          <a:bodyPr lIns="890842" tIns="0" rIns="0" bIns="0" anchor="ctr"/>
          <a:lstStyle>
            <a:lvl1pPr marL="0" indent="0">
              <a:buNone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</a:lstStyle>
          <a:p>
            <a:pPr lvl="0"/>
            <a:r>
              <a:rPr lang="en-US" dirty="0"/>
              <a:t>Click to edit point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592874" y="1373981"/>
            <a:ext cx="550015" cy="550070"/>
          </a:xfrm>
          <a:prstGeom prst="ellipse">
            <a:avLst/>
          </a:prstGeom>
          <a:solidFill>
            <a:srgbClr val="EBEBE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466" b="0" i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/>
            </a:lvl2pPr>
            <a:lvl3pPr marL="1218851" indent="0">
              <a:buNone/>
              <a:defRPr/>
            </a:lvl3pPr>
            <a:lvl4pPr marL="1828278" indent="0">
              <a:buNone/>
              <a:defRPr/>
            </a:lvl4pPr>
            <a:lvl5pPr marL="2437703" indent="0">
              <a:buNone/>
              <a:defRPr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92874" y="2802464"/>
            <a:ext cx="550015" cy="550070"/>
          </a:xfrm>
          <a:prstGeom prst="ellipse">
            <a:avLst/>
          </a:prstGeom>
          <a:solidFill>
            <a:srgbClr val="EBEBE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466" b="0" i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/>
            </a:lvl2pPr>
            <a:lvl3pPr marL="1218851" indent="0">
              <a:buNone/>
              <a:defRPr/>
            </a:lvl3pPr>
            <a:lvl4pPr marL="1828278" indent="0">
              <a:buNone/>
              <a:defRPr/>
            </a:lvl4pPr>
            <a:lvl5pPr marL="2437703" indent="0">
              <a:buNone/>
              <a:defRPr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92874" y="4233862"/>
            <a:ext cx="550015" cy="550070"/>
          </a:xfrm>
          <a:prstGeom prst="ellipse">
            <a:avLst/>
          </a:prstGeom>
          <a:solidFill>
            <a:srgbClr val="EBEBE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466" b="0" i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/>
            </a:lvl2pPr>
            <a:lvl3pPr marL="1218851" indent="0">
              <a:buNone/>
              <a:defRPr/>
            </a:lvl3pPr>
            <a:lvl4pPr marL="1828278" indent="0">
              <a:buNone/>
              <a:defRPr/>
            </a:lvl4pPr>
            <a:lvl5pPr marL="2437703" indent="0">
              <a:buNone/>
              <a:defRPr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92874" y="5663803"/>
            <a:ext cx="550015" cy="550070"/>
          </a:xfrm>
          <a:prstGeom prst="ellipse">
            <a:avLst/>
          </a:prstGeom>
          <a:solidFill>
            <a:srgbClr val="EBEBE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466" b="0" i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/>
            </a:lvl2pPr>
            <a:lvl3pPr marL="1218851" indent="0">
              <a:buNone/>
              <a:defRPr/>
            </a:lvl3pPr>
            <a:lvl4pPr marL="1828278" indent="0">
              <a:buNone/>
              <a:defRPr/>
            </a:lvl4pPr>
            <a:lvl5pPr marL="2437703" indent="0">
              <a:buNone/>
              <a:defRPr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46654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sequenti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4" y="5267326"/>
            <a:ext cx="9739551" cy="1347788"/>
          </a:xfrm>
          <a:prstGeom prst="rect">
            <a:avLst/>
          </a:prstGeom>
          <a:solidFill>
            <a:schemeClr val="bg2"/>
          </a:solidFill>
        </p:spPr>
        <p:txBody>
          <a:bodyPr lIns="890842" tIns="0" rIns="0" bIns="0" anchor="ctr"/>
          <a:lstStyle>
            <a:lvl1pPr>
              <a:defRPr lang="en-US" sz="2933" b="0" i="0" spc="0" baseline="0" dirty="0">
                <a:solidFill>
                  <a:schemeClr val="tx2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point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3833813"/>
            <a:ext cx="9739551" cy="1349080"/>
          </a:xfrm>
          <a:prstGeom prst="rect">
            <a:avLst/>
          </a:prstGeom>
          <a:solidFill>
            <a:schemeClr val="bg2"/>
          </a:solidFill>
        </p:spPr>
        <p:txBody>
          <a:bodyPr lIns="890842" tIns="0" rIns="0" bIns="0" anchor="ctr"/>
          <a:lstStyle>
            <a:lvl1pPr>
              <a:defRPr lang="en-US" sz="2933" b="0" i="0" spc="0" baseline="0" dirty="0">
                <a:solidFill>
                  <a:schemeClr val="tx2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point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39294" y="2403773"/>
            <a:ext cx="9739551" cy="1354697"/>
          </a:xfrm>
          <a:prstGeom prst="rect">
            <a:avLst/>
          </a:prstGeom>
          <a:solidFill>
            <a:schemeClr val="bg2"/>
          </a:solidFill>
        </p:spPr>
        <p:txBody>
          <a:bodyPr lIns="890842" tIns="0" rIns="0" bIns="0" anchor="ctr"/>
          <a:lstStyle>
            <a:lvl1pPr>
              <a:defRPr lang="en-US" sz="2933" b="0" i="0" spc="0" baseline="0" dirty="0">
                <a:solidFill>
                  <a:schemeClr val="tx2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point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39294" y="970361"/>
            <a:ext cx="9739551" cy="1348977"/>
          </a:xfrm>
          <a:prstGeom prst="rect">
            <a:avLst/>
          </a:prstGeom>
          <a:solidFill>
            <a:schemeClr val="bg2"/>
          </a:solidFill>
        </p:spPr>
        <p:txBody>
          <a:bodyPr lIns="890842" tIns="0" rIns="0" bIns="0" anchor="ctr"/>
          <a:lstStyle>
            <a:lvl1pPr marL="0" indent="0">
              <a:buNone/>
              <a:defRPr sz="2933" b="0" i="0" spc="0" baseline="0">
                <a:solidFill>
                  <a:schemeClr val="tx2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</a:lstStyle>
          <a:p>
            <a:pPr lvl="0"/>
            <a:r>
              <a:rPr lang="en-US" dirty="0"/>
              <a:t>Click to edit point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592874" y="1369813"/>
            <a:ext cx="550015" cy="550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466" b="0" i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/>
            </a:lvl2pPr>
            <a:lvl3pPr marL="1218851" indent="0">
              <a:buNone/>
              <a:defRPr/>
            </a:lvl3pPr>
            <a:lvl4pPr marL="1828278" indent="0">
              <a:buNone/>
              <a:defRPr/>
            </a:lvl4pPr>
            <a:lvl5pPr marL="2437703" indent="0">
              <a:buNone/>
              <a:defRPr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92874" y="2806304"/>
            <a:ext cx="550015" cy="550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0" anchor="ctr" anchorCtr="0"/>
          <a:lstStyle>
            <a:lvl1pPr>
              <a:defRPr lang="en-US" sz="3466" b="0" i="0" dirty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X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92874" y="4232077"/>
            <a:ext cx="550015" cy="550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0" anchor="ctr" anchorCtr="0"/>
          <a:lstStyle>
            <a:lvl1pPr>
              <a:defRPr lang="en-US" sz="3466" b="0" i="0" dirty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X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92874" y="5666185"/>
            <a:ext cx="550015" cy="550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0" anchor="ctr" anchorCtr="0"/>
          <a:lstStyle>
            <a:lvl1pPr>
              <a:defRPr lang="en-US" sz="3466" b="0" i="0" dirty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X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10063371" y="970361"/>
            <a:ext cx="1884575" cy="1348977"/>
          </a:xfrm>
          <a:prstGeom prst="rect">
            <a:avLst/>
          </a:prstGeom>
          <a:solidFill>
            <a:srgbClr val="575757"/>
          </a:solidFill>
        </p:spPr>
        <p:txBody>
          <a:bodyPr lIns="0" tIns="0" rIns="0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10063371" y="2399008"/>
            <a:ext cx="1884575" cy="1347890"/>
          </a:xfrm>
          <a:prstGeom prst="rect">
            <a:avLst/>
          </a:prstGeom>
          <a:solidFill>
            <a:srgbClr val="575757"/>
          </a:solidFill>
        </p:spPr>
        <p:txBody>
          <a:bodyPr lIns="0" tIns="0" rIns="0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10063371" y="3835004"/>
            <a:ext cx="1884575" cy="1344216"/>
          </a:xfrm>
          <a:prstGeom prst="rect">
            <a:avLst/>
          </a:prstGeom>
          <a:solidFill>
            <a:srgbClr val="575757"/>
          </a:solidFill>
        </p:spPr>
        <p:txBody>
          <a:bodyPr lIns="0" tIns="0" rIns="0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10063371" y="5267326"/>
            <a:ext cx="1884575" cy="1347788"/>
          </a:xfrm>
          <a:prstGeom prst="rect">
            <a:avLst/>
          </a:prstGeom>
          <a:solidFill>
            <a:srgbClr val="575757"/>
          </a:solidFill>
        </p:spPr>
        <p:txBody>
          <a:bodyPr lIns="0" tIns="0" rIns="0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31796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questions/stat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2" y="970361"/>
            <a:ext cx="11708653" cy="875109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239294" y="2882505"/>
            <a:ext cx="11708652" cy="864393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4" y="1928813"/>
            <a:ext cx="11708653" cy="870347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239294" y="3836195"/>
            <a:ext cx="11708652" cy="864393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39294" y="5742386"/>
            <a:ext cx="11708652" cy="872727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239294" y="4789887"/>
            <a:ext cx="11708650" cy="863200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6993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 sequ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39292" y="1924050"/>
            <a:ext cx="11708653" cy="879872"/>
          </a:xfrm>
          <a:prstGeom prst="rect">
            <a:avLst/>
          </a:prstGeom>
          <a:solidFill>
            <a:srgbClr val="575757"/>
          </a:solidFill>
        </p:spPr>
        <p:txBody>
          <a:bodyPr lIns="890842" tIns="0" rIns="0" bIns="0" anchor="ctr"/>
          <a:lstStyle>
            <a:lvl1pPr marL="0" indent="0">
              <a:buNone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</a:lstStyle>
          <a:p>
            <a:pPr lvl="0"/>
            <a:r>
              <a:rPr lang="en-US" dirty="0"/>
              <a:t>Click to edit point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239292" y="2876551"/>
            <a:ext cx="11708653" cy="870347"/>
          </a:xfrm>
          <a:prstGeom prst="rect">
            <a:avLst/>
          </a:prstGeom>
          <a:solidFill>
            <a:srgbClr val="575757"/>
          </a:solidFill>
        </p:spPr>
        <p:txBody>
          <a:bodyPr lIns="890842" tIns="0" rIns="0" bIns="0" anchor="ctr"/>
          <a:lstStyle>
            <a:lvl1pPr marL="0" indent="0">
              <a:buNone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</a:lstStyle>
          <a:p>
            <a:pPr lvl="0"/>
            <a:r>
              <a:rPr lang="en-US" dirty="0"/>
              <a:t>Click to edit point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239292" y="3836443"/>
            <a:ext cx="11708653" cy="864146"/>
          </a:xfrm>
          <a:prstGeom prst="rect">
            <a:avLst/>
          </a:prstGeom>
          <a:solidFill>
            <a:srgbClr val="575757"/>
          </a:solidFill>
        </p:spPr>
        <p:txBody>
          <a:bodyPr lIns="890842" tIns="0" rIns="0" bIns="0" anchor="ctr"/>
          <a:lstStyle>
            <a:lvl1pPr marL="0" indent="0">
              <a:buNone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</a:lstStyle>
          <a:p>
            <a:pPr lvl="0"/>
            <a:r>
              <a:rPr lang="en-US" dirty="0"/>
              <a:t>Click to edit point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239294" y="5736430"/>
            <a:ext cx="11708652" cy="878684"/>
          </a:xfrm>
          <a:prstGeom prst="rect">
            <a:avLst/>
          </a:prstGeom>
          <a:solidFill>
            <a:srgbClr val="575757"/>
          </a:solidFill>
        </p:spPr>
        <p:txBody>
          <a:bodyPr lIns="890842" tIns="0" rIns="0" bIns="0" anchor="ctr"/>
          <a:lstStyle>
            <a:lvl1pPr marL="0" indent="0">
              <a:buNone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</a:lstStyle>
          <a:p>
            <a:pPr lvl="0"/>
            <a:r>
              <a:rPr lang="en-US" dirty="0"/>
              <a:t>Click to edit point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39292" y="970361"/>
            <a:ext cx="11708653" cy="875109"/>
          </a:xfrm>
          <a:prstGeom prst="rect">
            <a:avLst/>
          </a:prstGeom>
          <a:solidFill>
            <a:srgbClr val="575757"/>
          </a:solidFill>
        </p:spPr>
        <p:txBody>
          <a:bodyPr lIns="890842" tIns="0" rIns="0" bIns="0" anchor="ctr"/>
          <a:lstStyle>
            <a:lvl1pPr marL="0" indent="0">
              <a:buNone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</a:lstStyle>
          <a:p>
            <a:pPr lvl="0"/>
            <a:r>
              <a:rPr lang="en-US" dirty="0"/>
              <a:t>Click to edit point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591102" y="1132880"/>
            <a:ext cx="550015" cy="550070"/>
          </a:xfrm>
          <a:prstGeom prst="ellipse">
            <a:avLst/>
          </a:prstGeom>
          <a:solidFill>
            <a:srgbClr val="EBEBE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466" b="0" i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/>
            </a:lvl2pPr>
            <a:lvl3pPr marL="1218851" indent="0">
              <a:buNone/>
              <a:defRPr/>
            </a:lvl3pPr>
            <a:lvl4pPr marL="1828278" indent="0">
              <a:buNone/>
              <a:defRPr/>
            </a:lvl4pPr>
            <a:lvl5pPr marL="2437703" indent="0">
              <a:buNone/>
              <a:defRPr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91102" y="2088950"/>
            <a:ext cx="550015" cy="550070"/>
          </a:xfrm>
          <a:prstGeom prst="ellipse">
            <a:avLst/>
          </a:prstGeom>
          <a:solidFill>
            <a:srgbClr val="EBEBE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466" b="0" i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/>
            </a:lvl2pPr>
            <a:lvl3pPr marL="1218851" indent="0">
              <a:buNone/>
              <a:defRPr/>
            </a:lvl3pPr>
            <a:lvl4pPr marL="1828278" indent="0">
              <a:buNone/>
              <a:defRPr/>
            </a:lvl4pPr>
            <a:lvl5pPr marL="2437703" indent="0">
              <a:buNone/>
              <a:defRPr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91102" y="3037219"/>
            <a:ext cx="550015" cy="550070"/>
          </a:xfrm>
          <a:prstGeom prst="ellipse">
            <a:avLst/>
          </a:prstGeom>
          <a:solidFill>
            <a:srgbClr val="EBEBE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466" b="0" i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/>
            </a:lvl2pPr>
            <a:lvl3pPr marL="1218851" indent="0">
              <a:buNone/>
              <a:defRPr/>
            </a:lvl3pPr>
            <a:lvl4pPr marL="1828278" indent="0">
              <a:buNone/>
              <a:defRPr/>
            </a:lvl4pPr>
            <a:lvl5pPr marL="2437703" indent="0">
              <a:buNone/>
              <a:defRPr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91102" y="3995736"/>
            <a:ext cx="550015" cy="550070"/>
          </a:xfrm>
          <a:prstGeom prst="ellipse">
            <a:avLst/>
          </a:prstGeom>
          <a:solidFill>
            <a:srgbClr val="EBEBE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466" b="0" i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/>
            </a:lvl2pPr>
            <a:lvl3pPr marL="1218851" indent="0">
              <a:buNone/>
              <a:defRPr/>
            </a:lvl3pPr>
            <a:lvl4pPr marL="1828278" indent="0">
              <a:buNone/>
              <a:defRPr/>
            </a:lvl4pPr>
            <a:lvl5pPr marL="2437703" indent="0">
              <a:buNone/>
              <a:defRPr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591102" y="5899108"/>
            <a:ext cx="550015" cy="550070"/>
          </a:xfrm>
          <a:prstGeom prst="ellipse">
            <a:avLst/>
          </a:prstGeom>
          <a:solidFill>
            <a:srgbClr val="EBEBE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466" b="0" i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/>
            </a:lvl2pPr>
            <a:lvl3pPr marL="1218851" indent="0">
              <a:buNone/>
              <a:defRPr/>
            </a:lvl3pPr>
            <a:lvl4pPr marL="1828278" indent="0">
              <a:buNone/>
              <a:defRPr/>
            </a:lvl4pPr>
            <a:lvl5pPr marL="2437703" indent="0">
              <a:buNone/>
              <a:defRPr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239294" y="4783932"/>
            <a:ext cx="11708652" cy="869156"/>
          </a:xfrm>
          <a:prstGeom prst="rect">
            <a:avLst/>
          </a:prstGeom>
          <a:solidFill>
            <a:srgbClr val="575757"/>
          </a:solidFill>
        </p:spPr>
        <p:txBody>
          <a:bodyPr lIns="890842" tIns="0" rIns="0" bIns="0" anchor="ctr"/>
          <a:lstStyle>
            <a:lvl1pPr marL="0" indent="0">
              <a:buNone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</a:lstStyle>
          <a:p>
            <a:pPr lvl="0"/>
            <a:r>
              <a:rPr lang="en-US" dirty="0"/>
              <a:t>Click to edit point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2874" y="4944665"/>
            <a:ext cx="550015" cy="550070"/>
          </a:xfrm>
          <a:prstGeom prst="ellipse">
            <a:avLst/>
          </a:prstGeom>
          <a:solidFill>
            <a:srgbClr val="EBEBE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466" b="0" i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/>
            </a:lvl2pPr>
            <a:lvl3pPr marL="1218851" indent="0">
              <a:buNone/>
              <a:defRPr/>
            </a:lvl3pPr>
            <a:lvl4pPr marL="1828278" indent="0">
              <a:buNone/>
              <a:defRPr/>
            </a:lvl4pPr>
            <a:lvl5pPr marL="2437703" indent="0">
              <a:buNone/>
              <a:defRPr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07460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 sequenti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39294" y="4789885"/>
            <a:ext cx="9739551" cy="863204"/>
          </a:xfrm>
          <a:prstGeom prst="rect">
            <a:avLst/>
          </a:prstGeom>
          <a:solidFill>
            <a:schemeClr val="bg2"/>
          </a:solidFill>
        </p:spPr>
        <p:txBody>
          <a:bodyPr lIns="890842" tIns="0" rIns="0" bIns="0" anchor="ctr"/>
          <a:lstStyle>
            <a:lvl1pPr>
              <a:defRPr lang="en-US" sz="2933" b="0" i="0" spc="0" baseline="0" dirty="0">
                <a:solidFill>
                  <a:schemeClr val="tx2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point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4" y="3830242"/>
            <a:ext cx="9739551" cy="870347"/>
          </a:xfrm>
          <a:prstGeom prst="rect">
            <a:avLst/>
          </a:prstGeom>
          <a:solidFill>
            <a:schemeClr val="bg2"/>
          </a:solidFill>
        </p:spPr>
        <p:txBody>
          <a:bodyPr lIns="890842" tIns="0" rIns="0" bIns="0" anchor="ctr"/>
          <a:lstStyle>
            <a:lvl1pPr>
              <a:defRPr lang="en-US" sz="2933" b="0" i="0" spc="0" baseline="0" dirty="0">
                <a:solidFill>
                  <a:schemeClr val="tx2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point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883593"/>
            <a:ext cx="9739551" cy="863304"/>
          </a:xfrm>
          <a:prstGeom prst="rect">
            <a:avLst/>
          </a:prstGeom>
          <a:solidFill>
            <a:schemeClr val="bg2"/>
          </a:solidFill>
        </p:spPr>
        <p:txBody>
          <a:bodyPr lIns="890842" tIns="0" rIns="0" bIns="0" anchor="ctr"/>
          <a:lstStyle>
            <a:lvl1pPr>
              <a:defRPr lang="en-US" sz="2933" b="0" i="0" spc="0" baseline="0" dirty="0">
                <a:solidFill>
                  <a:schemeClr val="tx2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point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39294" y="1926433"/>
            <a:ext cx="9739551" cy="878580"/>
          </a:xfrm>
          <a:prstGeom prst="rect">
            <a:avLst/>
          </a:prstGeom>
          <a:solidFill>
            <a:schemeClr val="bg2"/>
          </a:solidFill>
        </p:spPr>
        <p:txBody>
          <a:bodyPr lIns="890842" tIns="0" rIns="0" bIns="0" anchor="ctr"/>
          <a:lstStyle>
            <a:lvl1pPr>
              <a:defRPr lang="en-US" sz="2933" b="0" i="0" spc="0" baseline="0" dirty="0">
                <a:solidFill>
                  <a:schemeClr val="tx2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point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39294" y="970361"/>
            <a:ext cx="9739551" cy="875109"/>
          </a:xfrm>
          <a:prstGeom prst="rect">
            <a:avLst/>
          </a:prstGeom>
          <a:solidFill>
            <a:schemeClr val="bg2"/>
          </a:solidFill>
        </p:spPr>
        <p:txBody>
          <a:bodyPr lIns="890842" tIns="0" rIns="0" bIns="0" anchor="ctr"/>
          <a:lstStyle>
            <a:lvl1pPr marL="0" indent="0">
              <a:buNone/>
              <a:defRPr sz="2933" b="0" i="0" spc="0" baseline="0">
                <a:solidFill>
                  <a:schemeClr val="tx2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</a:lstStyle>
          <a:p>
            <a:pPr lvl="0"/>
            <a:r>
              <a:rPr lang="en-US" dirty="0"/>
              <a:t>Click to edit point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592874" y="1129504"/>
            <a:ext cx="550015" cy="550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466" b="0" i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/>
            </a:lvl2pPr>
            <a:lvl3pPr marL="1218851" indent="0">
              <a:buNone/>
              <a:defRPr/>
            </a:lvl3pPr>
            <a:lvl4pPr marL="1828278" indent="0">
              <a:buNone/>
              <a:defRPr/>
            </a:lvl4pPr>
            <a:lvl5pPr marL="2437703" indent="0">
              <a:buNone/>
              <a:defRPr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92874" y="2084289"/>
            <a:ext cx="550015" cy="550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0" anchor="ctr" anchorCtr="0"/>
          <a:lstStyle>
            <a:lvl1pPr>
              <a:defRPr lang="en-US" sz="3466" b="0" i="0" dirty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X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92874" y="3042022"/>
            <a:ext cx="550015" cy="550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0" anchor="ctr" anchorCtr="0"/>
          <a:lstStyle>
            <a:lvl1pPr>
              <a:defRPr lang="en-US" sz="3466" b="0" i="0" dirty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X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92874" y="3993356"/>
            <a:ext cx="550015" cy="550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0" anchor="ctr" anchorCtr="0"/>
          <a:lstStyle>
            <a:lvl1pPr>
              <a:defRPr lang="en-US" sz="3466" b="0" i="0" dirty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X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592874" y="4948137"/>
            <a:ext cx="550015" cy="550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0" anchor="ctr" anchorCtr="0"/>
          <a:lstStyle>
            <a:lvl1pPr>
              <a:defRPr lang="en-US" sz="3466" b="0" i="0" dirty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X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39294" y="5737623"/>
            <a:ext cx="9739551" cy="877490"/>
          </a:xfrm>
          <a:prstGeom prst="rect">
            <a:avLst/>
          </a:prstGeom>
          <a:solidFill>
            <a:schemeClr val="bg2"/>
          </a:solidFill>
        </p:spPr>
        <p:txBody>
          <a:bodyPr lIns="890842" tIns="0" rIns="0" bIns="0" anchor="ctr"/>
          <a:lstStyle>
            <a:lvl1pPr>
              <a:defRPr lang="en-US" sz="2933" b="0" i="0" spc="0" baseline="0" dirty="0">
                <a:solidFill>
                  <a:schemeClr val="tx2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point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592874" y="5901332"/>
            <a:ext cx="550015" cy="5500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0" anchor="ctr" anchorCtr="0"/>
          <a:lstStyle>
            <a:lvl1pPr>
              <a:defRPr lang="en-US" sz="3466" b="0" i="0" dirty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X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10063371" y="970361"/>
            <a:ext cx="1884575" cy="875109"/>
          </a:xfrm>
          <a:prstGeom prst="rect">
            <a:avLst/>
          </a:prstGeom>
          <a:solidFill>
            <a:srgbClr val="575757"/>
          </a:solidFill>
        </p:spPr>
        <p:txBody>
          <a:bodyPr lIns="0" tIns="0" rIns="0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10063371" y="1924051"/>
            <a:ext cx="1884575" cy="875109"/>
          </a:xfrm>
          <a:prstGeom prst="rect">
            <a:avLst/>
          </a:prstGeom>
          <a:solidFill>
            <a:srgbClr val="575757"/>
          </a:solidFill>
        </p:spPr>
        <p:txBody>
          <a:bodyPr lIns="0" tIns="0" rIns="0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10063371" y="2877740"/>
            <a:ext cx="1884575" cy="869157"/>
          </a:xfrm>
          <a:prstGeom prst="rect">
            <a:avLst/>
          </a:prstGeom>
          <a:solidFill>
            <a:srgbClr val="575757"/>
          </a:solidFill>
        </p:spPr>
        <p:txBody>
          <a:bodyPr lIns="0" tIns="0" rIns="0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10063371" y="3836195"/>
            <a:ext cx="1884575" cy="864393"/>
          </a:xfrm>
          <a:prstGeom prst="rect">
            <a:avLst/>
          </a:prstGeom>
          <a:solidFill>
            <a:srgbClr val="575757"/>
          </a:solidFill>
        </p:spPr>
        <p:txBody>
          <a:bodyPr lIns="0" tIns="0" rIns="0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10063371" y="4789885"/>
            <a:ext cx="1884575" cy="863204"/>
          </a:xfrm>
          <a:prstGeom prst="rect">
            <a:avLst/>
          </a:prstGeom>
          <a:solidFill>
            <a:srgbClr val="575757"/>
          </a:solidFill>
        </p:spPr>
        <p:txBody>
          <a:bodyPr lIns="0" tIns="0" rIns="0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0063371" y="5737622"/>
            <a:ext cx="1884575" cy="877491"/>
          </a:xfrm>
          <a:prstGeom prst="rect">
            <a:avLst/>
          </a:prstGeom>
          <a:solidFill>
            <a:srgbClr val="575757"/>
          </a:solidFill>
        </p:spPr>
        <p:txBody>
          <a:bodyPr lIns="0" tIns="0" rIns="0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59412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2" y="970360"/>
            <a:ext cx="11708653" cy="5644754"/>
          </a:xfrm>
          <a:prstGeom prst="rect">
            <a:avLst/>
          </a:prstGeom>
          <a:ln>
            <a:noFill/>
          </a:ln>
        </p:spPr>
        <p:txBody>
          <a:bodyPr wrap="square" lIns="0" tIns="60739" rIns="0" bIns="0" numCol="3" spcCol="40493" anchor="t">
            <a:noAutofit/>
          </a:bodyPr>
          <a:lstStyle>
            <a:lvl1pPr marL="0" marR="0" indent="0" algn="l" defTabSz="1218851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>
              <a:spcBef>
                <a:spcPts val="0"/>
              </a:spcBef>
              <a:buNone/>
              <a:defRPr sz="21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257098" indent="-257098">
              <a:spcBef>
                <a:spcPts val="1125"/>
              </a:spcBef>
              <a:buFont typeface=".AppleSystemUIFont" charset="-120"/>
              <a:buChar char="-"/>
              <a:defRPr sz="2000" b="0" i="0">
                <a:solidFill>
                  <a:srgbClr val="797979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9662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4" y="970363"/>
            <a:ext cx="11708652" cy="875108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2" y="1926416"/>
            <a:ext cx="5815635" cy="872745"/>
          </a:xfrm>
          <a:prstGeom prst="rect">
            <a:avLst/>
          </a:prstGeom>
          <a:solidFill>
            <a:srgbClr val="EBEBEB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128739" y="1924049"/>
            <a:ext cx="5819207" cy="875109"/>
          </a:xfrm>
          <a:prstGeom prst="rect">
            <a:avLst/>
          </a:prstGeom>
          <a:solidFill>
            <a:srgbClr val="EBEBEB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39295" y="2876551"/>
            <a:ext cx="5815633" cy="870347"/>
          </a:xfrm>
          <a:prstGeom prst="rect">
            <a:avLst/>
          </a:prstGeom>
          <a:solidFill>
            <a:srgbClr val="EBEBEB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128739" y="2877740"/>
            <a:ext cx="5819205" cy="869157"/>
          </a:xfrm>
          <a:prstGeom prst="rect">
            <a:avLst/>
          </a:prstGeom>
          <a:solidFill>
            <a:srgbClr val="EBEBEB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39293" y="3830242"/>
            <a:ext cx="5815636" cy="870347"/>
          </a:xfrm>
          <a:prstGeom prst="rect">
            <a:avLst/>
          </a:prstGeom>
          <a:solidFill>
            <a:srgbClr val="EBEBEB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132310" y="3830243"/>
            <a:ext cx="5815636" cy="870345"/>
          </a:xfrm>
          <a:prstGeom prst="rect">
            <a:avLst/>
          </a:prstGeom>
          <a:solidFill>
            <a:srgbClr val="EBEBEB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39295" y="4783932"/>
            <a:ext cx="5815633" cy="869156"/>
          </a:xfrm>
          <a:prstGeom prst="rect">
            <a:avLst/>
          </a:prstGeom>
          <a:solidFill>
            <a:srgbClr val="EBEBEB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128739" y="4783932"/>
            <a:ext cx="5819205" cy="869156"/>
          </a:xfrm>
          <a:prstGeom prst="rect">
            <a:avLst/>
          </a:prstGeom>
          <a:solidFill>
            <a:srgbClr val="EBEBEB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39292" y="5737622"/>
            <a:ext cx="5815635" cy="877491"/>
          </a:xfrm>
          <a:prstGeom prst="rect">
            <a:avLst/>
          </a:prstGeom>
          <a:solidFill>
            <a:srgbClr val="EBEBEB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132310" y="5737622"/>
            <a:ext cx="5815636" cy="877491"/>
          </a:xfrm>
          <a:prstGeom prst="rect">
            <a:avLst/>
          </a:prstGeom>
          <a:solidFill>
            <a:srgbClr val="EBEBEB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71526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2" y="970360"/>
            <a:ext cx="5815635" cy="395288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3" y="1365647"/>
            <a:ext cx="5815636" cy="23812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101232" tIns="80986" rIns="0" bIns="0" anchor="t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128739" y="970360"/>
            <a:ext cx="5819207" cy="395288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128738" y="1365647"/>
            <a:ext cx="5819207" cy="23812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101232" tIns="80986" rIns="0" bIns="0" anchor="t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241078" y="3830836"/>
            <a:ext cx="5813849" cy="395883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41078" y="4226721"/>
            <a:ext cx="5813848" cy="238839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101232" tIns="80986" rIns="0" bIns="0" anchor="t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128738" y="3830242"/>
            <a:ext cx="5819207" cy="396477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6128738" y="4226721"/>
            <a:ext cx="5819207" cy="238839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101232" tIns="80986" rIns="0" bIns="0" anchor="t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1461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F144B4-C375-4175-A5A9-9C40C6462780}" type="slidenum">
              <a:rPr lang="en-US" altLang="en-US" smtClean="0"/>
              <a:pPr/>
              <a:t>‹#›</a:t>
            </a:fld>
            <a:endParaRPr lang="en-US" altLang="en-US" sz="12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 |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39292" y="1162050"/>
            <a:ext cx="1170865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7307341-164A-304F-B8B3-14F9EA6D43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42BEE73-7A8D-4D40-96FC-D40C3FFBCF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162070"/>
            <a:ext cx="5815635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1870" rIns="1293606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320833" indent="-32083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2306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256663" indent="-25666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lang="en-US" sz="1631" b="0" i="0" kern="1200" dirty="0" smtClean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0787334-6FE8-C842-8A58-72D540E6F29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6522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0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241080" y="970361"/>
            <a:ext cx="5813849" cy="875109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39295" y="1845471"/>
            <a:ext cx="5815633" cy="47696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101232" tIns="80986" rIns="0" bIns="0" anchor="t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6132312" y="1845470"/>
            <a:ext cx="5815633" cy="476964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101232" tIns="80986" rIns="0" bIns="0" anchor="t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128738" y="970361"/>
            <a:ext cx="5819207" cy="875109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42388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39292" y="970360"/>
            <a:ext cx="2865555" cy="2776538"/>
          </a:xfrm>
          <a:prstGeom prst="rect">
            <a:avLst/>
          </a:prstGeom>
          <a:solidFill>
            <a:srgbClr val="575757"/>
          </a:solidFill>
        </p:spPr>
        <p:txBody>
          <a:bodyPr lIns="101232" tIns="101232" rIns="101232" bIns="101232" anchor="t"/>
          <a:lstStyle>
            <a:lvl1pPr marL="0" marR="0" indent="0" algn="l" defTabSz="1218851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>
              <a:spcBef>
                <a:spcPts val="0"/>
              </a:spcBef>
              <a:buNone/>
              <a:defRPr sz="1467" b="0" i="0">
                <a:solidFill>
                  <a:schemeClr val="bg1"/>
                </a:solidFill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189373" y="970360"/>
            <a:ext cx="2865555" cy="2776538"/>
          </a:xfrm>
          <a:prstGeom prst="rect">
            <a:avLst/>
          </a:prstGeom>
          <a:solidFill>
            <a:srgbClr val="A5A6A5"/>
          </a:solidFill>
        </p:spPr>
        <p:txBody>
          <a:bodyPr lIns="101232" tIns="546653" rIns="101232" bIns="101232" anchor="t"/>
          <a:lstStyle>
            <a:lvl1pPr marL="0" marR="0" indent="0" algn="l" defTabSz="1218851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>
              <a:spcBef>
                <a:spcPts val="0"/>
              </a:spcBef>
              <a:buNone/>
              <a:defRPr sz="1467" b="0" i="0">
                <a:solidFill>
                  <a:schemeClr val="bg1"/>
                </a:solidFill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132311" y="970360"/>
            <a:ext cx="2865555" cy="2776538"/>
          </a:xfrm>
          <a:prstGeom prst="rect">
            <a:avLst/>
          </a:prstGeom>
          <a:solidFill>
            <a:srgbClr val="A5A6A5"/>
          </a:solidFill>
        </p:spPr>
        <p:txBody>
          <a:bodyPr lIns="101232" tIns="546653" rIns="101232" bIns="101232" anchor="t"/>
          <a:lstStyle>
            <a:lvl1pPr marL="0" marR="0" indent="0" algn="l" defTabSz="1218851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>
              <a:spcBef>
                <a:spcPts val="0"/>
              </a:spcBef>
              <a:buNone/>
              <a:defRPr sz="1467" b="0" i="0">
                <a:solidFill>
                  <a:schemeClr val="bg1"/>
                </a:solidFill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081201" y="970360"/>
            <a:ext cx="2866746" cy="2776538"/>
          </a:xfrm>
          <a:prstGeom prst="rect">
            <a:avLst/>
          </a:prstGeom>
          <a:solidFill>
            <a:srgbClr val="A5A6A5"/>
          </a:solidFill>
        </p:spPr>
        <p:txBody>
          <a:bodyPr lIns="101232" tIns="546653" rIns="101232" bIns="101232" anchor="t"/>
          <a:lstStyle>
            <a:lvl1pPr marL="0" marR="0" indent="0" algn="l" defTabSz="1218851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>
              <a:spcBef>
                <a:spcPts val="0"/>
              </a:spcBef>
              <a:buNone/>
              <a:defRPr sz="1467" b="0" i="0">
                <a:solidFill>
                  <a:schemeClr val="bg1"/>
                </a:solidFill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189373" y="3830242"/>
            <a:ext cx="2865555" cy="2784872"/>
          </a:xfrm>
          <a:prstGeom prst="rect">
            <a:avLst/>
          </a:prstGeom>
          <a:solidFill>
            <a:srgbClr val="A5A6A5"/>
          </a:solidFill>
        </p:spPr>
        <p:txBody>
          <a:bodyPr lIns="101232" tIns="546653" rIns="101232" bIns="101232" anchor="t"/>
          <a:lstStyle>
            <a:lvl1pPr marL="0" marR="0" indent="0" algn="l" defTabSz="1218851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>
              <a:spcBef>
                <a:spcPts val="0"/>
              </a:spcBef>
              <a:buNone/>
              <a:defRPr sz="1467" b="0" i="0">
                <a:solidFill>
                  <a:schemeClr val="bg1"/>
                </a:solidFill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128740" y="3830242"/>
            <a:ext cx="2869125" cy="2784872"/>
          </a:xfrm>
          <a:prstGeom prst="rect">
            <a:avLst/>
          </a:prstGeom>
          <a:solidFill>
            <a:srgbClr val="A5A6A5"/>
          </a:solidFill>
        </p:spPr>
        <p:txBody>
          <a:bodyPr lIns="101232" tIns="546653" rIns="101232" bIns="101232" anchor="t"/>
          <a:lstStyle>
            <a:lvl1pPr marL="0" marR="0" indent="0" algn="l" defTabSz="1218851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>
              <a:spcBef>
                <a:spcPts val="0"/>
              </a:spcBef>
              <a:buNone/>
              <a:defRPr sz="1467" b="0" i="0">
                <a:solidFill>
                  <a:schemeClr val="bg1"/>
                </a:solidFill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9081201" y="3830242"/>
            <a:ext cx="2866746" cy="2784872"/>
          </a:xfrm>
          <a:prstGeom prst="rect">
            <a:avLst/>
          </a:prstGeom>
          <a:solidFill>
            <a:srgbClr val="A5A6A5"/>
          </a:solidFill>
        </p:spPr>
        <p:txBody>
          <a:bodyPr lIns="101232" tIns="546653" rIns="101232" bIns="101232" anchor="t"/>
          <a:lstStyle>
            <a:lvl1pPr marL="0" marR="0" indent="0" algn="l" defTabSz="1218851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>
              <a:spcBef>
                <a:spcPts val="0"/>
              </a:spcBef>
              <a:buNone/>
              <a:defRPr sz="1467" b="0" i="0">
                <a:solidFill>
                  <a:schemeClr val="bg1"/>
                </a:solidFill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241746" y="3830242"/>
            <a:ext cx="2863101" cy="2784872"/>
          </a:xfrm>
          <a:prstGeom prst="rect">
            <a:avLst/>
          </a:prstGeom>
          <a:solidFill>
            <a:srgbClr val="A5A6A5"/>
          </a:solidFill>
        </p:spPr>
        <p:txBody>
          <a:bodyPr lIns="101232" tIns="546653" rIns="101232" bIns="101232" anchor="t"/>
          <a:lstStyle>
            <a:lvl1pPr marL="0" marR="0" indent="0" algn="l" defTabSz="1218851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>
              <a:spcBef>
                <a:spcPts val="0"/>
              </a:spcBef>
              <a:buNone/>
              <a:defRPr sz="1467" b="0" i="0">
                <a:solidFill>
                  <a:schemeClr val="bg1"/>
                </a:solidFill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255953" y="1030117"/>
            <a:ext cx="550015" cy="550070"/>
          </a:xfrm>
          <a:prstGeom prst="ellipse">
            <a:avLst/>
          </a:prstGeom>
          <a:solidFill>
            <a:srgbClr val="CBCBC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466" b="0" i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/>
            </a:lvl2pPr>
            <a:lvl3pPr marL="1218851" indent="0">
              <a:buNone/>
              <a:defRPr/>
            </a:lvl3pPr>
            <a:lvl4pPr marL="1828278" indent="0">
              <a:buNone/>
              <a:defRPr/>
            </a:lvl4pPr>
            <a:lvl5pPr marL="2437703" indent="0">
              <a:buNone/>
              <a:defRPr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191246" y="1030117"/>
            <a:ext cx="550015" cy="550070"/>
          </a:xfrm>
          <a:prstGeom prst="ellipse">
            <a:avLst/>
          </a:prstGeom>
          <a:solidFill>
            <a:srgbClr val="CBCBC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466" b="0" i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/>
            </a:lvl2pPr>
            <a:lvl3pPr marL="1218851" indent="0">
              <a:buNone/>
              <a:defRPr/>
            </a:lvl3pPr>
            <a:lvl4pPr marL="1828278" indent="0">
              <a:buNone/>
              <a:defRPr/>
            </a:lvl4pPr>
            <a:lvl5pPr marL="2437703" indent="0">
              <a:buNone/>
              <a:defRPr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9147892" y="1030117"/>
            <a:ext cx="550015" cy="550070"/>
          </a:xfrm>
          <a:prstGeom prst="ellipse">
            <a:avLst/>
          </a:prstGeom>
          <a:solidFill>
            <a:srgbClr val="CBCBC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466" b="0" i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/>
            </a:lvl2pPr>
            <a:lvl3pPr marL="1218851" indent="0">
              <a:buNone/>
              <a:defRPr/>
            </a:lvl3pPr>
            <a:lvl4pPr marL="1828278" indent="0">
              <a:buNone/>
              <a:defRPr/>
            </a:lvl4pPr>
            <a:lvl5pPr marL="2437703" indent="0">
              <a:buNone/>
              <a:defRPr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255953" y="3891331"/>
            <a:ext cx="550015" cy="550070"/>
          </a:xfrm>
          <a:prstGeom prst="ellipse">
            <a:avLst/>
          </a:prstGeom>
          <a:solidFill>
            <a:srgbClr val="CBCBC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466" b="0" i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/>
            </a:lvl2pPr>
            <a:lvl3pPr marL="1218851" indent="0">
              <a:buNone/>
              <a:defRPr/>
            </a:lvl3pPr>
            <a:lvl4pPr marL="1828278" indent="0">
              <a:buNone/>
              <a:defRPr/>
            </a:lvl4pPr>
            <a:lvl5pPr marL="2437703" indent="0">
              <a:buNone/>
              <a:defRPr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6186556" y="3891331"/>
            <a:ext cx="550015" cy="550070"/>
          </a:xfrm>
          <a:prstGeom prst="ellipse">
            <a:avLst/>
          </a:prstGeom>
          <a:solidFill>
            <a:srgbClr val="CBCBC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466" b="0" i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/>
            </a:lvl2pPr>
            <a:lvl3pPr marL="1218851" indent="0">
              <a:buNone/>
              <a:defRPr/>
            </a:lvl3pPr>
            <a:lvl4pPr marL="1828278" indent="0">
              <a:buNone/>
              <a:defRPr/>
            </a:lvl4pPr>
            <a:lvl5pPr marL="2437703" indent="0">
              <a:buNone/>
              <a:defRPr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9147892" y="3891331"/>
            <a:ext cx="550015" cy="550070"/>
          </a:xfrm>
          <a:prstGeom prst="ellipse">
            <a:avLst/>
          </a:prstGeom>
          <a:solidFill>
            <a:srgbClr val="CBCBC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466" b="0" i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/>
            </a:lvl2pPr>
            <a:lvl3pPr marL="1218851" indent="0">
              <a:buNone/>
              <a:defRPr/>
            </a:lvl3pPr>
            <a:lvl4pPr marL="1828278" indent="0">
              <a:buNone/>
              <a:defRPr/>
            </a:lvl4pPr>
            <a:lvl5pPr marL="2437703" indent="0">
              <a:buNone/>
              <a:defRPr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306447" y="3891331"/>
            <a:ext cx="550015" cy="550070"/>
          </a:xfrm>
          <a:prstGeom prst="ellipse">
            <a:avLst/>
          </a:prstGeom>
          <a:solidFill>
            <a:srgbClr val="CBCBC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466" b="0" i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/>
            </a:lvl2pPr>
            <a:lvl3pPr marL="1218851" indent="0">
              <a:buNone/>
              <a:defRPr/>
            </a:lvl3pPr>
            <a:lvl4pPr marL="1828278" indent="0">
              <a:buNone/>
              <a:defRPr/>
            </a:lvl4pPr>
            <a:lvl5pPr marL="2437703" indent="0">
              <a:buNone/>
              <a:defRPr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6245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239292" y="970360"/>
            <a:ext cx="2865555" cy="1828800"/>
          </a:xfrm>
          <a:prstGeom prst="rect">
            <a:avLst/>
          </a:prstGeom>
          <a:solidFill>
            <a:srgbClr val="A5A6A5"/>
          </a:solidFill>
        </p:spPr>
        <p:txBody>
          <a:bodyPr lIns="101232" tIns="60739" rIns="101232" bIns="60739"/>
          <a:lstStyle>
            <a:lvl1pPr marL="0" indent="0">
              <a:buNone/>
              <a:defRPr sz="2000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449"/>
              </a:spcBef>
              <a:buNone/>
              <a:defRPr sz="1200" b="0" i="0">
                <a:solidFill>
                  <a:srgbClr val="EBEBEB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  <a:lvl3pPr marL="0" indent="0">
              <a:spcBef>
                <a:spcPts val="449"/>
              </a:spcBef>
              <a:buNone/>
              <a:defRPr sz="1066" b="0" i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3pPr>
            <a:lvl4pPr marL="0" indent="0">
              <a:spcBef>
                <a:spcPts val="0"/>
              </a:spcBef>
              <a:buNone/>
              <a:defRPr sz="1066" b="0" i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Long name</a:t>
            </a:r>
          </a:p>
          <a:p>
            <a:pPr lvl="1"/>
            <a:r>
              <a:rPr lang="en-US" dirty="0"/>
              <a:t>Email</a:t>
            </a:r>
          </a:p>
          <a:p>
            <a:pPr lvl="2"/>
            <a:r>
              <a:rPr lang="en-US" dirty="0"/>
              <a:t>Area of interest</a:t>
            </a:r>
          </a:p>
          <a:p>
            <a:pPr lvl="3"/>
            <a:r>
              <a:rPr lang="en-US" dirty="0"/>
              <a:t>Description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239292" y="2876551"/>
            <a:ext cx="2865555" cy="1824038"/>
          </a:xfrm>
          <a:prstGeom prst="rect">
            <a:avLst/>
          </a:prstGeom>
          <a:solidFill>
            <a:srgbClr val="A5A6A5"/>
          </a:solidFill>
        </p:spPr>
        <p:txBody>
          <a:bodyPr lIns="101232" tIns="60739" rIns="101232" bIns="60739"/>
          <a:lstStyle>
            <a:lvl1pPr marL="0" indent="0">
              <a:buNone/>
              <a:defRPr sz="2000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449"/>
              </a:spcBef>
              <a:buNone/>
              <a:defRPr sz="1200" b="0" i="0">
                <a:solidFill>
                  <a:srgbClr val="EBEBEB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  <a:lvl3pPr marL="0" indent="0">
              <a:spcBef>
                <a:spcPts val="449"/>
              </a:spcBef>
              <a:buNone/>
              <a:defRPr sz="1066" b="0" i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3pPr>
            <a:lvl4pPr marL="0" indent="0">
              <a:spcBef>
                <a:spcPts val="0"/>
              </a:spcBef>
              <a:buNone/>
              <a:defRPr sz="1066" b="0" i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Long name</a:t>
            </a:r>
          </a:p>
          <a:p>
            <a:pPr lvl="1"/>
            <a:r>
              <a:rPr lang="en-US" dirty="0"/>
              <a:t>Email</a:t>
            </a:r>
          </a:p>
          <a:p>
            <a:pPr lvl="2"/>
            <a:r>
              <a:rPr lang="en-US" dirty="0"/>
              <a:t>Area of interest</a:t>
            </a:r>
          </a:p>
          <a:p>
            <a:pPr lvl="3"/>
            <a:r>
              <a:rPr lang="en-US" dirty="0"/>
              <a:t>Description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239292" y="4783933"/>
            <a:ext cx="2865555" cy="1831181"/>
          </a:xfrm>
          <a:prstGeom prst="rect">
            <a:avLst/>
          </a:prstGeom>
          <a:solidFill>
            <a:srgbClr val="A5A6A5"/>
          </a:solidFill>
        </p:spPr>
        <p:txBody>
          <a:bodyPr lIns="101232" tIns="60739" rIns="101232" bIns="60739"/>
          <a:lstStyle>
            <a:lvl1pPr marL="0" indent="0">
              <a:buNone/>
              <a:defRPr sz="2000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449"/>
              </a:spcBef>
              <a:buNone/>
              <a:defRPr sz="1200" b="0" i="0">
                <a:solidFill>
                  <a:srgbClr val="EBEBEB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  <a:lvl3pPr marL="0" indent="0">
              <a:spcBef>
                <a:spcPts val="449"/>
              </a:spcBef>
              <a:buNone/>
              <a:defRPr sz="1066" b="0" i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3pPr>
            <a:lvl4pPr marL="0" indent="0">
              <a:spcBef>
                <a:spcPts val="0"/>
              </a:spcBef>
              <a:buNone/>
              <a:defRPr sz="1066" b="0" i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Long name</a:t>
            </a:r>
          </a:p>
          <a:p>
            <a:pPr lvl="1"/>
            <a:r>
              <a:rPr lang="en-US" dirty="0"/>
              <a:t>Email</a:t>
            </a:r>
          </a:p>
          <a:p>
            <a:pPr lvl="2"/>
            <a:r>
              <a:rPr lang="en-US" dirty="0"/>
              <a:t>Area of interest</a:t>
            </a:r>
          </a:p>
          <a:p>
            <a:pPr lvl="3"/>
            <a:r>
              <a:rPr lang="en-US" dirty="0"/>
              <a:t>Description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3184609" y="970360"/>
            <a:ext cx="2870318" cy="1828800"/>
          </a:xfrm>
          <a:prstGeom prst="rect">
            <a:avLst/>
          </a:prstGeom>
          <a:solidFill>
            <a:srgbClr val="A5A6A5"/>
          </a:solidFill>
        </p:spPr>
        <p:txBody>
          <a:bodyPr lIns="101232" tIns="60739" rIns="101232" bIns="60739"/>
          <a:lstStyle>
            <a:lvl1pPr marL="0" indent="0">
              <a:buNone/>
              <a:defRPr sz="2000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449"/>
              </a:spcBef>
              <a:buNone/>
              <a:defRPr sz="1200" b="0" i="0">
                <a:solidFill>
                  <a:srgbClr val="EBEBEB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  <a:lvl3pPr marL="0" indent="0">
              <a:spcBef>
                <a:spcPts val="449"/>
              </a:spcBef>
              <a:buNone/>
              <a:defRPr sz="1066" b="0" i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3pPr>
            <a:lvl4pPr marL="0" indent="0">
              <a:spcBef>
                <a:spcPts val="0"/>
              </a:spcBef>
              <a:buNone/>
              <a:defRPr sz="1066" b="0" i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Long name</a:t>
            </a:r>
          </a:p>
          <a:p>
            <a:pPr lvl="1"/>
            <a:r>
              <a:rPr lang="en-US" dirty="0"/>
              <a:t>Email</a:t>
            </a:r>
          </a:p>
          <a:p>
            <a:pPr lvl="2"/>
            <a:r>
              <a:rPr lang="en-US" dirty="0"/>
              <a:t>Area of interest</a:t>
            </a:r>
          </a:p>
          <a:p>
            <a:pPr lvl="3"/>
            <a:r>
              <a:rPr lang="en-US" dirty="0"/>
              <a:t>Description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189373" y="2876551"/>
            <a:ext cx="2865555" cy="1824038"/>
          </a:xfrm>
          <a:prstGeom prst="rect">
            <a:avLst/>
          </a:prstGeom>
          <a:solidFill>
            <a:srgbClr val="A5A6A5"/>
          </a:solidFill>
        </p:spPr>
        <p:txBody>
          <a:bodyPr lIns="101232" tIns="60739" rIns="101232" bIns="60739"/>
          <a:lstStyle>
            <a:lvl1pPr marL="0" indent="0">
              <a:buNone/>
              <a:defRPr sz="2000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449"/>
              </a:spcBef>
              <a:buNone/>
              <a:defRPr sz="1200" b="0" i="0">
                <a:solidFill>
                  <a:srgbClr val="EBEBEB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  <a:lvl3pPr marL="0" indent="0">
              <a:spcBef>
                <a:spcPts val="449"/>
              </a:spcBef>
              <a:buNone/>
              <a:defRPr sz="1066" b="0" i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3pPr>
            <a:lvl4pPr marL="0" indent="0">
              <a:spcBef>
                <a:spcPts val="0"/>
              </a:spcBef>
              <a:buNone/>
              <a:defRPr sz="1066" b="0" i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Long name</a:t>
            </a:r>
          </a:p>
          <a:p>
            <a:pPr lvl="1"/>
            <a:r>
              <a:rPr lang="en-US" dirty="0"/>
              <a:t>Email</a:t>
            </a:r>
          </a:p>
          <a:p>
            <a:pPr lvl="2"/>
            <a:r>
              <a:rPr lang="en-US" dirty="0"/>
              <a:t>Area of interest</a:t>
            </a:r>
          </a:p>
          <a:p>
            <a:pPr lvl="3"/>
            <a:r>
              <a:rPr lang="en-US" dirty="0"/>
              <a:t>Description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189373" y="4783933"/>
            <a:ext cx="2865555" cy="1831181"/>
          </a:xfrm>
          <a:prstGeom prst="rect">
            <a:avLst/>
          </a:prstGeom>
          <a:solidFill>
            <a:srgbClr val="A5A6A5"/>
          </a:solidFill>
        </p:spPr>
        <p:txBody>
          <a:bodyPr lIns="101232" tIns="60739" rIns="101232" bIns="60739"/>
          <a:lstStyle>
            <a:lvl1pPr marL="0" indent="0">
              <a:buNone/>
              <a:defRPr sz="2000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449"/>
              </a:spcBef>
              <a:buNone/>
              <a:defRPr sz="1200" b="0" i="0">
                <a:solidFill>
                  <a:srgbClr val="EBEBEB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  <a:lvl3pPr marL="0" indent="0">
              <a:spcBef>
                <a:spcPts val="449"/>
              </a:spcBef>
              <a:buNone/>
              <a:defRPr sz="1066" b="0" i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3pPr>
            <a:lvl4pPr marL="0" indent="0">
              <a:spcBef>
                <a:spcPts val="0"/>
              </a:spcBef>
              <a:buNone/>
              <a:defRPr sz="1066" b="0" i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Long name</a:t>
            </a:r>
          </a:p>
          <a:p>
            <a:pPr lvl="1"/>
            <a:r>
              <a:rPr lang="en-US" dirty="0"/>
              <a:t>Email</a:t>
            </a:r>
          </a:p>
          <a:p>
            <a:pPr lvl="2"/>
            <a:r>
              <a:rPr lang="en-US" dirty="0"/>
              <a:t>Area of interest</a:t>
            </a:r>
          </a:p>
          <a:p>
            <a:pPr lvl="3"/>
            <a:r>
              <a:rPr lang="en-US" dirty="0"/>
              <a:t>Description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6134690" y="970360"/>
            <a:ext cx="2863175" cy="1828800"/>
          </a:xfrm>
          <a:prstGeom prst="rect">
            <a:avLst/>
          </a:prstGeom>
          <a:solidFill>
            <a:srgbClr val="A5A6A5"/>
          </a:solidFill>
        </p:spPr>
        <p:txBody>
          <a:bodyPr lIns="101232" tIns="60739" rIns="101232" bIns="60739"/>
          <a:lstStyle>
            <a:lvl1pPr marL="0" indent="0">
              <a:buNone/>
              <a:defRPr sz="2000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449"/>
              </a:spcBef>
              <a:buNone/>
              <a:defRPr sz="1200" b="0" i="0">
                <a:solidFill>
                  <a:srgbClr val="EBEBEB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  <a:lvl3pPr marL="0" indent="0">
              <a:spcBef>
                <a:spcPts val="449"/>
              </a:spcBef>
              <a:buNone/>
              <a:defRPr sz="1066" b="0" i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3pPr>
            <a:lvl4pPr marL="0" indent="0">
              <a:spcBef>
                <a:spcPts val="0"/>
              </a:spcBef>
              <a:buNone/>
              <a:defRPr sz="1066" b="0" i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Long name</a:t>
            </a:r>
          </a:p>
          <a:p>
            <a:pPr lvl="1"/>
            <a:r>
              <a:rPr lang="en-US" dirty="0"/>
              <a:t>Email</a:t>
            </a:r>
          </a:p>
          <a:p>
            <a:pPr lvl="2"/>
            <a:r>
              <a:rPr lang="en-US" dirty="0"/>
              <a:t>Area of interest</a:t>
            </a:r>
          </a:p>
          <a:p>
            <a:pPr lvl="3"/>
            <a:r>
              <a:rPr lang="en-US" dirty="0"/>
              <a:t>Description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6132311" y="2876551"/>
            <a:ext cx="2865552" cy="1824038"/>
          </a:xfrm>
          <a:prstGeom prst="rect">
            <a:avLst/>
          </a:prstGeom>
          <a:solidFill>
            <a:srgbClr val="A5A6A5"/>
          </a:solidFill>
        </p:spPr>
        <p:txBody>
          <a:bodyPr lIns="101232" tIns="60739" rIns="101232" bIns="60739"/>
          <a:lstStyle>
            <a:lvl1pPr marL="0" indent="0">
              <a:buNone/>
              <a:defRPr sz="2000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449"/>
              </a:spcBef>
              <a:buNone/>
              <a:defRPr sz="1200" b="0" i="0">
                <a:solidFill>
                  <a:srgbClr val="EBEBEB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  <a:lvl3pPr marL="0" indent="0">
              <a:spcBef>
                <a:spcPts val="449"/>
              </a:spcBef>
              <a:buNone/>
              <a:defRPr sz="1066" b="0" i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3pPr>
            <a:lvl4pPr marL="0" indent="0">
              <a:spcBef>
                <a:spcPts val="0"/>
              </a:spcBef>
              <a:buNone/>
              <a:defRPr sz="1066" b="0" i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Long name</a:t>
            </a:r>
          </a:p>
          <a:p>
            <a:pPr lvl="1"/>
            <a:r>
              <a:rPr lang="en-US" dirty="0"/>
              <a:t>Email</a:t>
            </a:r>
          </a:p>
          <a:p>
            <a:pPr lvl="2"/>
            <a:r>
              <a:rPr lang="en-US" dirty="0"/>
              <a:t>Area of interest</a:t>
            </a:r>
          </a:p>
          <a:p>
            <a:pPr lvl="3"/>
            <a:r>
              <a:rPr lang="en-US" dirty="0"/>
              <a:t>Description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6134690" y="4783933"/>
            <a:ext cx="2863175" cy="1831181"/>
          </a:xfrm>
          <a:prstGeom prst="rect">
            <a:avLst/>
          </a:prstGeom>
          <a:solidFill>
            <a:srgbClr val="A5A6A5"/>
          </a:solidFill>
        </p:spPr>
        <p:txBody>
          <a:bodyPr lIns="101232" tIns="60739" rIns="101232" bIns="60739"/>
          <a:lstStyle>
            <a:lvl1pPr marL="0" indent="0">
              <a:buNone/>
              <a:defRPr sz="2000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449"/>
              </a:spcBef>
              <a:buNone/>
              <a:defRPr sz="1200" b="0" i="0">
                <a:solidFill>
                  <a:srgbClr val="EBEBEB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  <a:lvl3pPr marL="0" indent="0">
              <a:spcBef>
                <a:spcPts val="449"/>
              </a:spcBef>
              <a:buNone/>
              <a:defRPr sz="1066" b="0" i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3pPr>
            <a:lvl4pPr marL="0" indent="0">
              <a:spcBef>
                <a:spcPts val="0"/>
              </a:spcBef>
              <a:buNone/>
              <a:defRPr sz="1066" b="0" i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Long name</a:t>
            </a:r>
          </a:p>
          <a:p>
            <a:pPr lvl="1"/>
            <a:r>
              <a:rPr lang="en-US" dirty="0"/>
              <a:t>Email</a:t>
            </a:r>
          </a:p>
          <a:p>
            <a:pPr lvl="2"/>
            <a:r>
              <a:rPr lang="en-US" dirty="0"/>
              <a:t>Area of interest</a:t>
            </a:r>
          </a:p>
          <a:p>
            <a:pPr lvl="3"/>
            <a:r>
              <a:rPr lang="en-US" dirty="0"/>
              <a:t>Description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9081201" y="970360"/>
            <a:ext cx="2866746" cy="1828800"/>
          </a:xfrm>
          <a:prstGeom prst="rect">
            <a:avLst/>
          </a:prstGeom>
          <a:solidFill>
            <a:srgbClr val="A5A6A5"/>
          </a:solidFill>
        </p:spPr>
        <p:txBody>
          <a:bodyPr lIns="101232" tIns="60739" rIns="101232" bIns="60739"/>
          <a:lstStyle>
            <a:lvl1pPr marL="0" indent="0">
              <a:buNone/>
              <a:defRPr sz="2000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449"/>
              </a:spcBef>
              <a:buNone/>
              <a:defRPr sz="1200" b="0" i="0">
                <a:solidFill>
                  <a:srgbClr val="EBEBEB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  <a:lvl3pPr marL="0" indent="0">
              <a:spcBef>
                <a:spcPts val="449"/>
              </a:spcBef>
              <a:buNone/>
              <a:defRPr sz="1066" b="0" i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3pPr>
            <a:lvl4pPr marL="0" indent="0">
              <a:spcBef>
                <a:spcPts val="0"/>
              </a:spcBef>
              <a:buNone/>
              <a:defRPr sz="1066" b="0" i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Long name</a:t>
            </a:r>
          </a:p>
          <a:p>
            <a:pPr lvl="1"/>
            <a:r>
              <a:rPr lang="en-US" dirty="0"/>
              <a:t>Email</a:t>
            </a:r>
          </a:p>
          <a:p>
            <a:pPr lvl="2"/>
            <a:r>
              <a:rPr lang="en-US" dirty="0"/>
              <a:t>Area of interest</a:t>
            </a:r>
          </a:p>
          <a:p>
            <a:pPr lvl="3"/>
            <a:r>
              <a:rPr lang="en-US" dirty="0"/>
              <a:t>Description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081201" y="2876551"/>
            <a:ext cx="2866746" cy="1824038"/>
          </a:xfrm>
          <a:prstGeom prst="rect">
            <a:avLst/>
          </a:prstGeom>
          <a:solidFill>
            <a:srgbClr val="A5A6A5"/>
          </a:solidFill>
        </p:spPr>
        <p:txBody>
          <a:bodyPr lIns="101232" tIns="60739" rIns="101232" bIns="60739"/>
          <a:lstStyle>
            <a:lvl1pPr marL="0" indent="0">
              <a:buNone/>
              <a:defRPr sz="2000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449"/>
              </a:spcBef>
              <a:buNone/>
              <a:defRPr sz="1200" b="0" i="0">
                <a:solidFill>
                  <a:srgbClr val="EBEBEB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  <a:lvl3pPr marL="0" indent="0">
              <a:spcBef>
                <a:spcPts val="449"/>
              </a:spcBef>
              <a:buNone/>
              <a:defRPr sz="1066" b="0" i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3pPr>
            <a:lvl4pPr marL="0" indent="0">
              <a:spcBef>
                <a:spcPts val="0"/>
              </a:spcBef>
              <a:buNone/>
              <a:defRPr sz="1066" b="0" i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Long name</a:t>
            </a:r>
          </a:p>
          <a:p>
            <a:pPr lvl="1"/>
            <a:r>
              <a:rPr lang="en-US" dirty="0"/>
              <a:t>Email</a:t>
            </a:r>
          </a:p>
          <a:p>
            <a:pPr lvl="2"/>
            <a:r>
              <a:rPr lang="en-US" dirty="0"/>
              <a:t>Area of interest</a:t>
            </a:r>
          </a:p>
          <a:p>
            <a:pPr lvl="3"/>
            <a:r>
              <a:rPr lang="en-US" dirty="0"/>
              <a:t>Description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9081201" y="4783933"/>
            <a:ext cx="2866746" cy="1831181"/>
          </a:xfrm>
          <a:prstGeom prst="rect">
            <a:avLst/>
          </a:prstGeom>
          <a:solidFill>
            <a:srgbClr val="A5A6A5"/>
          </a:solidFill>
        </p:spPr>
        <p:txBody>
          <a:bodyPr lIns="101232" tIns="60739" rIns="101232" bIns="60739"/>
          <a:lstStyle>
            <a:lvl1pPr marL="0" indent="0">
              <a:buNone/>
              <a:defRPr sz="2000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449"/>
              </a:spcBef>
              <a:buNone/>
              <a:defRPr sz="1200" b="0" i="0">
                <a:solidFill>
                  <a:srgbClr val="EBEBEB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  <a:lvl3pPr marL="0" indent="0">
              <a:spcBef>
                <a:spcPts val="449"/>
              </a:spcBef>
              <a:buNone/>
              <a:defRPr sz="1066" b="0" i="0">
                <a:solidFill>
                  <a:srgbClr val="575757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3pPr>
            <a:lvl4pPr marL="0" indent="0">
              <a:spcBef>
                <a:spcPts val="0"/>
              </a:spcBef>
              <a:buNone/>
              <a:defRPr sz="1066" b="0" i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Long name</a:t>
            </a:r>
          </a:p>
          <a:p>
            <a:pPr lvl="1"/>
            <a:r>
              <a:rPr lang="en-US" dirty="0"/>
              <a:t>Email</a:t>
            </a:r>
          </a:p>
          <a:p>
            <a:pPr lvl="2"/>
            <a:r>
              <a:rPr lang="en-US" dirty="0"/>
              <a:t>Area of interest</a:t>
            </a:r>
          </a:p>
          <a:p>
            <a:pPr lvl="3"/>
            <a:r>
              <a:rPr lang="en-US" dirty="0"/>
              <a:t>Description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76720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189374" y="970359"/>
            <a:ext cx="8758572" cy="5644754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39294" y="970360"/>
            <a:ext cx="2865555" cy="564475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851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 sz="2000" b="0" i="0" spc="0" baseline="0"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86094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6132311" y="970360"/>
            <a:ext cx="5815635" cy="564475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39294" y="970360"/>
            <a:ext cx="5815635" cy="564475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851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 sz="2000" b="0" i="0" spc="0" baseline="0"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>
              <a:spcBef>
                <a:spcPts val="900"/>
              </a:spcBef>
              <a:buNone/>
              <a:defRPr sz="1733" b="0" i="0">
                <a:ln>
                  <a:noFill/>
                </a:ln>
                <a:solidFill>
                  <a:srgbClr val="797979"/>
                </a:solidFill>
                <a:latin typeface="Futura BT Book" charset="0"/>
                <a:ea typeface="Futura BT Book" charset="0"/>
                <a:cs typeface="Futura BT Book" charset="0"/>
              </a:defRPr>
            </a:lvl2pPr>
            <a:lvl3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149"/>
              </a:spcAft>
              <a:buClrTx/>
              <a:buSzTx/>
              <a:buFont typeface="Arial" pitchFamily="34" charset="0"/>
              <a:buNone/>
              <a:tabLst/>
              <a:defRPr sz="533" b="0" i="0" u="sng" baseline="0">
                <a:solidFill>
                  <a:schemeClr val="bg1"/>
                </a:solidFill>
                <a:uFill>
                  <a:solidFill>
                    <a:srgbClr val="797979"/>
                  </a:solidFill>
                </a:uFill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18797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2" y="970361"/>
            <a:ext cx="11708653" cy="3256359"/>
          </a:xfrm>
          <a:prstGeom prst="rect">
            <a:avLst/>
          </a:prstGeom>
          <a:ln>
            <a:noFill/>
          </a:ln>
        </p:spPr>
        <p:txBody>
          <a:bodyPr wrap="square" lIns="0" tIns="0" rIns="0" bIns="0" numCol="1" spcCol="40493" anchor="t">
            <a:noAutofit/>
          </a:bodyPr>
          <a:lstStyle>
            <a:lvl1pPr marL="0" marR="0" indent="0" algn="l" defTabSz="1218851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0" i="0" spc="0" baseline="0"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>
              <a:spcBef>
                <a:spcPts val="0"/>
              </a:spcBef>
              <a:buNone/>
              <a:defRPr sz="21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257098" indent="-257098">
              <a:spcBef>
                <a:spcPts val="1125"/>
              </a:spcBef>
              <a:buFont typeface=".AppleSystemUIFont" charset="-120"/>
              <a:buChar char="-"/>
              <a:defRPr sz="2000" b="0" i="0">
                <a:solidFill>
                  <a:srgbClr val="797979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6132311" y="4310064"/>
            <a:ext cx="5815635" cy="2305049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239294" y="4310064"/>
            <a:ext cx="5815635" cy="2305049"/>
          </a:xfrm>
          <a:prstGeom prst="rect">
            <a:avLst/>
          </a:prstGeom>
          <a:ln>
            <a:noFill/>
          </a:ln>
        </p:spPr>
        <p:txBody>
          <a:bodyPr wrap="square" lIns="0" tIns="0" rIns="0" bIns="0" numCol="1" spcCol="40493" anchor="t">
            <a:noAutofit/>
          </a:bodyPr>
          <a:lstStyle>
            <a:lvl1pPr marL="0" marR="0" indent="0" algn="l" defTabSz="1218851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0" i="0" spc="0" baseline="0"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>
              <a:spcBef>
                <a:spcPts val="0"/>
              </a:spcBef>
              <a:buNone/>
              <a:defRPr sz="21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257098" indent="-257098">
              <a:spcBef>
                <a:spcPts val="1125"/>
              </a:spcBef>
              <a:buFont typeface=".AppleSystemUIFont" charset="-120"/>
              <a:buChar char="-"/>
              <a:defRPr sz="2000" b="0" i="0">
                <a:solidFill>
                  <a:srgbClr val="797979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3543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2" y="970360"/>
            <a:ext cx="11708653" cy="2776538"/>
          </a:xfrm>
          <a:prstGeom prst="rect">
            <a:avLst/>
          </a:prstGeom>
          <a:ln>
            <a:noFill/>
          </a:ln>
        </p:spPr>
        <p:txBody>
          <a:bodyPr wrap="square" lIns="0" tIns="0" rIns="0" bIns="0" numCol="1" spcCol="40493" anchor="t">
            <a:noAutofit/>
          </a:bodyPr>
          <a:lstStyle>
            <a:lvl1pPr marL="0" marR="0" indent="0" algn="l" defTabSz="1218851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0" i="0" spc="0" baseline="0"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>
              <a:spcBef>
                <a:spcPts val="0"/>
              </a:spcBef>
              <a:buNone/>
              <a:defRPr sz="21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257098" indent="-257098">
              <a:spcBef>
                <a:spcPts val="1125"/>
              </a:spcBef>
              <a:buFont typeface=".AppleSystemUIFont" charset="-120"/>
              <a:buChar char="-"/>
              <a:defRPr sz="2000" b="0" i="0">
                <a:solidFill>
                  <a:srgbClr val="797979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6132311" y="4310063"/>
            <a:ext cx="5815635" cy="2305051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241080" y="4310063"/>
            <a:ext cx="5813849" cy="2305051"/>
          </a:xfrm>
          <a:prstGeom prst="rect">
            <a:avLst/>
          </a:prstGeom>
          <a:ln>
            <a:noFill/>
          </a:ln>
        </p:spPr>
        <p:txBody>
          <a:bodyPr wrap="square" lIns="0" tIns="0" rIns="0" bIns="0" numCol="1" spcCol="40493" anchor="t">
            <a:noAutofit/>
          </a:bodyPr>
          <a:lstStyle>
            <a:lvl1pPr marL="0" marR="0" indent="0" algn="l" defTabSz="1218851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0" i="0" spc="0" baseline="0"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>
              <a:spcBef>
                <a:spcPts val="0"/>
              </a:spcBef>
              <a:buNone/>
              <a:defRPr sz="21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257098" indent="-257098">
              <a:spcBef>
                <a:spcPts val="1125"/>
              </a:spcBef>
              <a:buFont typeface=".AppleSystemUIFont" charset="-120"/>
              <a:buChar char="-"/>
              <a:defRPr sz="2000" b="0" i="0">
                <a:solidFill>
                  <a:srgbClr val="797979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2" y="3830242"/>
            <a:ext cx="11708653" cy="396477"/>
          </a:xfrm>
          <a:prstGeom prst="rect">
            <a:avLst/>
          </a:prstGeom>
          <a:solidFill>
            <a:srgbClr val="575757"/>
          </a:solidFill>
        </p:spPr>
        <p:txBody>
          <a:bodyPr lIns="0" tIns="0" rIns="0" bIns="0" anchor="ctr"/>
          <a:lstStyle>
            <a:lvl1pPr marL="0" marR="0" indent="0" algn="ctr" defTabSz="1218851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6237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239294" y="2319338"/>
            <a:ext cx="3847724" cy="4295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01232" tIns="80986" rIns="0" bIns="0" anchor="t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tx2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2" y="970361"/>
            <a:ext cx="11708653" cy="875109"/>
          </a:xfrm>
          <a:prstGeom prst="rect">
            <a:avLst/>
          </a:prstGeom>
          <a:ln>
            <a:noFill/>
          </a:ln>
        </p:spPr>
        <p:txBody>
          <a:bodyPr wrap="square" lIns="0" tIns="0" rIns="0" bIns="0" numCol="1" spcCol="40493" anchor="t">
            <a:noAutofit/>
          </a:bodyPr>
          <a:lstStyle>
            <a:lvl1pPr marL="0" marR="0" indent="0" algn="l" defTabSz="1218851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>
              <a:spcBef>
                <a:spcPts val="0"/>
              </a:spcBef>
              <a:buNone/>
              <a:defRPr sz="21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257098" indent="-257098">
              <a:spcBef>
                <a:spcPts val="1125"/>
              </a:spcBef>
              <a:buFont typeface=".AppleSystemUIFont" charset="-120"/>
              <a:buChar char="-"/>
              <a:defRPr sz="1733" b="0" i="0">
                <a:solidFill>
                  <a:srgbClr val="797979"/>
                </a:solidFill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40080" y="5343526"/>
            <a:ext cx="1783788" cy="1170731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4" y="1924050"/>
            <a:ext cx="3847724" cy="395288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2209164" y="5343526"/>
            <a:ext cx="1777008" cy="1170731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172312" y="2319338"/>
            <a:ext cx="3844574" cy="4295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01232" tIns="80986" rIns="0" bIns="0" anchor="t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tx2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4273100" y="5343526"/>
            <a:ext cx="1783788" cy="1170731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172312" y="1924050"/>
            <a:ext cx="3844574" cy="395288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6142184" y="5343526"/>
            <a:ext cx="1777008" cy="1170731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8095459" y="2319339"/>
            <a:ext cx="3847724" cy="4295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01232" tIns="80986" rIns="0" bIns="0" anchor="t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tx2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8196248" y="5343526"/>
            <a:ext cx="1783788" cy="1170731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8095459" y="1924051"/>
            <a:ext cx="3847724" cy="395288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10065331" y="5343526"/>
            <a:ext cx="1777008" cy="1170731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63096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239294" y="1365649"/>
            <a:ext cx="3847724" cy="5249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01232" tIns="80986" rIns="0" bIns="0" anchor="t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tx2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34505" y="4913364"/>
            <a:ext cx="3665740" cy="1620787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4" y="970361"/>
            <a:ext cx="3847724" cy="395287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169162" y="1365649"/>
            <a:ext cx="3847724" cy="5249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01232" tIns="80986" rIns="0" bIns="0" anchor="t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tx2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4264373" y="4913364"/>
            <a:ext cx="3665740" cy="1620787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69162" y="970361"/>
            <a:ext cx="3847724" cy="395287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8095460" y="1365649"/>
            <a:ext cx="3852487" cy="5249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01232" tIns="80986" rIns="0" bIns="0" anchor="t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tx2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8190672" y="4913364"/>
            <a:ext cx="3665740" cy="1620787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8095460" y="970361"/>
            <a:ext cx="3852487" cy="395287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8879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2" y="970881"/>
            <a:ext cx="2865555" cy="394766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126357" y="970360"/>
            <a:ext cx="2871507" cy="395288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9076438" y="970360"/>
            <a:ext cx="2871507" cy="395288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189373" y="970881"/>
            <a:ext cx="2865555" cy="394766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239294" y="1365649"/>
            <a:ext cx="2865555" cy="524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1232" tIns="80986" rIns="0" bIns="0" anchor="t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3189374" y="1365649"/>
            <a:ext cx="2871508" cy="524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1232" tIns="80986" rIns="0" bIns="0" anchor="t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6132311" y="1365649"/>
            <a:ext cx="2871507" cy="524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1232" tIns="80986" rIns="0" bIns="0" anchor="t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9082393" y="1365649"/>
            <a:ext cx="2865553" cy="524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1232" tIns="80986" rIns="0" bIns="0" anchor="t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95114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39301" y="1162050"/>
            <a:ext cx="58156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32317" y="1162050"/>
            <a:ext cx="58156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FA7FBB8-6804-0C4C-B262-0CAE138223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CC62D48B-89A8-E74E-83BE-05A774301F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12D95D3-314B-F346-A17C-BBE297ED8E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162070"/>
            <a:ext cx="5815635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1870" rIns="1293606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320833" indent="-32083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2306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256663" indent="-25666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lang="en-US" sz="1631" b="0" i="0" kern="1200" dirty="0" smtClean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C0115A7-CF0C-DE41-BA6C-E6CBF5CA9C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32312" y="1162070"/>
            <a:ext cx="5815635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1870" rIns="1293606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320833" indent="-32083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2306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256663" indent="-25666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lang="en-US" sz="1631" b="0" i="0" kern="1200" dirty="0" smtClean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922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41079" y="970360"/>
            <a:ext cx="5813848" cy="395288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239295" y="1365647"/>
            <a:ext cx="5815633" cy="23812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1232" tIns="80986" rIns="0" bIns="0" anchor="t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241079" y="3830242"/>
            <a:ext cx="5813848" cy="396477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239294" y="4226721"/>
            <a:ext cx="5815635" cy="23883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1232" tIns="80986" rIns="0" bIns="0" anchor="t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6128739" y="970360"/>
            <a:ext cx="5819207" cy="395288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6132311" y="1365649"/>
            <a:ext cx="5815635" cy="23812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1232" tIns="80986" rIns="0" bIns="0" anchor="t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6132313" y="3830242"/>
            <a:ext cx="5815633" cy="396477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132310" y="4226721"/>
            <a:ext cx="5815636" cy="23883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1232" tIns="80986" rIns="0" bIns="0" anchor="t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6370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239294" y="3356374"/>
            <a:ext cx="5815635" cy="32587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01232" tIns="80986" rIns="0" bIns="0" anchor="t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tx2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239295" y="1365649"/>
            <a:ext cx="2865553" cy="1907381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239292" y="970360"/>
            <a:ext cx="5815635" cy="395288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3104848" y="1365649"/>
            <a:ext cx="2946511" cy="19073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1232" tIns="80986" rIns="0" bIns="0" anchor="t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6132312" y="3356373"/>
            <a:ext cx="5815635" cy="32587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01232" tIns="80986" rIns="0" bIns="0" anchor="t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tx2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37" hasCustomPrompt="1"/>
          </p:nvPr>
        </p:nvSpPr>
        <p:spPr>
          <a:xfrm>
            <a:off x="6132313" y="1365647"/>
            <a:ext cx="2865553" cy="1907381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6132311" y="970359"/>
            <a:ext cx="5815635" cy="395288"/>
          </a:xfrm>
          <a:prstGeom prst="rect">
            <a:avLst/>
          </a:prstGeom>
          <a:solidFill>
            <a:srgbClr val="575757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8997866" y="1365647"/>
            <a:ext cx="2946511" cy="19073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1232" tIns="80986" rIns="0" bIns="0" anchor="t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749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239295" y="970360"/>
            <a:ext cx="5815633" cy="564475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6132310" y="970360"/>
            <a:ext cx="5815636" cy="56447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1232" tIns="80986" rIns="0" bIns="0" anchor="t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9682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239294" y="970361"/>
            <a:ext cx="3847724" cy="3256359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239294" y="4310063"/>
            <a:ext cx="3847724" cy="23050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1232" tIns="80986" rIns="0" bIns="0" anchor="t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4170352" y="970361"/>
            <a:ext cx="3847724" cy="3256359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4170352" y="4310063"/>
            <a:ext cx="3847724" cy="23050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1232" tIns="80986" rIns="0" bIns="0" anchor="t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4" hasCustomPrompt="1"/>
          </p:nvPr>
        </p:nvSpPr>
        <p:spPr>
          <a:xfrm>
            <a:off x="8101413" y="970361"/>
            <a:ext cx="3847724" cy="3256359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8101413" y="4310063"/>
            <a:ext cx="3847724" cy="23050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1232" tIns="80986" rIns="0" bIns="0" anchor="t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4512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239294" y="970360"/>
            <a:ext cx="3847724" cy="2776538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239294" y="3830242"/>
            <a:ext cx="3847724" cy="27848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1232" tIns="80986" rIns="0" bIns="0" anchor="t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4170354" y="970360"/>
            <a:ext cx="3846532" cy="2776538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4170354" y="3830242"/>
            <a:ext cx="3846532" cy="27848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1232" tIns="80986" rIns="0" bIns="0" anchor="t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34" hasCustomPrompt="1"/>
          </p:nvPr>
        </p:nvSpPr>
        <p:spPr>
          <a:xfrm>
            <a:off x="8095459" y="970361"/>
            <a:ext cx="1883386" cy="1348977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8095460" y="3830242"/>
            <a:ext cx="3852487" cy="27848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1232" tIns="80986" rIns="0" bIns="0" anchor="t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36" hasCustomPrompt="1"/>
          </p:nvPr>
        </p:nvSpPr>
        <p:spPr>
          <a:xfrm>
            <a:off x="10063371" y="970361"/>
            <a:ext cx="1884575" cy="1348977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37" hasCustomPrompt="1"/>
          </p:nvPr>
        </p:nvSpPr>
        <p:spPr>
          <a:xfrm>
            <a:off x="8095459" y="2397919"/>
            <a:ext cx="1883386" cy="1348979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38" hasCustomPrompt="1"/>
          </p:nvPr>
        </p:nvSpPr>
        <p:spPr>
          <a:xfrm>
            <a:off x="10063371" y="2397919"/>
            <a:ext cx="1884575" cy="1348979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81485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2" y="970361"/>
            <a:ext cx="11708653" cy="875109"/>
          </a:xfrm>
          <a:prstGeom prst="rect">
            <a:avLst/>
          </a:prstGeom>
          <a:ln>
            <a:noFill/>
          </a:ln>
        </p:spPr>
        <p:txBody>
          <a:bodyPr wrap="square" lIns="0" tIns="0" rIns="0" bIns="0" numCol="1" spcCol="40493" anchor="t">
            <a:noAutofit/>
          </a:bodyPr>
          <a:lstStyle>
            <a:lvl1pPr marL="0" marR="0" indent="0" algn="l" defTabSz="1218851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>
              <a:spcBef>
                <a:spcPts val="0"/>
              </a:spcBef>
              <a:buNone/>
              <a:defRPr sz="21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257098" indent="-257098">
              <a:spcBef>
                <a:spcPts val="1125"/>
              </a:spcBef>
              <a:buFont typeface=".AppleSystemUIFont" charset="-120"/>
              <a:buChar char="-"/>
              <a:defRPr sz="1733" b="0" i="0">
                <a:solidFill>
                  <a:srgbClr val="797979"/>
                </a:solidFill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39294" y="1924049"/>
            <a:ext cx="1884575" cy="1348979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39294" y="3356374"/>
            <a:ext cx="1884575" cy="3258740"/>
          </a:xfrm>
          <a:prstGeom prst="rect">
            <a:avLst/>
          </a:prstGeom>
        </p:spPr>
        <p:txBody>
          <a:bodyPr lIns="0" tIns="60739" rIns="0" bIns="0"/>
          <a:lstStyle>
            <a:lvl1pPr marL="0" marR="0" indent="0" algn="l" defTabSz="1218851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449"/>
              </a:spcBef>
              <a:buNone/>
              <a:defRPr sz="1467" b="0" i="0" spc="0">
                <a:solidFill>
                  <a:srgbClr val="797979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2202442" y="1924049"/>
            <a:ext cx="1884575" cy="1348979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202442" y="3356374"/>
            <a:ext cx="1884575" cy="3258740"/>
          </a:xfrm>
          <a:prstGeom prst="rect">
            <a:avLst/>
          </a:prstGeom>
        </p:spPr>
        <p:txBody>
          <a:bodyPr lIns="0" tIns="60739" rIns="0" bIns="0"/>
          <a:lstStyle>
            <a:lvl1pPr marL="0" marR="0" indent="0" algn="l" defTabSz="1218851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449"/>
              </a:spcBef>
              <a:buNone/>
              <a:defRPr sz="1467" b="0" i="0" spc="0">
                <a:solidFill>
                  <a:srgbClr val="797979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4170352" y="1924049"/>
            <a:ext cx="1884575" cy="1348979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70352" y="3356374"/>
            <a:ext cx="1884575" cy="3258740"/>
          </a:xfrm>
          <a:prstGeom prst="rect">
            <a:avLst/>
          </a:prstGeom>
        </p:spPr>
        <p:txBody>
          <a:bodyPr lIns="0" tIns="60739" rIns="0" bIns="0"/>
          <a:lstStyle>
            <a:lvl1pPr marL="0" marR="0" indent="0" algn="l" defTabSz="1218851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449"/>
              </a:spcBef>
              <a:buNone/>
              <a:defRPr sz="1467" b="0" i="0" spc="0">
                <a:solidFill>
                  <a:srgbClr val="797979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6132311" y="1924049"/>
            <a:ext cx="1884575" cy="1348979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6132311" y="3356374"/>
            <a:ext cx="1884575" cy="3258740"/>
          </a:xfrm>
          <a:prstGeom prst="rect">
            <a:avLst/>
          </a:prstGeom>
        </p:spPr>
        <p:txBody>
          <a:bodyPr lIns="0" tIns="60739" rIns="0" bIns="0"/>
          <a:lstStyle>
            <a:lvl1pPr marL="0" marR="0" indent="0" algn="l" defTabSz="1218851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449"/>
              </a:spcBef>
              <a:buNone/>
              <a:defRPr sz="1467" b="0" i="0" spc="0">
                <a:solidFill>
                  <a:srgbClr val="797979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8095459" y="1924049"/>
            <a:ext cx="1884575" cy="1348979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8095459" y="3356374"/>
            <a:ext cx="1884575" cy="3258740"/>
          </a:xfrm>
          <a:prstGeom prst="rect">
            <a:avLst/>
          </a:prstGeom>
        </p:spPr>
        <p:txBody>
          <a:bodyPr lIns="0" tIns="60739" rIns="0" bIns="0"/>
          <a:lstStyle>
            <a:lvl1pPr marL="0" marR="0" indent="0" algn="l" defTabSz="1218851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449"/>
              </a:spcBef>
              <a:buNone/>
              <a:defRPr sz="1467" b="0" i="0" spc="0">
                <a:solidFill>
                  <a:srgbClr val="797979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10063371" y="1924049"/>
            <a:ext cx="1884575" cy="1348979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10063371" y="3356374"/>
            <a:ext cx="1884575" cy="3258740"/>
          </a:xfrm>
          <a:prstGeom prst="rect">
            <a:avLst/>
          </a:prstGeom>
        </p:spPr>
        <p:txBody>
          <a:bodyPr lIns="0" tIns="60739" rIns="0" bIns="0"/>
          <a:lstStyle>
            <a:lvl1pPr marL="0" marR="0" indent="0" algn="l" defTabSz="1218851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449"/>
              </a:spcBef>
              <a:buNone/>
              <a:defRPr sz="1467" b="0" i="0" spc="0">
                <a:solidFill>
                  <a:srgbClr val="797979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8904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2" y="1444228"/>
            <a:ext cx="11708653" cy="2302670"/>
          </a:xfrm>
          <a:prstGeom prst="rect">
            <a:avLst/>
          </a:prstGeom>
          <a:ln>
            <a:noFill/>
          </a:ln>
        </p:spPr>
        <p:txBody>
          <a:bodyPr wrap="square" lIns="0" tIns="0" rIns="0" bIns="0" numCol="1" spcCol="40493" anchor="t">
            <a:noAutofit/>
          </a:bodyPr>
          <a:lstStyle>
            <a:lvl1pPr marL="0" marR="0" indent="0" algn="l" defTabSz="1218851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>
              <a:spcBef>
                <a:spcPts val="0"/>
              </a:spcBef>
              <a:buNone/>
              <a:defRPr sz="21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257098" indent="-257098">
              <a:spcBef>
                <a:spcPts val="1125"/>
              </a:spcBef>
              <a:buFont typeface=".AppleSystemUIFont" charset="-120"/>
              <a:buChar char="-"/>
              <a:defRPr sz="1733" b="0" i="0">
                <a:solidFill>
                  <a:srgbClr val="797979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6132311" y="4310064"/>
            <a:ext cx="5815635" cy="2305049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239294" y="4310063"/>
            <a:ext cx="5815635" cy="2305051"/>
          </a:xfrm>
          <a:prstGeom prst="rect">
            <a:avLst/>
          </a:prstGeom>
          <a:ln>
            <a:noFill/>
          </a:ln>
        </p:spPr>
        <p:txBody>
          <a:bodyPr wrap="square" lIns="0" tIns="0" rIns="0" bIns="0" numCol="1" spcCol="40493" anchor="t">
            <a:noAutofit/>
          </a:bodyPr>
          <a:lstStyle>
            <a:lvl1pPr marL="0" marR="0" indent="0" algn="l" defTabSz="1218851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>
              <a:spcBef>
                <a:spcPts val="0"/>
              </a:spcBef>
              <a:buNone/>
              <a:defRPr sz="21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257098" indent="-257098">
              <a:spcBef>
                <a:spcPts val="1125"/>
              </a:spcBef>
              <a:buFont typeface=".AppleSystemUIFont" charset="-120"/>
              <a:buChar char="-"/>
              <a:defRPr sz="1733" b="0" i="0">
                <a:solidFill>
                  <a:srgbClr val="797979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2" y="3830242"/>
            <a:ext cx="11708653" cy="396477"/>
          </a:xfrm>
          <a:prstGeom prst="rect">
            <a:avLst/>
          </a:prstGeom>
          <a:solidFill>
            <a:srgbClr val="575757"/>
          </a:solidFill>
        </p:spPr>
        <p:txBody>
          <a:bodyPr lIns="0" tIns="0" rIns="0" bIns="0" anchor="ctr"/>
          <a:lstStyle>
            <a:lvl1pPr marL="0" marR="0" indent="0" algn="ctr" defTabSz="1218851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39292" y="970360"/>
            <a:ext cx="11708653" cy="395288"/>
          </a:xfrm>
          <a:prstGeom prst="rect">
            <a:avLst/>
          </a:prstGeom>
          <a:solidFill>
            <a:srgbClr val="575757"/>
          </a:solidFill>
        </p:spPr>
        <p:txBody>
          <a:bodyPr lIns="0" tIns="0" rIns="0" bIns="0" anchor="ctr"/>
          <a:lstStyle>
            <a:lvl1pPr marL="0" marR="0" indent="0" algn="ctr" defTabSz="1218851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421374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239294" y="970360"/>
            <a:ext cx="3847724" cy="2776538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39294" y="3830242"/>
            <a:ext cx="3847724" cy="2784872"/>
          </a:xfrm>
          <a:prstGeom prst="rect">
            <a:avLst/>
          </a:prstGeom>
        </p:spPr>
        <p:txBody>
          <a:bodyPr lIns="0" tIns="60739" rIns="0" bIns="0"/>
          <a:lstStyle>
            <a:lvl1pPr marL="0" marR="0" indent="0" algn="l" defTabSz="1218851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67" b="0" i="0" spc="0" baseline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467" b="0" i="0" spc="0">
                <a:solidFill>
                  <a:srgbClr val="797979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8095458" y="970360"/>
            <a:ext cx="3846331" cy="2776538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 baseline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37" hasCustomPrompt="1"/>
          </p:nvPr>
        </p:nvSpPr>
        <p:spPr>
          <a:xfrm>
            <a:off x="4170352" y="970360"/>
            <a:ext cx="3846533" cy="2776538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4170352" y="3830242"/>
            <a:ext cx="3846533" cy="2784872"/>
          </a:xfrm>
          <a:prstGeom prst="rect">
            <a:avLst/>
          </a:prstGeom>
        </p:spPr>
        <p:txBody>
          <a:bodyPr lIns="0" tIns="60739" rIns="0" bIns="0"/>
          <a:lstStyle>
            <a:lvl1pPr marL="0" marR="0" indent="0" algn="l" defTabSz="1218851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67" b="0" i="0" spc="0" baseline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467" b="0" i="0" spc="0">
                <a:solidFill>
                  <a:srgbClr val="797979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8095458" y="3830242"/>
            <a:ext cx="3846331" cy="2784872"/>
          </a:xfrm>
          <a:prstGeom prst="rect">
            <a:avLst/>
          </a:prstGeom>
        </p:spPr>
        <p:txBody>
          <a:bodyPr lIns="0" tIns="60739" rIns="0" bIns="0"/>
          <a:lstStyle>
            <a:lvl1pPr marL="0" marR="0" indent="0" algn="l" defTabSz="1218851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67" b="0" i="0" spc="0" baseline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467" b="0" i="0" spc="0">
                <a:solidFill>
                  <a:srgbClr val="797979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32804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239292" y="970361"/>
            <a:ext cx="2865555" cy="1348977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39295" y="2397919"/>
            <a:ext cx="2865553" cy="1348979"/>
          </a:xfrm>
          <a:prstGeom prst="rect">
            <a:avLst/>
          </a:prstGeom>
        </p:spPr>
        <p:txBody>
          <a:bodyPr lIns="0" tIns="60739" rIns="0" bIns="0"/>
          <a:lstStyle>
            <a:lvl1pPr marL="0" marR="0" indent="0" algn="l" defTabSz="1218851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67" b="0" i="0" spc="0" baseline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467" b="0" i="0" spc="0">
                <a:solidFill>
                  <a:srgbClr val="797979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239292" y="3831056"/>
            <a:ext cx="2865555" cy="1348977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239295" y="5264188"/>
            <a:ext cx="2865553" cy="1348979"/>
          </a:xfrm>
          <a:prstGeom prst="rect">
            <a:avLst/>
          </a:prstGeom>
        </p:spPr>
        <p:txBody>
          <a:bodyPr lIns="0" tIns="60739" rIns="0" bIns="0"/>
          <a:lstStyle>
            <a:lvl1pPr marL="0" marR="0" indent="0" algn="l" defTabSz="1218851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67" b="0" i="0" spc="0" baseline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467" b="0" i="0" spc="0">
                <a:solidFill>
                  <a:srgbClr val="797979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3189373" y="972306"/>
            <a:ext cx="2865555" cy="1348977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189376" y="2399864"/>
            <a:ext cx="2865553" cy="1348979"/>
          </a:xfrm>
          <a:prstGeom prst="rect">
            <a:avLst/>
          </a:prstGeom>
        </p:spPr>
        <p:txBody>
          <a:bodyPr lIns="0" tIns="60739" rIns="0" bIns="0"/>
          <a:lstStyle>
            <a:lvl1pPr marL="0" marR="0" indent="0" algn="l" defTabSz="1218851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67" b="0" i="0" spc="0" baseline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467" b="0" i="0" spc="0">
                <a:solidFill>
                  <a:srgbClr val="797979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3189373" y="3833001"/>
            <a:ext cx="2865555" cy="1348977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3189376" y="5266133"/>
            <a:ext cx="2865553" cy="1348979"/>
          </a:xfrm>
          <a:prstGeom prst="rect">
            <a:avLst/>
          </a:prstGeom>
        </p:spPr>
        <p:txBody>
          <a:bodyPr lIns="0" tIns="60739" rIns="0" bIns="0"/>
          <a:lstStyle>
            <a:lvl1pPr marL="0" marR="0" indent="0" algn="l" defTabSz="1218851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67" b="0" i="0" spc="0" baseline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467" b="0" i="0" spc="0">
                <a:solidFill>
                  <a:srgbClr val="797979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6139455" y="970361"/>
            <a:ext cx="2865555" cy="1348977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139457" y="2397919"/>
            <a:ext cx="2865553" cy="1348979"/>
          </a:xfrm>
          <a:prstGeom prst="rect">
            <a:avLst/>
          </a:prstGeom>
        </p:spPr>
        <p:txBody>
          <a:bodyPr lIns="0" tIns="60739" rIns="0" bIns="0"/>
          <a:lstStyle>
            <a:lvl1pPr marL="0" marR="0" indent="0" algn="l" defTabSz="1218851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67" b="0" i="0" spc="0" baseline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467" b="0" i="0" spc="0">
                <a:solidFill>
                  <a:srgbClr val="797979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6139455" y="3831056"/>
            <a:ext cx="2865555" cy="1348977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6139457" y="5264188"/>
            <a:ext cx="2865553" cy="1348979"/>
          </a:xfrm>
          <a:prstGeom prst="rect">
            <a:avLst/>
          </a:prstGeom>
        </p:spPr>
        <p:txBody>
          <a:bodyPr lIns="0" tIns="60739" rIns="0" bIns="0"/>
          <a:lstStyle>
            <a:lvl1pPr marL="0" marR="0" indent="0" algn="l" defTabSz="1218851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67" b="0" i="0" spc="0" baseline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467" b="0" i="0" spc="0">
                <a:solidFill>
                  <a:srgbClr val="797979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9089536" y="970361"/>
            <a:ext cx="2865555" cy="1348977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9089539" y="2397919"/>
            <a:ext cx="2865553" cy="1348979"/>
          </a:xfrm>
          <a:prstGeom prst="rect">
            <a:avLst/>
          </a:prstGeom>
        </p:spPr>
        <p:txBody>
          <a:bodyPr lIns="0" tIns="60739" rIns="0" bIns="0"/>
          <a:lstStyle>
            <a:lvl1pPr marL="0" marR="0" indent="0" algn="l" defTabSz="1218851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67" b="0" i="0" spc="0" baseline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467" b="0" i="0" spc="0">
                <a:solidFill>
                  <a:srgbClr val="797979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35" hasCustomPrompt="1"/>
          </p:nvPr>
        </p:nvSpPr>
        <p:spPr>
          <a:xfrm>
            <a:off x="9089536" y="3831056"/>
            <a:ext cx="2865555" cy="1348977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9089539" y="5264188"/>
            <a:ext cx="2865553" cy="1348979"/>
          </a:xfrm>
          <a:prstGeom prst="rect">
            <a:avLst/>
          </a:prstGeom>
        </p:spPr>
        <p:txBody>
          <a:bodyPr lIns="0" tIns="60739" rIns="0" bIns="0"/>
          <a:lstStyle>
            <a:lvl1pPr marL="0" marR="0" indent="0" algn="l" defTabSz="1218851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67" b="0" i="0" spc="0" baseline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467" b="0" i="0" spc="0">
                <a:solidFill>
                  <a:srgbClr val="797979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0918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bold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9292" y="970360"/>
            <a:ext cx="11708653" cy="56447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1" rIns="68561" bIns="34281" rtlCol="0" anchor="ctr"/>
          <a:lstStyle/>
          <a:p>
            <a:pPr algn="ctr"/>
            <a:endParaRPr lang="en-US" sz="4266" dirty="0">
              <a:solidFill>
                <a:srgbClr val="FFFFFF"/>
              </a:solidFill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5021" y="3017045"/>
            <a:ext cx="10566400" cy="81915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999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pPr lvl="0"/>
            <a:r>
              <a:rPr lang="en-US" dirty="0"/>
              <a:t>Big bold number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25622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4 | 4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39311" y="1162050"/>
            <a:ext cx="28679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5" y="1162070"/>
            <a:ext cx="2867935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1870" rIns="323408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506"/>
              </a:spcBef>
              <a:spcAft>
                <a:spcPts val="506"/>
              </a:spcAft>
              <a:buNone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192503" indent="-19250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506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187011" y="1162050"/>
            <a:ext cx="28679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34711" y="1162050"/>
            <a:ext cx="28679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083601" y="1162050"/>
            <a:ext cx="28679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E8AF2AC-8C2F-7C49-AB41-23A08148C8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1E4256E5-BD97-694B-B8C0-19710078A82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21FD04C-5B1E-F740-9A95-E75159179F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85806" y="1162070"/>
            <a:ext cx="2867935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1870" rIns="323408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506"/>
              </a:spcBef>
              <a:spcAft>
                <a:spcPts val="506"/>
              </a:spcAft>
              <a:buNone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192503" indent="-19250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506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A9BEDE-6EA6-B641-A2B7-7DC407129A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34692" y="1162070"/>
            <a:ext cx="2867935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1870" rIns="323408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506"/>
              </a:spcBef>
              <a:spcAft>
                <a:spcPts val="506"/>
              </a:spcAft>
              <a:buNone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192503" indent="-19250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506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906A69E-6E24-0442-8585-94B0BAE678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82395" y="1162070"/>
            <a:ext cx="2867935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1870" rIns="323408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506"/>
              </a:spcBef>
              <a:spcAft>
                <a:spcPts val="506"/>
              </a:spcAft>
              <a:buNone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192503" indent="-19250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506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192606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4" y="970361"/>
            <a:ext cx="2865555" cy="1348977"/>
          </a:xfrm>
          <a:prstGeom prst="rect">
            <a:avLst/>
          </a:prstGeom>
          <a:solidFill>
            <a:srgbClr val="575757"/>
          </a:solidFill>
        </p:spPr>
        <p:txBody>
          <a:bodyPr lIns="60739" tIns="0" rIns="60739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999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 algn="ctr">
              <a:buNone/>
              <a:defRPr sz="1200" b="0" i="0" cap="all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X,XXX</a:t>
            </a:r>
          </a:p>
          <a:p>
            <a:pPr lvl="1"/>
            <a:r>
              <a:rPr lang="en-US" dirty="0"/>
              <a:t>Of X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189374" y="970361"/>
            <a:ext cx="8758572" cy="1348977"/>
          </a:xfrm>
          <a:prstGeom prst="rect">
            <a:avLst/>
          </a:prstGeom>
          <a:solidFill>
            <a:srgbClr val="EBEBEB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189374" y="2397919"/>
            <a:ext cx="8758572" cy="1348979"/>
          </a:xfrm>
          <a:prstGeom prst="rect">
            <a:avLst/>
          </a:prstGeom>
          <a:solidFill>
            <a:srgbClr val="EBEBEB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189374" y="3832006"/>
            <a:ext cx="8758572" cy="1347213"/>
          </a:xfrm>
          <a:prstGeom prst="rect">
            <a:avLst/>
          </a:prstGeom>
          <a:solidFill>
            <a:srgbClr val="EBEBEB"/>
          </a:solidFill>
        </p:spPr>
        <p:txBody>
          <a:bodyPr lIns="141724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189374" y="5261090"/>
            <a:ext cx="8758572" cy="1354022"/>
          </a:xfrm>
          <a:prstGeom prst="rect">
            <a:avLst/>
          </a:prstGeom>
          <a:solidFill>
            <a:srgbClr val="EBEBEB"/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39294" y="2404447"/>
            <a:ext cx="2865555" cy="1342451"/>
          </a:xfrm>
          <a:prstGeom prst="rect">
            <a:avLst/>
          </a:prstGeom>
          <a:solidFill>
            <a:srgbClr val="575757"/>
          </a:solidFill>
        </p:spPr>
        <p:txBody>
          <a:bodyPr lIns="60739" tIns="0" rIns="60739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999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 algn="ctr">
              <a:buNone/>
              <a:defRPr sz="1200" b="0" i="0" cap="all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X,XXX</a:t>
            </a:r>
          </a:p>
          <a:p>
            <a:pPr lvl="1"/>
            <a:r>
              <a:rPr lang="en-US" dirty="0"/>
              <a:t>Of X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239294" y="3832006"/>
            <a:ext cx="2865555" cy="1347213"/>
          </a:xfrm>
          <a:prstGeom prst="rect">
            <a:avLst/>
          </a:prstGeom>
          <a:solidFill>
            <a:srgbClr val="575757"/>
          </a:solidFill>
        </p:spPr>
        <p:txBody>
          <a:bodyPr lIns="60739" tIns="0" rIns="60739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999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 algn="ctr">
              <a:buNone/>
              <a:defRPr sz="1200" b="0" i="0" cap="all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X,XXX</a:t>
            </a:r>
          </a:p>
          <a:p>
            <a:pPr lvl="1"/>
            <a:r>
              <a:rPr lang="en-US" dirty="0"/>
              <a:t>Of X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39292" y="5261090"/>
            <a:ext cx="2865555" cy="1354022"/>
          </a:xfrm>
          <a:prstGeom prst="rect">
            <a:avLst/>
          </a:prstGeom>
          <a:solidFill>
            <a:srgbClr val="575757"/>
          </a:solidFill>
        </p:spPr>
        <p:txBody>
          <a:bodyPr lIns="60739" tIns="0" rIns="60739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999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 algn="ctr">
              <a:buNone/>
              <a:defRPr sz="1200" b="0" i="0" cap="all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X,XXX</a:t>
            </a:r>
          </a:p>
          <a:p>
            <a:pPr lvl="1"/>
            <a:r>
              <a:rPr lang="en-US" dirty="0"/>
              <a:t>Of X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08581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970361"/>
            <a:ext cx="7777593" cy="134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tx2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8095459" y="970361"/>
            <a:ext cx="1883386" cy="1348977"/>
          </a:xfrm>
          <a:prstGeom prst="rect">
            <a:avLst/>
          </a:prstGeom>
          <a:solidFill>
            <a:srgbClr val="575757"/>
          </a:solidFill>
        </p:spPr>
        <p:txBody>
          <a:bodyPr lIns="60739" tIns="0" rIns="60739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999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 algn="ctr">
              <a:buNone/>
              <a:defRPr sz="1200" b="0" i="0" cap="all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X,XXX</a:t>
            </a:r>
          </a:p>
          <a:p>
            <a:pPr lvl="1"/>
            <a:r>
              <a:rPr lang="en-US" dirty="0"/>
              <a:t>Of X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0063370" y="970361"/>
            <a:ext cx="1884575" cy="1348977"/>
          </a:xfrm>
          <a:prstGeom prst="rect">
            <a:avLst/>
          </a:prstGeom>
          <a:solidFill>
            <a:srgbClr val="575757"/>
          </a:solidFill>
        </p:spPr>
        <p:txBody>
          <a:bodyPr lIns="60739" tIns="0" rIns="60739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999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 algn="ctr">
              <a:buNone/>
              <a:defRPr sz="1200" b="0" i="0" cap="all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X,XXX</a:t>
            </a:r>
          </a:p>
          <a:p>
            <a:pPr lvl="1"/>
            <a:r>
              <a:rPr lang="en-US" dirty="0"/>
              <a:t>Of X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239293" y="2397921"/>
            <a:ext cx="7777593" cy="134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tx2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8095459" y="2397920"/>
            <a:ext cx="1883386" cy="1348977"/>
          </a:xfrm>
          <a:prstGeom prst="rect">
            <a:avLst/>
          </a:prstGeom>
          <a:solidFill>
            <a:srgbClr val="575757"/>
          </a:solidFill>
        </p:spPr>
        <p:txBody>
          <a:bodyPr lIns="60739" tIns="0" rIns="60739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999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 algn="ctr">
              <a:buNone/>
              <a:defRPr sz="1200" b="0" i="0" cap="all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X,XXX</a:t>
            </a:r>
          </a:p>
          <a:p>
            <a:pPr lvl="1"/>
            <a:r>
              <a:rPr lang="en-US" dirty="0"/>
              <a:t>Of X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10063370" y="2397920"/>
            <a:ext cx="1884575" cy="1348977"/>
          </a:xfrm>
          <a:prstGeom prst="rect">
            <a:avLst/>
          </a:prstGeom>
          <a:solidFill>
            <a:srgbClr val="575757"/>
          </a:solidFill>
        </p:spPr>
        <p:txBody>
          <a:bodyPr lIns="60739" tIns="0" rIns="60739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999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 algn="ctr">
              <a:buNone/>
              <a:defRPr sz="1200" b="0" i="0" cap="all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X,XXX</a:t>
            </a:r>
          </a:p>
          <a:p>
            <a:pPr lvl="1"/>
            <a:r>
              <a:rPr lang="en-US" dirty="0"/>
              <a:t>Of X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239293" y="3830243"/>
            <a:ext cx="7777593" cy="134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tx2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8095459" y="3830243"/>
            <a:ext cx="1883386" cy="1348977"/>
          </a:xfrm>
          <a:prstGeom prst="rect">
            <a:avLst/>
          </a:prstGeom>
          <a:solidFill>
            <a:srgbClr val="575757"/>
          </a:solidFill>
        </p:spPr>
        <p:txBody>
          <a:bodyPr lIns="60739" tIns="0" rIns="60739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999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 algn="ctr">
              <a:buNone/>
              <a:defRPr sz="1200" b="0" i="0" cap="all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X,XXX</a:t>
            </a:r>
          </a:p>
          <a:p>
            <a:pPr lvl="1"/>
            <a:r>
              <a:rPr lang="en-US" dirty="0"/>
              <a:t>Of X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10063370" y="3830242"/>
            <a:ext cx="1884575" cy="1348976"/>
          </a:xfrm>
          <a:prstGeom prst="rect">
            <a:avLst/>
          </a:prstGeom>
          <a:solidFill>
            <a:srgbClr val="575757"/>
          </a:solidFill>
        </p:spPr>
        <p:txBody>
          <a:bodyPr lIns="60739" tIns="0" rIns="60739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999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 algn="ctr">
              <a:buNone/>
              <a:defRPr sz="1200" b="0" i="0" cap="all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X,XXX</a:t>
            </a:r>
          </a:p>
          <a:p>
            <a:pPr lvl="1"/>
            <a:r>
              <a:rPr lang="en-US" dirty="0"/>
              <a:t>Of X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44" hasCustomPrompt="1"/>
          </p:nvPr>
        </p:nvSpPr>
        <p:spPr>
          <a:xfrm>
            <a:off x="239294" y="5266137"/>
            <a:ext cx="7777593" cy="134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tx2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8095460" y="5266136"/>
            <a:ext cx="1883386" cy="1348977"/>
          </a:xfrm>
          <a:prstGeom prst="rect">
            <a:avLst/>
          </a:prstGeom>
          <a:solidFill>
            <a:srgbClr val="575757"/>
          </a:solidFill>
        </p:spPr>
        <p:txBody>
          <a:bodyPr lIns="60739" tIns="0" rIns="60739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999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 algn="ctr">
              <a:buNone/>
              <a:defRPr sz="1200" b="0" i="0" cap="all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X,XXX</a:t>
            </a:r>
          </a:p>
          <a:p>
            <a:pPr lvl="1"/>
            <a:r>
              <a:rPr lang="en-US" dirty="0"/>
              <a:t>Of X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10063371" y="5266136"/>
            <a:ext cx="1884575" cy="1348977"/>
          </a:xfrm>
          <a:prstGeom prst="rect">
            <a:avLst/>
          </a:prstGeom>
          <a:solidFill>
            <a:srgbClr val="575757"/>
          </a:solidFill>
        </p:spPr>
        <p:txBody>
          <a:bodyPr lIns="60739" tIns="0" rIns="60739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999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 algn="ctr">
              <a:buNone/>
              <a:defRPr sz="1200" b="0" i="0" cap="all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X,XXX</a:t>
            </a:r>
          </a:p>
          <a:p>
            <a:pPr lvl="1"/>
            <a:r>
              <a:rPr lang="en-US" dirty="0"/>
              <a:t>Of X</a:t>
            </a:r>
          </a:p>
        </p:txBody>
      </p:sp>
    </p:spTree>
    <p:extLst>
      <p:ext uri="{BB962C8B-B14F-4D97-AF65-F5344CB8AC3E}">
        <p14:creationId xmlns:p14="http://schemas.microsoft.com/office/powerpoint/2010/main" val="20556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970361"/>
            <a:ext cx="5815636" cy="134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tx2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8095459" y="970361"/>
            <a:ext cx="1883386" cy="1348977"/>
          </a:xfrm>
          <a:prstGeom prst="rect">
            <a:avLst/>
          </a:prstGeom>
          <a:solidFill>
            <a:srgbClr val="575757"/>
          </a:solidFill>
        </p:spPr>
        <p:txBody>
          <a:bodyPr lIns="60739" tIns="0" rIns="60739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999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 algn="ctr">
              <a:buNone/>
              <a:defRPr sz="1200" b="0" i="0" cap="all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X,XXX</a:t>
            </a:r>
          </a:p>
          <a:p>
            <a:pPr lvl="1"/>
            <a:r>
              <a:rPr lang="en-US" dirty="0"/>
              <a:t>Of X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0063370" y="970361"/>
            <a:ext cx="1884575" cy="1348977"/>
          </a:xfrm>
          <a:prstGeom prst="rect">
            <a:avLst/>
          </a:prstGeom>
          <a:solidFill>
            <a:srgbClr val="575757"/>
          </a:solidFill>
        </p:spPr>
        <p:txBody>
          <a:bodyPr lIns="60739" tIns="0" rIns="60739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999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 algn="ctr">
              <a:buNone/>
              <a:defRPr sz="1200" b="0" i="0" cap="all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X,XXX</a:t>
            </a:r>
          </a:p>
          <a:p>
            <a:pPr lvl="1"/>
            <a:r>
              <a:rPr lang="en-US" dirty="0"/>
              <a:t>Of X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239293" y="2397921"/>
            <a:ext cx="5815636" cy="134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tx2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8095459" y="2397920"/>
            <a:ext cx="1883386" cy="1348977"/>
          </a:xfrm>
          <a:prstGeom prst="rect">
            <a:avLst/>
          </a:prstGeom>
          <a:solidFill>
            <a:srgbClr val="575757"/>
          </a:solidFill>
        </p:spPr>
        <p:txBody>
          <a:bodyPr lIns="60739" tIns="0" rIns="60739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999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 algn="ctr">
              <a:buNone/>
              <a:defRPr sz="1200" b="0" i="0" cap="all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X,XXX</a:t>
            </a:r>
          </a:p>
          <a:p>
            <a:pPr lvl="1"/>
            <a:r>
              <a:rPr lang="en-US" dirty="0"/>
              <a:t>Of X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10063370" y="2397920"/>
            <a:ext cx="1884575" cy="1348977"/>
          </a:xfrm>
          <a:prstGeom prst="rect">
            <a:avLst/>
          </a:prstGeom>
          <a:solidFill>
            <a:srgbClr val="575757"/>
          </a:solidFill>
        </p:spPr>
        <p:txBody>
          <a:bodyPr lIns="60739" tIns="0" rIns="60739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999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 algn="ctr">
              <a:buNone/>
              <a:defRPr sz="1200" b="0" i="0" cap="all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X,XXX</a:t>
            </a:r>
          </a:p>
          <a:p>
            <a:pPr lvl="1"/>
            <a:r>
              <a:rPr lang="en-US" dirty="0"/>
              <a:t>Of X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239293" y="3830243"/>
            <a:ext cx="5815636" cy="134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tx2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8095459" y="3830243"/>
            <a:ext cx="1883386" cy="1348977"/>
          </a:xfrm>
          <a:prstGeom prst="rect">
            <a:avLst/>
          </a:prstGeom>
          <a:solidFill>
            <a:srgbClr val="575757"/>
          </a:solidFill>
        </p:spPr>
        <p:txBody>
          <a:bodyPr lIns="60739" tIns="0" rIns="60739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999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 algn="ctr">
              <a:buNone/>
              <a:defRPr sz="1200" b="0" i="0" cap="all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X,XXX</a:t>
            </a:r>
          </a:p>
          <a:p>
            <a:pPr lvl="1"/>
            <a:r>
              <a:rPr lang="en-US" dirty="0"/>
              <a:t>Of X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10063370" y="3830242"/>
            <a:ext cx="1884575" cy="1348976"/>
          </a:xfrm>
          <a:prstGeom prst="rect">
            <a:avLst/>
          </a:prstGeom>
          <a:solidFill>
            <a:srgbClr val="575757"/>
          </a:solidFill>
        </p:spPr>
        <p:txBody>
          <a:bodyPr lIns="60739" tIns="0" rIns="60739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999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 algn="ctr">
              <a:buNone/>
              <a:defRPr sz="1200" b="0" i="0" cap="all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X,XXX</a:t>
            </a:r>
          </a:p>
          <a:p>
            <a:pPr lvl="1"/>
            <a:r>
              <a:rPr lang="en-US" dirty="0"/>
              <a:t>Of X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44" hasCustomPrompt="1"/>
          </p:nvPr>
        </p:nvSpPr>
        <p:spPr>
          <a:xfrm>
            <a:off x="239295" y="5266137"/>
            <a:ext cx="5815636" cy="134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1232" tIns="0" rIns="0" bIns="0" anchor="ctr"/>
          <a:lstStyle>
            <a:lvl1pPr marL="0" marR="0" indent="0" algn="l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933" b="0" i="0" spc="0" baseline="0">
                <a:solidFill>
                  <a:schemeClr val="tx2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8095460" y="5266136"/>
            <a:ext cx="1883386" cy="1348977"/>
          </a:xfrm>
          <a:prstGeom prst="rect">
            <a:avLst/>
          </a:prstGeom>
          <a:solidFill>
            <a:srgbClr val="575757"/>
          </a:solidFill>
        </p:spPr>
        <p:txBody>
          <a:bodyPr lIns="60739" tIns="0" rIns="60739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999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 algn="ctr">
              <a:buNone/>
              <a:defRPr sz="1200" b="0" i="0" cap="all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X,XXX</a:t>
            </a:r>
          </a:p>
          <a:p>
            <a:pPr lvl="1"/>
            <a:r>
              <a:rPr lang="en-US" dirty="0"/>
              <a:t>Of X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10063371" y="5266136"/>
            <a:ext cx="1884575" cy="1348977"/>
          </a:xfrm>
          <a:prstGeom prst="rect">
            <a:avLst/>
          </a:prstGeom>
          <a:solidFill>
            <a:srgbClr val="575757"/>
          </a:solidFill>
        </p:spPr>
        <p:txBody>
          <a:bodyPr lIns="60739" tIns="0" rIns="60739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999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 algn="ctr">
              <a:buNone/>
              <a:defRPr sz="1200" b="0" i="0" cap="all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X,XXX</a:t>
            </a:r>
          </a:p>
          <a:p>
            <a:pPr lvl="1"/>
            <a:r>
              <a:rPr lang="en-US" dirty="0"/>
              <a:t>Of X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6132311" y="970361"/>
            <a:ext cx="1883386" cy="1348977"/>
          </a:xfrm>
          <a:prstGeom prst="rect">
            <a:avLst/>
          </a:prstGeom>
          <a:solidFill>
            <a:srgbClr val="575757"/>
          </a:solidFill>
        </p:spPr>
        <p:txBody>
          <a:bodyPr lIns="60739" tIns="0" rIns="60739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999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 algn="ctr">
              <a:buNone/>
              <a:defRPr sz="1200" b="0" i="0" cap="all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X,XXX</a:t>
            </a:r>
          </a:p>
          <a:p>
            <a:pPr lvl="1"/>
            <a:r>
              <a:rPr lang="en-US" dirty="0"/>
              <a:t>Of X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48" hasCustomPrompt="1"/>
          </p:nvPr>
        </p:nvSpPr>
        <p:spPr>
          <a:xfrm>
            <a:off x="6132311" y="2397920"/>
            <a:ext cx="1883386" cy="1348977"/>
          </a:xfrm>
          <a:prstGeom prst="rect">
            <a:avLst/>
          </a:prstGeom>
          <a:solidFill>
            <a:srgbClr val="575757"/>
          </a:solidFill>
        </p:spPr>
        <p:txBody>
          <a:bodyPr lIns="60739" tIns="0" rIns="60739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999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 algn="ctr">
              <a:buNone/>
              <a:defRPr sz="1200" b="0" i="0" cap="all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X,XXX</a:t>
            </a:r>
          </a:p>
          <a:p>
            <a:pPr lvl="1"/>
            <a:r>
              <a:rPr lang="en-US" dirty="0"/>
              <a:t>Of X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9" hasCustomPrompt="1"/>
          </p:nvPr>
        </p:nvSpPr>
        <p:spPr>
          <a:xfrm>
            <a:off x="6132311" y="3830243"/>
            <a:ext cx="1883386" cy="1348977"/>
          </a:xfrm>
          <a:prstGeom prst="rect">
            <a:avLst/>
          </a:prstGeom>
          <a:solidFill>
            <a:srgbClr val="575757"/>
          </a:solidFill>
        </p:spPr>
        <p:txBody>
          <a:bodyPr lIns="60739" tIns="0" rIns="60739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999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 algn="ctr">
              <a:buNone/>
              <a:defRPr sz="1200" b="0" i="0" cap="all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X,XXX</a:t>
            </a:r>
          </a:p>
          <a:p>
            <a:pPr lvl="1"/>
            <a:r>
              <a:rPr lang="en-US" dirty="0"/>
              <a:t>Of X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50" hasCustomPrompt="1"/>
          </p:nvPr>
        </p:nvSpPr>
        <p:spPr>
          <a:xfrm>
            <a:off x="6132312" y="5266136"/>
            <a:ext cx="1883386" cy="1348977"/>
          </a:xfrm>
          <a:prstGeom prst="rect">
            <a:avLst/>
          </a:prstGeom>
          <a:solidFill>
            <a:srgbClr val="575757"/>
          </a:solidFill>
        </p:spPr>
        <p:txBody>
          <a:bodyPr lIns="60739" tIns="0" rIns="60739" bIns="0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999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0" indent="0" algn="ctr">
              <a:buNone/>
              <a:defRPr sz="1200" b="0" i="0" cap="all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X,XXX</a:t>
            </a:r>
          </a:p>
          <a:p>
            <a:pPr lvl="1"/>
            <a:r>
              <a:rPr lang="en-US" dirty="0"/>
              <a:t>Of X</a:t>
            </a:r>
          </a:p>
        </p:txBody>
      </p:sp>
    </p:spTree>
    <p:extLst>
      <p:ext uri="{BB962C8B-B14F-4D97-AF65-F5344CB8AC3E}">
        <p14:creationId xmlns:p14="http://schemas.microsoft.com/office/powerpoint/2010/main" val="208216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x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239292" y="970360"/>
            <a:ext cx="2865555" cy="2776538"/>
          </a:xfrm>
          <a:prstGeom prst="rect">
            <a:avLst/>
          </a:prstGeom>
          <a:solidFill>
            <a:srgbClr val="EBEBEB"/>
          </a:solidFill>
        </p:spPr>
        <p:txBody>
          <a:bodyPr lIns="50616" tIns="50616" rIns="50616" bIns="50616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189373" y="970360"/>
            <a:ext cx="2865555" cy="2776538"/>
          </a:xfrm>
          <a:prstGeom prst="rect">
            <a:avLst/>
          </a:prstGeom>
          <a:solidFill>
            <a:srgbClr val="EBEBEB"/>
          </a:solidFill>
        </p:spPr>
        <p:txBody>
          <a:bodyPr lIns="50616" tIns="50616" rIns="50616" bIns="50616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132311" y="970360"/>
            <a:ext cx="2865555" cy="2776538"/>
          </a:xfrm>
          <a:prstGeom prst="rect">
            <a:avLst/>
          </a:prstGeom>
          <a:solidFill>
            <a:srgbClr val="EBEBEB"/>
          </a:solidFill>
        </p:spPr>
        <p:txBody>
          <a:bodyPr lIns="50616" tIns="50616" rIns="50616" bIns="50616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9081201" y="970360"/>
            <a:ext cx="2866746" cy="2776538"/>
          </a:xfrm>
          <a:prstGeom prst="rect">
            <a:avLst/>
          </a:prstGeom>
          <a:solidFill>
            <a:srgbClr val="EBEBEB"/>
          </a:solidFill>
        </p:spPr>
        <p:txBody>
          <a:bodyPr lIns="50616" tIns="50616" rIns="50616" bIns="50616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239292" y="3830242"/>
            <a:ext cx="2865555" cy="2784871"/>
          </a:xfrm>
          <a:prstGeom prst="rect">
            <a:avLst/>
          </a:prstGeom>
          <a:solidFill>
            <a:srgbClr val="EBEBEB"/>
          </a:solidFill>
        </p:spPr>
        <p:txBody>
          <a:bodyPr lIns="50616" tIns="50616" rIns="50616" bIns="50616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189373" y="3830242"/>
            <a:ext cx="2865555" cy="2784871"/>
          </a:xfrm>
          <a:prstGeom prst="rect">
            <a:avLst/>
          </a:prstGeom>
          <a:solidFill>
            <a:srgbClr val="EBEBEB"/>
          </a:solidFill>
        </p:spPr>
        <p:txBody>
          <a:bodyPr lIns="50616" tIns="50616" rIns="50616" bIns="50616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132311" y="3830242"/>
            <a:ext cx="2865555" cy="2784872"/>
          </a:xfrm>
          <a:prstGeom prst="rect">
            <a:avLst/>
          </a:prstGeom>
          <a:solidFill>
            <a:srgbClr val="EBEBEB"/>
          </a:solidFill>
        </p:spPr>
        <p:txBody>
          <a:bodyPr lIns="50616" tIns="50616" rIns="50616" bIns="50616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9081201" y="3830242"/>
            <a:ext cx="2866746" cy="2784872"/>
          </a:xfrm>
          <a:prstGeom prst="rect">
            <a:avLst/>
          </a:prstGeom>
          <a:solidFill>
            <a:srgbClr val="EBEBEB"/>
          </a:solidFill>
        </p:spPr>
        <p:txBody>
          <a:bodyPr lIns="50616" tIns="50616" rIns="50616" bIns="50616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56477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x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239292" y="970360"/>
            <a:ext cx="2865555" cy="1828800"/>
          </a:xfrm>
          <a:prstGeom prst="rect">
            <a:avLst/>
          </a:prstGeom>
          <a:solidFill>
            <a:srgbClr val="EBEBEB"/>
          </a:solidFill>
        </p:spPr>
        <p:txBody>
          <a:bodyPr lIns="50616" tIns="50616" rIns="50616" bIns="50616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189373" y="970360"/>
            <a:ext cx="2865555" cy="1828800"/>
          </a:xfrm>
          <a:prstGeom prst="rect">
            <a:avLst/>
          </a:prstGeom>
          <a:solidFill>
            <a:srgbClr val="EBEBEB"/>
          </a:solidFill>
        </p:spPr>
        <p:txBody>
          <a:bodyPr lIns="50616" tIns="50616" rIns="50616" bIns="50616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132311" y="970360"/>
            <a:ext cx="2865555" cy="1828800"/>
          </a:xfrm>
          <a:prstGeom prst="rect">
            <a:avLst/>
          </a:prstGeom>
          <a:solidFill>
            <a:srgbClr val="EBEBEB"/>
          </a:solidFill>
        </p:spPr>
        <p:txBody>
          <a:bodyPr lIns="50616" tIns="50616" rIns="50616" bIns="50616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9081202" y="970360"/>
            <a:ext cx="2866744" cy="1828800"/>
          </a:xfrm>
          <a:prstGeom prst="rect">
            <a:avLst/>
          </a:prstGeom>
          <a:solidFill>
            <a:srgbClr val="EBEBEB"/>
          </a:solidFill>
        </p:spPr>
        <p:txBody>
          <a:bodyPr lIns="50616" tIns="50616" rIns="50616" bIns="50616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239292" y="2871788"/>
            <a:ext cx="2865555" cy="1828800"/>
          </a:xfrm>
          <a:prstGeom prst="rect">
            <a:avLst/>
          </a:prstGeom>
          <a:solidFill>
            <a:srgbClr val="EBEBEB"/>
          </a:solidFill>
        </p:spPr>
        <p:txBody>
          <a:bodyPr lIns="50616" tIns="50616" rIns="50616" bIns="50616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189373" y="2871788"/>
            <a:ext cx="2865555" cy="1828800"/>
          </a:xfrm>
          <a:prstGeom prst="rect">
            <a:avLst/>
          </a:prstGeom>
          <a:solidFill>
            <a:srgbClr val="EBEBEB"/>
          </a:solidFill>
        </p:spPr>
        <p:txBody>
          <a:bodyPr lIns="50616" tIns="50616" rIns="50616" bIns="50616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132311" y="2871788"/>
            <a:ext cx="2865555" cy="1828800"/>
          </a:xfrm>
          <a:prstGeom prst="rect">
            <a:avLst/>
          </a:prstGeom>
          <a:solidFill>
            <a:srgbClr val="EBEBEB"/>
          </a:solidFill>
        </p:spPr>
        <p:txBody>
          <a:bodyPr lIns="50616" tIns="50616" rIns="50616" bIns="50616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9081202" y="2871788"/>
            <a:ext cx="2866744" cy="1828800"/>
          </a:xfrm>
          <a:prstGeom prst="rect">
            <a:avLst/>
          </a:prstGeom>
          <a:solidFill>
            <a:srgbClr val="EBEBEB"/>
          </a:solidFill>
        </p:spPr>
        <p:txBody>
          <a:bodyPr lIns="50616" tIns="50616" rIns="50616" bIns="50616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239294" y="4783931"/>
            <a:ext cx="2865555" cy="1828800"/>
          </a:xfrm>
          <a:prstGeom prst="rect">
            <a:avLst/>
          </a:prstGeom>
          <a:solidFill>
            <a:srgbClr val="EBEBEB"/>
          </a:solidFill>
        </p:spPr>
        <p:txBody>
          <a:bodyPr lIns="50616" tIns="50616" rIns="50616" bIns="50616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189373" y="4783931"/>
            <a:ext cx="2865555" cy="1828800"/>
          </a:xfrm>
          <a:prstGeom prst="rect">
            <a:avLst/>
          </a:prstGeom>
          <a:solidFill>
            <a:srgbClr val="EBEBEB"/>
          </a:solidFill>
        </p:spPr>
        <p:txBody>
          <a:bodyPr lIns="50616" tIns="50616" rIns="50616" bIns="50616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132311" y="4783931"/>
            <a:ext cx="2865555" cy="1828800"/>
          </a:xfrm>
          <a:prstGeom prst="rect">
            <a:avLst/>
          </a:prstGeom>
          <a:solidFill>
            <a:srgbClr val="EBEBEB"/>
          </a:solidFill>
        </p:spPr>
        <p:txBody>
          <a:bodyPr lIns="50616" tIns="50616" rIns="50616" bIns="50616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9081202" y="4783931"/>
            <a:ext cx="2866744" cy="1828800"/>
          </a:xfrm>
          <a:prstGeom prst="rect">
            <a:avLst/>
          </a:prstGeom>
          <a:solidFill>
            <a:srgbClr val="EBEBEB"/>
          </a:solidFill>
        </p:spPr>
        <p:txBody>
          <a:bodyPr lIns="50616" tIns="50616" rIns="50616" bIns="50616" anchor="ctr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solidFill>
                  <a:srgbClr val="575757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521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6132311" y="1444228"/>
            <a:ext cx="5815635" cy="5170884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132311" y="970360"/>
            <a:ext cx="5815635" cy="395288"/>
          </a:xfrm>
          <a:prstGeom prst="rect">
            <a:avLst/>
          </a:prstGeom>
          <a:solidFill>
            <a:srgbClr val="575757"/>
          </a:solidFill>
        </p:spPr>
        <p:txBody>
          <a:bodyPr lIns="0" tIns="0" rIns="0" bIns="0" anchor="ctr"/>
          <a:lstStyle>
            <a:lvl1pPr marL="0" marR="0" indent="0" algn="ctr" defTabSz="1218851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239294" y="1444229"/>
            <a:ext cx="5815635" cy="5170883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4" y="970360"/>
            <a:ext cx="5815635" cy="395288"/>
          </a:xfrm>
          <a:prstGeom prst="rect">
            <a:avLst/>
          </a:prstGeom>
          <a:solidFill>
            <a:srgbClr val="575757"/>
          </a:solidFill>
        </p:spPr>
        <p:txBody>
          <a:bodyPr lIns="0" tIns="0" rIns="0" bIns="0" anchor="ctr"/>
          <a:lstStyle>
            <a:lvl1pPr marL="0" marR="0" indent="0" algn="ctr" defTabSz="1218851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 sz="1733" b="0" i="0" spc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7718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39292" y="970359"/>
            <a:ext cx="11708653" cy="5644754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8972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6131121" y="970360"/>
            <a:ext cx="5816826" cy="564475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40995" y="970359"/>
            <a:ext cx="5813933" cy="5644754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31467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8100222" y="970360"/>
            <a:ext cx="3847724" cy="564475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4" y="970359"/>
            <a:ext cx="3847724" cy="5644754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170352" y="970359"/>
            <a:ext cx="3846533" cy="5644754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63830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9081201" y="970359"/>
            <a:ext cx="2866746" cy="5644754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2" y="970359"/>
            <a:ext cx="5815635" cy="5644754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132311" y="970360"/>
            <a:ext cx="2865555" cy="5644751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9247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5 | 2 columns text,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162070"/>
            <a:ext cx="5815635" cy="545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43741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506"/>
              </a:spcBef>
              <a:buNone/>
              <a:defRPr sz="163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256663" indent="-25666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63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9675084-ABFC-5644-8BF0-1DF724731B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2312" y="1162070"/>
            <a:ext cx="5815635" cy="545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43741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506"/>
              </a:spcBef>
              <a:buNone/>
              <a:defRPr sz="163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256663" indent="-25666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63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7214B39-6A39-1F4D-B126-83115BDF56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AEF9D5D-E0AB-584D-ACE2-FC6B98F4473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5964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alt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6132311" y="970360"/>
            <a:ext cx="5815635" cy="5644754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4" y="970360"/>
            <a:ext cx="5815635" cy="2776538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239294" y="3830242"/>
            <a:ext cx="5815635" cy="278487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53752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2" y="970360"/>
            <a:ext cx="5815635" cy="2776538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239295" y="3830242"/>
            <a:ext cx="5815633" cy="278487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32311" y="970360"/>
            <a:ext cx="5815635" cy="2776538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132312" y="3830242"/>
            <a:ext cx="5815633" cy="278487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25733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4" y="970360"/>
            <a:ext cx="3847724" cy="2776538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239294" y="3830242"/>
            <a:ext cx="3847724" cy="278487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170353" y="970360"/>
            <a:ext cx="7777593" cy="2776538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4170353" y="3830242"/>
            <a:ext cx="7777593" cy="278487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65089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lt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239292" y="970361"/>
            <a:ext cx="11708653" cy="1348977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239294" y="2397919"/>
            <a:ext cx="11708653" cy="1348979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239292" y="3833531"/>
            <a:ext cx="11708653" cy="1345689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239292" y="5261090"/>
            <a:ext cx="11708653" cy="1354023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16341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241233" y="970360"/>
            <a:ext cx="5813693" cy="5644754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9082394" y="970360"/>
            <a:ext cx="2865552" cy="2776538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082394" y="3830242"/>
            <a:ext cx="2865552" cy="278487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6132311" y="970360"/>
            <a:ext cx="2865555" cy="2776538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6132311" y="3830242"/>
            <a:ext cx="2865555" cy="278487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69771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239294" y="970360"/>
            <a:ext cx="3847724" cy="5644754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8095460" y="970360"/>
            <a:ext cx="3852487" cy="2776538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8095460" y="3830242"/>
            <a:ext cx="3852487" cy="278487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4170352" y="970360"/>
            <a:ext cx="3846533" cy="2776538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4170353" y="3830242"/>
            <a:ext cx="3846533" cy="278487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7846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4" y="970360"/>
            <a:ext cx="3847724" cy="182880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239294" y="2876551"/>
            <a:ext cx="3847724" cy="1824038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239294" y="4783933"/>
            <a:ext cx="3847724" cy="1831181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4170352" y="970360"/>
            <a:ext cx="3847724" cy="182880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4170352" y="2876551"/>
            <a:ext cx="3847724" cy="1824038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4170352" y="4783933"/>
            <a:ext cx="3847724" cy="1831181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8101413" y="970360"/>
            <a:ext cx="3847724" cy="182880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8101413" y="2876551"/>
            <a:ext cx="3847724" cy="1824038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8101413" y="4783933"/>
            <a:ext cx="3847724" cy="1831181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427222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2" y="970360"/>
            <a:ext cx="2865555" cy="182880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239292" y="2876551"/>
            <a:ext cx="2865555" cy="1824038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239292" y="4783933"/>
            <a:ext cx="2865555" cy="1831181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9081202" y="970360"/>
            <a:ext cx="2866746" cy="5644754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3189373" y="970360"/>
            <a:ext cx="2865555" cy="182880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3189373" y="2876551"/>
            <a:ext cx="2865555" cy="1824038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3189373" y="4783933"/>
            <a:ext cx="2865555" cy="1831181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6132311" y="970360"/>
            <a:ext cx="2865555" cy="182880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4" hasCustomPrompt="1"/>
          </p:nvPr>
        </p:nvSpPr>
        <p:spPr>
          <a:xfrm>
            <a:off x="6132311" y="2876551"/>
            <a:ext cx="2865555" cy="1824038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5" hasCustomPrompt="1"/>
          </p:nvPr>
        </p:nvSpPr>
        <p:spPr>
          <a:xfrm>
            <a:off x="6132311" y="4783933"/>
            <a:ext cx="2865555" cy="1831181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64421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2" y="970360"/>
            <a:ext cx="2865555" cy="182880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239292" y="2876551"/>
            <a:ext cx="2865555" cy="1824038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239292" y="4783933"/>
            <a:ext cx="2865555" cy="1831181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3189373" y="970360"/>
            <a:ext cx="2865555" cy="182880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3189373" y="2876551"/>
            <a:ext cx="2865555" cy="1824038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3189373" y="4783933"/>
            <a:ext cx="2865555" cy="1831181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6132311" y="970360"/>
            <a:ext cx="2865555" cy="182880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34" hasCustomPrompt="1"/>
          </p:nvPr>
        </p:nvSpPr>
        <p:spPr>
          <a:xfrm>
            <a:off x="6132311" y="2876551"/>
            <a:ext cx="2865555" cy="1824038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35" hasCustomPrompt="1"/>
          </p:nvPr>
        </p:nvSpPr>
        <p:spPr>
          <a:xfrm>
            <a:off x="6132311" y="4783933"/>
            <a:ext cx="2865555" cy="1831181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36" hasCustomPrompt="1"/>
          </p:nvPr>
        </p:nvSpPr>
        <p:spPr>
          <a:xfrm>
            <a:off x="9081200" y="970360"/>
            <a:ext cx="2865555" cy="182880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37" hasCustomPrompt="1"/>
          </p:nvPr>
        </p:nvSpPr>
        <p:spPr>
          <a:xfrm>
            <a:off x="9081200" y="2876551"/>
            <a:ext cx="2865555" cy="1824038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38" hasCustomPrompt="1"/>
          </p:nvPr>
        </p:nvSpPr>
        <p:spPr>
          <a:xfrm>
            <a:off x="9081200" y="4783933"/>
            <a:ext cx="2865555" cy="1831181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7473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2" y="970361"/>
            <a:ext cx="2865555" cy="1348977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239292" y="2397919"/>
            <a:ext cx="2865555" cy="1348979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239292" y="5263754"/>
            <a:ext cx="2865555" cy="1351359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239294" y="3830243"/>
            <a:ext cx="2865555" cy="1348977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9294" y="277259"/>
            <a:ext cx="5815635" cy="533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2pPr>
          </a:lstStyle>
          <a:p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3189372" y="970361"/>
            <a:ext cx="2865555" cy="1348977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34" hasCustomPrompt="1"/>
          </p:nvPr>
        </p:nvSpPr>
        <p:spPr>
          <a:xfrm>
            <a:off x="3189372" y="2397919"/>
            <a:ext cx="2865555" cy="1348979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35" hasCustomPrompt="1"/>
          </p:nvPr>
        </p:nvSpPr>
        <p:spPr>
          <a:xfrm>
            <a:off x="3189372" y="5263754"/>
            <a:ext cx="2865555" cy="1351359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36" hasCustomPrompt="1"/>
          </p:nvPr>
        </p:nvSpPr>
        <p:spPr>
          <a:xfrm>
            <a:off x="3189373" y="3830243"/>
            <a:ext cx="2865555" cy="1348977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37" hasCustomPrompt="1"/>
          </p:nvPr>
        </p:nvSpPr>
        <p:spPr>
          <a:xfrm>
            <a:off x="6132309" y="970361"/>
            <a:ext cx="2865555" cy="1348977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38" hasCustomPrompt="1"/>
          </p:nvPr>
        </p:nvSpPr>
        <p:spPr>
          <a:xfrm>
            <a:off x="6132309" y="2397919"/>
            <a:ext cx="2865555" cy="1348979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39" hasCustomPrompt="1"/>
          </p:nvPr>
        </p:nvSpPr>
        <p:spPr>
          <a:xfrm>
            <a:off x="6132309" y="5263754"/>
            <a:ext cx="2865555" cy="1351359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6132311" y="3830243"/>
            <a:ext cx="2865555" cy="1348977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41" hasCustomPrompt="1"/>
          </p:nvPr>
        </p:nvSpPr>
        <p:spPr>
          <a:xfrm>
            <a:off x="9082391" y="970361"/>
            <a:ext cx="2865555" cy="1348977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42" hasCustomPrompt="1"/>
          </p:nvPr>
        </p:nvSpPr>
        <p:spPr>
          <a:xfrm>
            <a:off x="9082391" y="2397919"/>
            <a:ext cx="2865555" cy="1348979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43" hasCustomPrompt="1"/>
          </p:nvPr>
        </p:nvSpPr>
        <p:spPr>
          <a:xfrm>
            <a:off x="9082391" y="5263754"/>
            <a:ext cx="2865555" cy="1351359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44" hasCustomPrompt="1"/>
          </p:nvPr>
        </p:nvSpPr>
        <p:spPr>
          <a:xfrm>
            <a:off x="9082392" y="3830243"/>
            <a:ext cx="2865555" cy="1348977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88121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6 | 4 columns text,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FD1730B-4B02-3B41-8B35-04A1D0E0B2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5" y="1162070"/>
            <a:ext cx="2867935" cy="545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7809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506"/>
              </a:spcBef>
              <a:spcAft>
                <a:spcPts val="506"/>
              </a:spcAft>
              <a:buNone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192503" indent="-19250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506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DC63736-AC92-444C-96C2-00D8774AFA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2C34866-6642-6F4D-AC08-BA59EA9032E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1EE4C7F-E247-1F40-8A92-C9DF31CDEE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88183" y="1162070"/>
            <a:ext cx="2867935" cy="545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7809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506"/>
              </a:spcBef>
              <a:spcAft>
                <a:spcPts val="506"/>
              </a:spcAft>
              <a:buNone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192503" indent="-19250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506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8024A82-98BD-3346-9E78-865B40692EF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32313" y="1162070"/>
            <a:ext cx="2867935" cy="545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7809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506"/>
              </a:spcBef>
              <a:spcAft>
                <a:spcPts val="506"/>
              </a:spcAft>
              <a:buNone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192503" indent="-19250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506"/>
              </a:spcBef>
              <a:spcAft>
                <a:spcPts val="0"/>
              </a:spcAft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6C8135D-0402-2540-A071-5C152D30BEA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83583" y="1162070"/>
            <a:ext cx="2867935" cy="545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7809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506"/>
              </a:spcBef>
              <a:spcAft>
                <a:spcPts val="506"/>
              </a:spcAft>
              <a:buNone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192503" indent="-19250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506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29496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81754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39292" y="239317"/>
            <a:ext cx="11708653" cy="6375796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8933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/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41080" y="239318"/>
            <a:ext cx="5813849" cy="303371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32311" y="239317"/>
            <a:ext cx="5798328" cy="6367781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241080" y="3356373"/>
            <a:ext cx="5813849" cy="325874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40207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 w/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39294" y="239318"/>
            <a:ext cx="5815635" cy="303371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32312" y="239318"/>
            <a:ext cx="5815633" cy="6375795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241080" y="3356373"/>
            <a:ext cx="5813849" cy="325874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673" y="1924051"/>
            <a:ext cx="5813254" cy="134897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5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50616" tIns="50616" rIns="50616" bIns="101232" anchor="b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239292" y="5263755"/>
            <a:ext cx="5815635" cy="135135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5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50616" tIns="50616" rIns="50616" bIns="101232" anchor="b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132311" y="5267888"/>
            <a:ext cx="5815635" cy="134722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5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50616" tIns="50616" rIns="50616" bIns="101232" anchor="b"/>
          <a:lstStyle>
            <a:lvl1pPr marL="0" marR="0" indent="0" algn="ctr" defTabSz="121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spc="0" baseline="0">
                <a:solidFill>
                  <a:schemeClr val="bg1"/>
                </a:solidFill>
                <a:latin typeface="Futura BT for Dyson Medium" charset="0"/>
                <a:ea typeface="Futura BT for Dyson Medium" charset="0"/>
                <a:cs typeface="Futura BT for Dyson Medium" charset="0"/>
              </a:defRPr>
            </a:lvl1pPr>
            <a:lvl2pPr marL="609426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1218851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828278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2437703" indent="0">
              <a:buNone/>
              <a:defRPr sz="1733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57683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/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39292" y="239318"/>
            <a:ext cx="5815635" cy="303371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32311" y="239318"/>
            <a:ext cx="5815635" cy="303371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239294" y="3356373"/>
            <a:ext cx="5815635" cy="325874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32311" y="3356373"/>
            <a:ext cx="5815635" cy="325874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29336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w/o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41080" y="239317"/>
            <a:ext cx="5813849" cy="6375796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32311" y="239318"/>
            <a:ext cx="2865555" cy="303371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9081201" y="239317"/>
            <a:ext cx="2866746" cy="3033713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132311" y="3356373"/>
            <a:ext cx="2865555" cy="325874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9081201" y="3356374"/>
            <a:ext cx="2866746" cy="325874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4681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w/o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39294" y="239318"/>
            <a:ext cx="3847724" cy="303371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170352" y="239318"/>
            <a:ext cx="3846533" cy="303371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239294" y="3356373"/>
            <a:ext cx="3847724" cy="325874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8094648" y="239317"/>
            <a:ext cx="3853298" cy="3033713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4170352" y="3356373"/>
            <a:ext cx="3846533" cy="325874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8095461" y="3356374"/>
            <a:ext cx="3852487" cy="325874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3456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w/o header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41080" y="239318"/>
            <a:ext cx="5813849" cy="303371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32311" y="239318"/>
            <a:ext cx="2865555" cy="303371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241080" y="3356373"/>
            <a:ext cx="5813849" cy="325874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9081202" y="239317"/>
            <a:ext cx="2866746" cy="3033713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132311" y="3356373"/>
            <a:ext cx="2865555" cy="325874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9081202" y="3356374"/>
            <a:ext cx="2866744" cy="325874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58605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images w/o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9081781" y="239318"/>
            <a:ext cx="2866164" cy="6375795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239292" y="239318"/>
            <a:ext cx="2865555" cy="303371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239292" y="3356373"/>
            <a:ext cx="2865555" cy="325874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3189373" y="239318"/>
            <a:ext cx="2865555" cy="303371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3189373" y="3356374"/>
            <a:ext cx="2865555" cy="325874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6132311" y="239318"/>
            <a:ext cx="2865555" cy="303371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6132311" y="3356374"/>
            <a:ext cx="2865555" cy="325874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09052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images w/o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239292" y="239318"/>
            <a:ext cx="2865555" cy="303371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239292" y="3356373"/>
            <a:ext cx="2865555" cy="325874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3189373" y="239318"/>
            <a:ext cx="2865555" cy="303371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3189373" y="3356374"/>
            <a:ext cx="2865555" cy="325874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6132311" y="239318"/>
            <a:ext cx="2865555" cy="303371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6132311" y="3356374"/>
            <a:ext cx="2865555" cy="325874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9082391" y="239318"/>
            <a:ext cx="2865555" cy="3033712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9082391" y="3356374"/>
            <a:ext cx="2865555" cy="3258740"/>
          </a:xfrm>
          <a:prstGeom prst="rect">
            <a:avLst/>
          </a:prstGeom>
          <a:solidFill>
            <a:schemeClr val="bg2"/>
          </a:solidFill>
        </p:spPr>
        <p:txBody>
          <a:bodyPr lIns="51426" tIns="25713" rIns="51426" bIns="25713" anchor="ctr"/>
          <a:lstStyle>
            <a:lvl1pPr marL="0" indent="0" algn="ctr">
              <a:buNone/>
              <a:defRPr sz="1467" b="0" i="0">
                <a:solidFill>
                  <a:srgbClr val="797979"/>
                </a:solidFill>
                <a:latin typeface="Futura BT for Dyson Medium" charset="0"/>
                <a:cs typeface="Futura BT for Dyson Medium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33541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7 | 2 columns text, boxed (black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2002631"/>
            <a:ext cx="5815635" cy="46124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43741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6"/>
              </a:spcAft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256663" indent="-25666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63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506"/>
              </a:spcBef>
              <a:buNone/>
              <a:defRPr sz="163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3" y="1162070"/>
            <a:ext cx="5815635" cy="8405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43741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header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C28BEFA-06BB-1841-8084-50483D747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32312" y="2002631"/>
            <a:ext cx="5815635" cy="46124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43741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6"/>
              </a:spcAft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256663" indent="-25666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63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506"/>
              </a:spcBef>
              <a:buNone/>
              <a:defRPr sz="163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2C8C7EA-B69B-F54E-AFD5-8CB1B21D18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32312" y="1162070"/>
            <a:ext cx="5815635" cy="8405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43741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header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FD6AD90-D701-CE49-86CC-1627742DCC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12C3694F-CBE5-B441-ABA4-7867566009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3575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.1 |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39292" y="1162051"/>
            <a:ext cx="1170865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4" y="1162053"/>
            <a:ext cx="9744312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8062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98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4798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marR="0" indent="0" algn="l" defTabSz="13646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449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marR="0" indent="0" algn="l" defTabSz="13646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3449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3449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3449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3449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3449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3449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marL="0" marR="0" lvl="2" indent="0" algn="l" defTabSz="13646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More</a:t>
            </a:r>
          </a:p>
          <a:p>
            <a:pPr marL="0" marR="0" lvl="3" indent="0" algn="l" defTabSz="13646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More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F9052A0-515F-034B-8C28-745B7C3200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4" y="283102"/>
            <a:ext cx="5815635" cy="527383"/>
          </a:xfrm>
          <a:prstGeom prst="rect">
            <a:avLst/>
          </a:prstGeom>
        </p:spPr>
        <p:txBody>
          <a:bodyPr lIns="0" tIns="0" rIns="102387" bIns="51195"/>
          <a:lstStyle>
            <a:lvl1pPr marL="0" indent="0">
              <a:buNone/>
              <a:defRPr sz="1725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725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07912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.1 | Mai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1051117" y="304990"/>
            <a:ext cx="89682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461BC95A-030E-064B-821E-9CCD84902BD7}" type="slidenum">
              <a:rPr lang="en-US" sz="675" b="0" i="0" smtClean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pPr algn="r"/>
              <a:t>‹#›</a:t>
            </a:fld>
            <a:endParaRPr lang="en-US" sz="675" b="0" i="0" dirty="0">
              <a:solidFill>
                <a:schemeClr val="bg1"/>
              </a:solidFill>
              <a:latin typeface="Futura BT for Dyson Md" panose="020B0503030204020306" pitchFamily="34" charset="0"/>
              <a:ea typeface="Futura BT for Dyson Md" panose="020B0503030204020306" pitchFamily="34" charset="0"/>
              <a:cs typeface="Futura BT for Dyson Medium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132311" y="239316"/>
            <a:ext cx="286793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083582" y="239316"/>
            <a:ext cx="286436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9293" y="239316"/>
            <a:ext cx="581563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D0E6737-9355-9444-8535-000254CAE3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000" y="1999807"/>
            <a:ext cx="8758571" cy="41509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4949"/>
              </a:lnSpc>
              <a:spcBef>
                <a:spcPts val="0"/>
              </a:spcBef>
              <a:buNone/>
              <a:defRPr sz="4274" b="0" i="0" spc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marR="0" indent="0" algn="l" defTabSz="1218910" rtl="0" eaLnBrk="1" fontAlgn="auto" latinLnBrk="0" hangingPunct="1">
              <a:lnSpc>
                <a:spcPts val="49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274" b="0" i="0" spc="0" baseline="0">
                <a:solidFill>
                  <a:srgbClr val="797979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2pPr>
            <a:lvl3pPr marL="0" marR="0" indent="0" algn="l" defTabSz="121891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50" b="0" i="0" spc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3pPr>
            <a:lvl4pPr marL="0" indent="0">
              <a:spcBef>
                <a:spcPts val="0"/>
              </a:spcBef>
              <a:buNone/>
              <a:defRPr sz="2250" b="0" i="0" spc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243782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  <a:p>
            <a:pPr marL="0" marR="0" lvl="1" indent="0" algn="l" defTabSz="1218910" rtl="0" eaLnBrk="1" fontAlgn="auto" latinLnBrk="0" hangingPunct="1">
              <a:lnSpc>
                <a:spcPts val="49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Presentation subtitle</a:t>
            </a:r>
          </a:p>
          <a:p>
            <a:pPr marL="0" marR="0" lvl="2" indent="0" algn="l" defTabSz="121891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Katrin Huss</a:t>
            </a:r>
          </a:p>
          <a:p>
            <a:pPr lvl="2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519327-A708-324B-A65D-37F8EF524AFC}"/>
              </a:ext>
            </a:extLst>
          </p:cNvPr>
          <p:cNvSpPr txBox="1"/>
          <p:nvPr/>
        </p:nvSpPr>
        <p:spPr>
          <a:xfrm>
            <a:off x="242468" y="305168"/>
            <a:ext cx="5812459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1218910" rtl="0" eaLnBrk="1" fontAlgn="auto" latinLnBrk="0" hangingPunct="1">
              <a:lnSpc>
                <a:spcPts val="7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5" b="0" i="0" baseline="0" dirty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Dyson Technology Limited</a:t>
            </a:r>
          </a:p>
          <a:p>
            <a:pPr marL="0" marR="0" indent="0" algn="l" defTabSz="1218910" rtl="0" eaLnBrk="1" fontAlgn="auto" latinLnBrk="0" hangingPunct="1">
              <a:lnSpc>
                <a:spcPts val="7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5" b="0" i="0" baseline="0" dirty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[Internal]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E8E73C-A8D9-0F45-BB94-41E3BA68C4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5" y="6276960"/>
            <a:ext cx="894824" cy="3381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8A2109-7206-CD4D-B5ED-358BE63C5061}"/>
              </a:ext>
            </a:extLst>
          </p:cNvPr>
          <p:cNvSpPr txBox="1"/>
          <p:nvPr userDrawn="1"/>
        </p:nvSpPr>
        <p:spPr>
          <a:xfrm>
            <a:off x="6134692" y="304990"/>
            <a:ext cx="2865554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1218910" rtl="0" eaLnBrk="1" fontAlgn="auto" latinLnBrk="0" hangingPunct="1">
              <a:lnSpc>
                <a:spcPts val="7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5" b="0" i="0" baseline="0" dirty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July 2019</a:t>
            </a:r>
          </a:p>
          <a:p>
            <a:pPr marL="0" marR="0" indent="0" algn="l" defTabSz="1218910" rtl="0" eaLnBrk="1" fontAlgn="auto" latinLnBrk="0" hangingPunct="1">
              <a:lnSpc>
                <a:spcPts val="7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5" b="0" i="0" baseline="0" dirty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Road to Strategy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0D4515-A96A-724B-BF4E-9E14CF890B2C}"/>
              </a:ext>
            </a:extLst>
          </p:cNvPr>
          <p:cNvSpPr txBox="1"/>
          <p:nvPr userDrawn="1"/>
        </p:nvSpPr>
        <p:spPr>
          <a:xfrm>
            <a:off x="9086777" y="304990"/>
            <a:ext cx="1877808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87"/>
              </a:lnSpc>
            </a:pPr>
            <a:r>
              <a:rPr lang="en-US" sz="675" b="1" i="0" baseline="0" dirty="0">
                <a:solidFill>
                  <a:schemeClr val="bg1"/>
                </a:solidFill>
                <a:latin typeface="Futura BT for Dyson Hv" panose="020B0503030204020306" pitchFamily="34" charset="0"/>
                <a:ea typeface="Futura BT for Dyson Hv" panose="020B0503030204020306" pitchFamily="34" charset="0"/>
                <a:cs typeface="Futura BT for Dyson Heavy" charset="0"/>
              </a:rPr>
              <a:t>DYSON GERMANY</a:t>
            </a:r>
          </a:p>
        </p:txBody>
      </p:sp>
    </p:spTree>
    <p:extLst>
      <p:ext uri="{BB962C8B-B14F-4D97-AF65-F5344CB8AC3E}">
        <p14:creationId xmlns:p14="http://schemas.microsoft.com/office/powerpoint/2010/main" val="427450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8 | 2 columns text, boxed (grey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CA63869-71EE-E044-9839-7816AFAB95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9293" y="1162070"/>
            <a:ext cx="5815635" cy="8405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lIns="143741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header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29258A-1535-DE43-A15E-4B1FFA3A3E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32312" y="1162070"/>
            <a:ext cx="5815635" cy="8405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lIns="143741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header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B5641BD-515F-2746-AAFC-5D84A11CCA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E8F2113-6514-E546-AE5F-960C9C8D261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652C1A7-AF2F-8E40-8319-9FF1C11E52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2002631"/>
            <a:ext cx="5815635" cy="46124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43741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6"/>
              </a:spcAft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256663" indent="-25666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63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506"/>
              </a:spcBef>
              <a:buNone/>
              <a:defRPr sz="163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2E130B-2E3B-B844-B6F1-D425BCC92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32312" y="2002631"/>
            <a:ext cx="5815635" cy="46124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43741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6"/>
              </a:spcAft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256663" indent="-25666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63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506"/>
              </a:spcBef>
              <a:buNone/>
              <a:defRPr sz="163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32110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9 | 4 columns text, boxed (black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759945"/>
            <a:ext cx="5815635" cy="2085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7809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6"/>
              </a:spcAft>
              <a:buNone/>
              <a:defRPr sz="118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192503" indent="-19250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506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7" y="1162070"/>
            <a:ext cx="5815635" cy="5978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07809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header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B5E8442-3C68-654B-AFF5-85DFA47C34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32313" y="1759945"/>
            <a:ext cx="5815635" cy="2085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7809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6"/>
              </a:spcAft>
              <a:buNone/>
              <a:defRPr sz="118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192503" indent="-19250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506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8C6E398-6C44-EC4B-AE1C-7BE1D5BAD7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32317" y="1162070"/>
            <a:ext cx="5815635" cy="5978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07809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header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B08CD8F0-27F7-E94A-9BE1-A700AD1B79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9293" y="4529338"/>
            <a:ext cx="5815635" cy="2085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7809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6"/>
              </a:spcAft>
              <a:buNone/>
              <a:defRPr sz="118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192503" indent="-19250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506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F31083C-DA4D-024E-B825-7CA1DF8941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9297" y="3931464"/>
            <a:ext cx="5815635" cy="5978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07809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header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433AC370-9D6D-A74A-8B58-7D7FF62849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32312" y="4529338"/>
            <a:ext cx="5815635" cy="2085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7809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6"/>
              </a:spcAft>
              <a:buNone/>
              <a:defRPr sz="118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192503" indent="-19250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506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AF24B7DA-85F3-6B41-B9FE-90775244253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32317" y="3931464"/>
            <a:ext cx="5815635" cy="5978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07809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C7FA43-5CBF-CF40-BCA3-F1F76B3A38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452609C-7615-D940-802F-7E80F42B3B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5008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0 | 4 columns text, boxed (grey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BA3383D-2128-2C47-9E9B-67D4CDBFEA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9297" y="1162070"/>
            <a:ext cx="5815635" cy="5978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lIns="107809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header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9ABF7932-B48E-7C44-96C2-137112DE9C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32317" y="1162070"/>
            <a:ext cx="5815635" cy="5978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lIns="107809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header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C8D5D0C2-3A9A-B140-9C3C-6D6562AFDDF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9297" y="3931464"/>
            <a:ext cx="5815635" cy="5978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lIns="107809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header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CC135EF-A907-9A47-B3D1-5AFDF164337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32317" y="3931464"/>
            <a:ext cx="5815635" cy="5978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lIns="107809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59B5973-5AFB-8449-B631-F4754D6139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874486E9-D0B7-4243-BDA6-8235406E233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587F40C-9547-CC49-9DD2-84E76B75E3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759945"/>
            <a:ext cx="5815635" cy="2085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7809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6"/>
              </a:spcAft>
              <a:buNone/>
              <a:defRPr sz="118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192503" indent="-19250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506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BF3523B-577B-F948-A652-25C6469CB1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32313" y="1759945"/>
            <a:ext cx="5815635" cy="2085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7809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6"/>
              </a:spcAft>
              <a:buNone/>
              <a:defRPr sz="118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192503" indent="-19250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506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F70BD188-2582-E541-ADC2-2894E09F91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9293" y="4529338"/>
            <a:ext cx="5815635" cy="2085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7809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6"/>
              </a:spcAft>
              <a:buNone/>
              <a:defRPr sz="118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192503" indent="-19250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506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25B491-5CDE-9941-9243-719A1A39582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32312" y="4529338"/>
            <a:ext cx="5815635" cy="2085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7809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6"/>
              </a:spcAft>
              <a:buNone/>
              <a:defRPr sz="118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192503" indent="-19250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506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269534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 | 1 image, squa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39301" y="1162050"/>
            <a:ext cx="58156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32329" y="1162058"/>
            <a:ext cx="5815633" cy="54530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A60427E-232C-3047-AB7E-3E8A313B7A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37A82C4-504D-464E-B4CD-850A17E52FC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CD8154B-0614-FC4A-B7A4-4B680DC787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162070"/>
            <a:ext cx="5815635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1870" rIns="1293606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320833" indent="-32083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2306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256663" indent="-25666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lang="en-US" sz="1631" b="0" i="0" kern="1200" dirty="0" smtClean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15464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800" y="1295400"/>
            <a:ext cx="5435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435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9257AB-8A25-434D-BEB5-E1D1B663F8B3}" type="slidenum">
              <a:rPr lang="en-US" altLang="en-US" smtClean="0"/>
              <a:pPr/>
              <a:t>‹#›</a:t>
            </a:fld>
            <a:endParaRPr lang="en-US" altLang="en-US" sz="12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2 | 1 image,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39301" y="1162050"/>
            <a:ext cx="58156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32329" y="239322"/>
            <a:ext cx="5815633" cy="63757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3C63A9E4-FB70-5745-9CFA-30E60E13F7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221B61-64D7-C343-89B1-826459C83D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162070"/>
            <a:ext cx="5815635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1870" rIns="1293606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320833" indent="-32083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2306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256663" indent="-25666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lang="en-US" sz="1631" b="0" i="0" kern="1200" dirty="0" smtClean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402624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3 | 1 image, squa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132326" y="1162070"/>
            <a:ext cx="5819207" cy="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301" y="1162058"/>
            <a:ext cx="5815635" cy="54530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9EE66E1-2343-A34E-82DB-5729C85F6E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7C83CB99-BC73-8D40-A7DF-CBA3B835FA1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4294A01-EA98-E145-BF05-60D14371E5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82395" y="1162070"/>
            <a:ext cx="2867935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1870" rIns="323408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506"/>
              </a:spcBef>
              <a:spcAft>
                <a:spcPts val="506"/>
              </a:spcAft>
              <a:buNone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192503" indent="-19250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506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250775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4 | 1 image, landscap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39311" y="1162050"/>
            <a:ext cx="28679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3188181" y="1162058"/>
            <a:ext cx="8759763" cy="54530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A5AE2BB-997C-444F-BF8F-26918BDE3C4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B2810BF-C3A0-734E-9201-DBFCE3FDB30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0D53755-F9E1-4548-A4FD-C771AA9C1D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5" y="1162070"/>
            <a:ext cx="2867935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1870" rIns="323408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506"/>
              </a:spcBef>
              <a:spcAft>
                <a:spcPts val="506"/>
              </a:spcAft>
              <a:buNone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192503" indent="-19250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506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159873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5 | 1 image, landscap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083601" y="1162050"/>
            <a:ext cx="28679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3" y="1162058"/>
            <a:ext cx="8759763" cy="54530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59F83E0-76C5-0D4D-8857-C48E6A6329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7A678639-2442-A142-9F99-AC8216CEC8E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036A266-3248-5B40-A91E-527A74ABA3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82395" y="1162070"/>
            <a:ext cx="2867935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1870" rIns="323408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506"/>
              </a:spcBef>
              <a:spcAft>
                <a:spcPts val="506"/>
              </a:spcAft>
              <a:buNone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192503" indent="-19250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506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263301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1 | 1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083601" y="1162050"/>
            <a:ext cx="28679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2" y="1162070"/>
            <a:ext cx="11708653" cy="54530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646811" tIns="0" rIns="646811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399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ts val="371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02A1B91-B204-9C43-B258-45982E53D2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61E109-AB65-9B4E-90EA-5645F07ED07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3043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.2 | 1 number,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2" y="239336"/>
            <a:ext cx="11708653" cy="63757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646811" tIns="0" rIns="646811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399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ts val="3710"/>
              </a:lnSpc>
              <a:spcBef>
                <a:spcPts val="0"/>
              </a:spcBef>
              <a:buNone/>
              <a:defRPr sz="3206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3206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53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.3 | 1 number,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646811" tIns="0" rIns="646811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399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ts val="3710"/>
              </a:lnSpc>
              <a:spcBef>
                <a:spcPts val="0"/>
              </a:spcBef>
              <a:buNone/>
              <a:defRPr sz="3206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3206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3BFE35AC-58F4-F443-B587-7302CEA76F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425541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.4 | 1 number, full bleed (no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646811" tIns="0" rIns="646811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399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ts val="3710"/>
              </a:lnSpc>
              <a:spcBef>
                <a:spcPts val="0"/>
              </a:spcBef>
              <a:buNone/>
              <a:defRPr sz="3206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3206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1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5 | 2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301" y="1162070"/>
            <a:ext cx="5815635" cy="54530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399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EE7C139-CBDA-B54F-995A-6C52A99332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2317" y="1162070"/>
            <a:ext cx="5815635" cy="54530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399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F3C8771-58F7-2349-86A9-40D3C5C0AA3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86DF3EB-457F-C248-869F-FC0A60AEB8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8905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6 | 3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7" y="1162070"/>
            <a:ext cx="3851295" cy="54530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18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3CC6462-FBD9-FF4A-9D4F-7C42764541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69165" y="1162070"/>
            <a:ext cx="3851295" cy="54530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18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993630D-321F-9849-835B-A86ABB53F9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9033" y="1162070"/>
            <a:ext cx="3851295" cy="54530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18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E4E26D2-CD72-104D-A0E7-D11D116720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AE2F0D-3144-5547-B06F-13B7C5A484C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6261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0AABD8-07C0-4513-8168-63A4A4A95980}" type="slidenum">
              <a:rPr lang="en-US" altLang="en-US" smtClean="0"/>
              <a:pPr/>
              <a:t>‹#›</a:t>
            </a:fld>
            <a:endParaRPr lang="en-US" altLang="en-US" sz="12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7 | 4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E6FD1FE-3901-584A-995D-F7322B83FE2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162070"/>
            <a:ext cx="5815635" cy="26836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18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3CB2F0C-41F8-1246-8D3A-2031C9C045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7" y="3929063"/>
            <a:ext cx="5815635" cy="2686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18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33D5D05-DD5C-924D-9ED4-4DDB2D734C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2312" y="1162070"/>
            <a:ext cx="5815635" cy="26836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18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E4CD1CB-D018-DD46-BECA-BFD903F420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32317" y="3929063"/>
            <a:ext cx="5815635" cy="2686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18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7EAF71E-070E-D54F-9137-A89341EC5A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CA02F86-E8DA-6E4E-BE3F-8E9E11146F0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4873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8 | 6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2EC3939-F0B6-6C48-8BED-56F8413D74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7" y="1162070"/>
            <a:ext cx="3851295" cy="26836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18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08FD33-85F7-0F43-86E0-91BC2B0BA8F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39304" y="3929063"/>
            <a:ext cx="3851296" cy="2686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18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9BF884D-FE81-5241-82A3-507A0965D7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69165" y="1162070"/>
            <a:ext cx="3851295" cy="26836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18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FE21A55-6802-E54D-9021-F0523214B0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169172" y="3929063"/>
            <a:ext cx="3851296" cy="2686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18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26BE3AFA-5CE2-FE43-A69D-ADF77D34784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99033" y="1162070"/>
            <a:ext cx="3851295" cy="26836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18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1A4BCA-DDEA-4C4C-B280-F939D043E02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99043" y="3929063"/>
            <a:ext cx="3851296" cy="2686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18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BABE41D-0F25-CB45-A655-8EFA07A140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3F90B2D-06A5-474C-8568-6A6EB00FD60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5104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9 | 9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7" y="1162051"/>
            <a:ext cx="385129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 sz="3599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328484A-907A-EC44-9FB5-37DE9064F5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7" y="3007520"/>
            <a:ext cx="385129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 sz="3599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B6E6CC2-6CD3-6C49-9A55-5D36A69C11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9297" y="4852992"/>
            <a:ext cx="385129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 sz="3599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7F8AFA6-86D5-5D4C-9084-68AC081016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69165" y="1162051"/>
            <a:ext cx="385129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 sz="3599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027381E-19B8-984D-8A9F-BC01A46BE9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69165" y="3007520"/>
            <a:ext cx="385129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 sz="3599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98B21F4-7B44-7242-A000-5AB8772AEE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69165" y="4852992"/>
            <a:ext cx="385129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 sz="3599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65F654D8-0955-DC43-96E4-AE51EBF41A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9033" y="1162051"/>
            <a:ext cx="385129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 sz="3599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199FC041-C41D-DB4B-93E7-9662493F13B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99033" y="3007520"/>
            <a:ext cx="385129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 sz="3599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84614380-7525-A248-AC34-1170240258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99033" y="4852992"/>
            <a:ext cx="385129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 sz="3599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CAEC18-D999-2C4B-8B96-3D115F3559C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F19C5606-ACF2-0345-A730-7AFDEA47724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522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1 | 1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39301" y="1162050"/>
            <a:ext cx="58156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235A174-8379-F94D-AF8C-12809AF67A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2317" y="1162070"/>
            <a:ext cx="5815635" cy="54530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399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C3832AD1-B5D2-9B4D-9BC7-B8DF453A8D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35629B-C99D-1D45-8B5A-94ED8DBAEF2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021F00C-D320-F446-A5F2-2059BFC063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162070"/>
            <a:ext cx="5815635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1870" rIns="1293606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320833" indent="-32083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2306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256663" indent="-25666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lang="en-US" sz="1631" b="0" i="0" kern="1200" dirty="0" smtClean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97684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2 | 1 number,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39301" y="1162050"/>
            <a:ext cx="58156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191B1B3-90EA-1144-837F-84CDFF031B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2317" y="239336"/>
            <a:ext cx="5815635" cy="63757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399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9DE8F855-96B8-AB49-BF87-9EBFF3F8D7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74FAAB3-C4A2-C54B-863D-83E81FC907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162070"/>
            <a:ext cx="5815635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1870" rIns="1293606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320833" indent="-32083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2306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256663" indent="-25666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lang="en-US" sz="1631" b="0" i="0" kern="1200" dirty="0" smtClean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228987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3 | 2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7C2B615-E3DE-EF49-A777-8EBF838F30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301" y="1162056"/>
            <a:ext cx="5815635" cy="4067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399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0CB3C4A-5DA1-4E43-A39F-D137A751C6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2317" y="1162056"/>
            <a:ext cx="5815635" cy="4067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399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E1535AB-DF01-1F48-B9E4-F16C2F5915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9293" y="5312575"/>
            <a:ext cx="5815635" cy="13025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0" rIns="323408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7F1D4FA-8AE0-B34C-BA8E-E978988F3D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32312" y="5312575"/>
            <a:ext cx="5815635" cy="13025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0" rIns="323408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84F961D-508D-C64D-B0BA-A310927921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C5380E3-2F4A-1F4C-8B11-8716CEAA134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685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4 | 3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D507F14-312A-2446-BB3C-FA1A19CCFA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7" y="1162056"/>
            <a:ext cx="3851295" cy="4067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18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DED6EB0-1D0D-7144-AB3D-E406701771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69165" y="1162056"/>
            <a:ext cx="3851295" cy="4067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18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2345543-E291-2041-978E-29F8849D06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99033" y="1162056"/>
            <a:ext cx="3851295" cy="4067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18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58F99BF-7314-3B42-8FC0-131AC818AAC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9297" y="5312575"/>
            <a:ext cx="3851295" cy="13025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0" rIns="323408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C55BA55-64E9-734D-8C02-68191950ED1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67975" y="5312575"/>
            <a:ext cx="3851295" cy="13025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0" rIns="323408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FE108666-9C5D-F140-B0B2-C53C8BB1D4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99035" y="5312575"/>
            <a:ext cx="3851295" cy="13025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0" rIns="323408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1CF020-094C-7D4B-93E1-79800C415A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24B8B99-DDA0-D448-BEA2-18B29D84AC1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2444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5 | 4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39295" y="1162056"/>
            <a:ext cx="2867935" cy="4067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CE99782D-6941-F142-87A0-093CC4CA83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39295" y="5312575"/>
            <a:ext cx="2867935" cy="13025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0" rIns="323408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5EB5B97-33B4-0349-A9C5-D4C38C3AFA8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88183" y="5312575"/>
            <a:ext cx="2867935" cy="13025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0" rIns="323408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37563AE-DD17-374F-917A-2C44A671CDE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37073" y="5312575"/>
            <a:ext cx="2867935" cy="13025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0" rIns="323408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8A10FB9-9A62-7746-A736-5A3C7C4D9A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85961" y="5312575"/>
            <a:ext cx="2867935" cy="13025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0" rIns="323408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F13E337-F166-854E-8509-D949DF13F8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88183" y="1162056"/>
            <a:ext cx="2867935" cy="4067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75B36A84-0C64-7143-B1A4-6CB8A2400C4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37073" y="1162056"/>
            <a:ext cx="2867935" cy="4067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76970775-239D-4048-A75F-2CAC93F65D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85962" y="1162056"/>
            <a:ext cx="2867935" cy="4067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B85E06-30C6-9047-B3D1-7A15E29B1A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1CA78610-4EFE-7C4D-8D61-5F2D9A276F1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0310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6 | 6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239301" y="1162050"/>
            <a:ext cx="58156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FEA62E08-1137-EE49-96AB-708667C32F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35885" y="1162051"/>
            <a:ext cx="286793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8C7195B4-373F-B64A-98CF-989811F54B6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32313" y="3007520"/>
            <a:ext cx="286793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95E9452-F84D-5A4D-BFBB-A10BC8E590E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32314" y="4852992"/>
            <a:ext cx="286793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6611CA2-EF02-8047-8B2D-37E8B407DD6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88345" y="1162051"/>
            <a:ext cx="286793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8EF4E035-A14B-6240-A12D-1DC4243AF2A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84773" y="3007520"/>
            <a:ext cx="286793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9DD663CA-6579-4443-9B67-A119A471ED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84774" y="4852992"/>
            <a:ext cx="286793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F1AD93A-8493-5A44-86B8-6406AA5E99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A880283-C1F7-2748-A4C0-FAD7EE2EF34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D95D8F3-5435-3A42-B62E-3029CCA656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3" y="1162070"/>
            <a:ext cx="5815635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1870" rIns="1293606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320833" indent="-32083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2306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256663" indent="-25666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lang="en-US" sz="1631" b="0" i="0" kern="1200" dirty="0" smtClean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295979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7 | 9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239311" y="1162050"/>
            <a:ext cx="28679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F2FF7C0-8DEA-9A40-A9C9-7948BD553A2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35885" y="1162051"/>
            <a:ext cx="286793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7578639-9728-164C-8AC4-FCD1FD292F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32313" y="3007520"/>
            <a:ext cx="286793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AF0210B2-E9CB-C84B-86D8-DBE97D2C002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32314" y="4852992"/>
            <a:ext cx="286793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009BE70B-75C6-F04E-8304-304C72E36AA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88345" y="1162051"/>
            <a:ext cx="286793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3B2E637-8688-A84A-AF2C-2CEE56A260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84773" y="3007520"/>
            <a:ext cx="286793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8780737F-57DD-9D4D-B58F-FD44EC10445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84774" y="4852992"/>
            <a:ext cx="286793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CF53CA31-F728-F346-9B5F-DE3543A0878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195327" y="1162051"/>
            <a:ext cx="286793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FA81156F-BF58-ED4F-912F-2382C2D0D17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91755" y="3007520"/>
            <a:ext cx="286793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AD2CFFA5-B5AC-564A-8313-4AACF7028EF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191755" y="4852992"/>
            <a:ext cx="2867935" cy="176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DC0020D-0FD8-4744-9EF7-C52B17EE6B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786C691-D2D6-3F49-8EE0-1AC0BDB9B5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0A83145-4388-4948-A2E6-49B1286016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5" y="1162070"/>
            <a:ext cx="2867935" cy="5453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1870" rIns="323408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506"/>
              </a:spcBef>
              <a:spcAft>
                <a:spcPts val="506"/>
              </a:spcAft>
              <a:buNone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192503" indent="-19250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506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23495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8FC441-97EC-4937-9A4D-911F5A04BBEB}" type="slidenum">
              <a:rPr lang="en-US" altLang="en-US" smtClean="0"/>
              <a:pPr/>
              <a:t>‹#›</a:t>
            </a:fld>
            <a:endParaRPr lang="en-US" altLang="en-US" sz="12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.1 | 1 big number, full page (landsca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3" y="239331"/>
            <a:ext cx="11708651" cy="40707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50AF4D4-D52E-F046-91B7-5CA57C68E8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303" y="4388656"/>
            <a:ext cx="11708652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18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5448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.2 | 1 big number, full page (portra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3" y="239337"/>
            <a:ext cx="5815635" cy="63734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B9DFFA5-59B3-5844-9D32-91F037A57C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2317" y="239336"/>
            <a:ext cx="5815635" cy="63757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399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78139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.3 | 2 big numbers,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3" y="239331"/>
            <a:ext cx="5815635" cy="40707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6132312" y="241709"/>
            <a:ext cx="5815635" cy="40707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B4DA29-5D95-0B44-ADC7-7DE13FAF1D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301" y="4388656"/>
            <a:ext cx="5815635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18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3FD9A6B-706D-B847-B9CD-9EEC3AD1CB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32329" y="4388656"/>
            <a:ext cx="5815633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18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48994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.4 | 3 big numbers,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0633" y="115509"/>
            <a:ext cx="4533056" cy="252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37" tIns="25672" rIns="51337" bIns="25672" rtlCol="0" anchor="ctr"/>
          <a:lstStyle/>
          <a:p>
            <a:pPr algn="ctr"/>
            <a:endParaRPr lang="en-US" sz="1013" b="0" i="0" dirty="0">
              <a:latin typeface="Futura BT for Dyson Medium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7" y="239331"/>
            <a:ext cx="3851295" cy="40707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4169181" y="241709"/>
            <a:ext cx="3850105" cy="40707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8097860" y="239331"/>
            <a:ext cx="3850105" cy="40707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056145C-23A3-4E49-8B52-036EDA01E2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7" y="4388656"/>
            <a:ext cx="3851295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18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907780F-9851-6449-ABA9-0E073C07AC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69165" y="4388656"/>
            <a:ext cx="3851295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18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82039B2-E990-6145-93FF-A3B37720FC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99033" y="4388656"/>
            <a:ext cx="3851295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18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3109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.5 | 4 big numbers,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2863" y="115509"/>
            <a:ext cx="6510855" cy="252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37" tIns="25672" rIns="51337" bIns="25672" rtlCol="0" anchor="ctr"/>
          <a:lstStyle/>
          <a:p>
            <a:pPr algn="ctr"/>
            <a:endParaRPr lang="en-US" sz="1013" b="0" i="0" dirty="0">
              <a:latin typeface="Futura BT for Dyson Medium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5" y="239331"/>
            <a:ext cx="2867935" cy="40707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3186995" y="239327"/>
            <a:ext cx="2867935" cy="40707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6134692" y="241709"/>
            <a:ext cx="2867935" cy="40707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9083583" y="239327"/>
            <a:ext cx="2867935" cy="40707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1DFB490-1BE1-034C-A15A-2973FBD717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5" y="4388656"/>
            <a:ext cx="2867935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CBF84B8-CC81-9B45-88E9-27015BD1172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88183" y="4388656"/>
            <a:ext cx="2867935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70166CC-4A15-3F4A-BE4E-94FA6528B20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37073" y="4388656"/>
            <a:ext cx="2867935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5DF7D3B-0C19-8A46-BF00-EF9C30ACD1E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85962" y="4388656"/>
            <a:ext cx="2867935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99519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6 | 2 big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3" y="1162070"/>
            <a:ext cx="5815635" cy="31480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6132312" y="1162062"/>
            <a:ext cx="5815635" cy="315039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A555FFB-F72C-7E47-B76F-00F97E7A6D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301" y="4388656"/>
            <a:ext cx="5815635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18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3EB9CF6-2ED1-8E42-BBCC-3D7B8450DD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32329" y="4388656"/>
            <a:ext cx="5815633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18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FD0DC45-E3EA-F649-951D-E2063E97BD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2AD6D71-3A80-4B40-9A51-4BC9DD8FD02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70454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7 | 3 big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7" y="1162070"/>
            <a:ext cx="3851295" cy="31480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4169181" y="1162062"/>
            <a:ext cx="3850105" cy="315039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8097858" y="1162062"/>
            <a:ext cx="3850105" cy="315039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21F56F3-60F6-DC49-8EAC-700C50BD2B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7" y="4388656"/>
            <a:ext cx="3851295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18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9816375-E70F-C94F-A1A1-E3A9B45049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69165" y="4388656"/>
            <a:ext cx="3851295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18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C91A722-83E4-9B4F-8F98-6B71806D980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99033" y="4388656"/>
            <a:ext cx="3851295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18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F12D639-8BD9-D441-9F25-A7B45E44A9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5385A27B-A535-C140-9111-8ECE8C354F2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181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8 | 4 big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5" y="1162065"/>
            <a:ext cx="2867935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3186995" y="1162062"/>
            <a:ext cx="2867935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6134692" y="1164436"/>
            <a:ext cx="2867935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9083583" y="1162062"/>
            <a:ext cx="2867935" cy="314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E7A3717-ED26-F349-83DB-F714248815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295" y="4388656"/>
            <a:ext cx="2867935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34E805F-F790-5A4A-A289-7A8B89866F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88183" y="4388656"/>
            <a:ext cx="2867935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F66D273-31AD-964E-8851-57F43AB1CF3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37073" y="4388656"/>
            <a:ext cx="2867935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76E6436D-EE4F-2648-A00A-339E3F3BF64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85962" y="4388656"/>
            <a:ext cx="2867935" cy="222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</a:p>
          <a:p>
            <a:pPr lvl="1"/>
            <a:r>
              <a:rPr lang="en-GB" dirty="0"/>
              <a:t>s</a:t>
            </a:r>
            <a:r>
              <a:rPr lang="en-US" dirty="0" err="1"/>
              <a:t>upporting</a:t>
            </a:r>
            <a:r>
              <a:rPr lang="en-US" dirty="0"/>
              <a:t> text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13DAD57-FEF4-8F4D-AE5D-A9BF35D015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A6B1DD0-1E41-6047-9E60-502F151041C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3806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1 | 2 bullets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2" y="1162063"/>
            <a:ext cx="11708653" cy="2683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335672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55736" y="1858299"/>
            <a:ext cx="1291085" cy="1291211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18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239292" y="3929074"/>
            <a:ext cx="11708653" cy="2683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335672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455736" y="4625313"/>
            <a:ext cx="1291085" cy="1291211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18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8A543C1-76E1-994F-892B-79004F182B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2A7CD2E-D3E2-604A-8572-4C78C8D110A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2489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2 | 2 bullets,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2" y="1162063"/>
            <a:ext cx="11708653" cy="2683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323408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10438568" y="1858299"/>
            <a:ext cx="1291085" cy="1291211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18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239368" y="3929074"/>
            <a:ext cx="11708653" cy="2683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323408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10438643" y="4625313"/>
            <a:ext cx="1291085" cy="1291211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18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E53DE13-2582-F94C-B233-B4925D1EE3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99DFD9A-22E4-6E49-B492-87399C702FD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6173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D31485-8CAC-4634-94F1-0B22664CE3BA}" type="slidenum">
              <a:rPr lang="en-US" altLang="en-US" smtClean="0"/>
              <a:pPr/>
              <a:t>‹#›</a:t>
            </a:fld>
            <a:endParaRPr lang="en-US" altLang="en-US" sz="12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3 | 2 bullets,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301" y="1162069"/>
            <a:ext cx="5815635" cy="545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87477" tIns="107809" rIns="287477" bIns="287477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05208" y="5160407"/>
            <a:ext cx="1291085" cy="1291211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18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132317" y="1162071"/>
            <a:ext cx="5815635" cy="545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87477" tIns="107809" rIns="287477" bIns="287477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298228" y="5160408"/>
            <a:ext cx="1291085" cy="1291211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18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E06A1A0-B24F-1145-AE06-0ECFB8823B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483E9EA-27C4-9343-AF24-A59B18E1BD1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4844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4 | 3 bullets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2" y="1162056"/>
            <a:ext cx="11708653" cy="1762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1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404153" y="1622409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39292" y="3007526"/>
            <a:ext cx="11708653" cy="1762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1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404153" y="3467887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39292" y="4853001"/>
            <a:ext cx="11708653" cy="1762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1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404153" y="5313357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3C1BD30D-42BF-0143-90B8-25BCE6F9DC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C11E17F-68C2-344D-8C82-3C229765E5F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6477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5 | 3 bullets,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2" y="1162056"/>
            <a:ext cx="11708653" cy="1762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537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0942933" y="1622409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39292" y="3007526"/>
            <a:ext cx="11708653" cy="1762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537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0942933" y="3467887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39292" y="4853001"/>
            <a:ext cx="11708653" cy="1762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537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0942933" y="5313356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CD34720-2647-6547-BD45-56C0CA1451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0BE5615-348B-014E-9852-7089E710753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5544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6 | 3 bullets,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7" y="1162069"/>
            <a:ext cx="3851295" cy="545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537" tIns="107809" rIns="287477" bIns="287477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05208" y="5160407"/>
            <a:ext cx="1291085" cy="1291211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18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169165" y="1162069"/>
            <a:ext cx="3851295" cy="545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537" tIns="107809" rIns="287477" bIns="287477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4335076" y="5160407"/>
            <a:ext cx="1291085" cy="1291211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18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8099033" y="1162071"/>
            <a:ext cx="3851295" cy="545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537" tIns="107809" rIns="287477" bIns="287477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8264944" y="5160408"/>
            <a:ext cx="1291085" cy="1291211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218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FD40DFB-1176-8941-9D3F-C511915CC2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DF604A9-AF73-5B4B-A0BE-84A049D3E5A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343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7 | 4 bullets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2" y="1162061"/>
            <a:ext cx="11708653" cy="1304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1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404153" y="1393815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39292" y="2545569"/>
            <a:ext cx="11708653" cy="1304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1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404153" y="2777325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39292" y="3924312"/>
            <a:ext cx="11708653" cy="1304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1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404153" y="4156068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39292" y="5312575"/>
            <a:ext cx="11708653" cy="13025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1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404153" y="5544338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F031C63-97CE-A44B-B6DB-78AABD9BD5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BB22FE03-7A23-B042-AA03-504DC65BEFB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3401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8 | 4 bullets,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2" y="1162061"/>
            <a:ext cx="11708653" cy="1304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537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0942933" y="1393815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39292" y="2545577"/>
            <a:ext cx="11708653" cy="1301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537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0942933" y="2775751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39292" y="3929890"/>
            <a:ext cx="11708653" cy="1300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537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0942933" y="4159256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39292" y="5314970"/>
            <a:ext cx="11708653" cy="1300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537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0942933" y="5544338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3DEA5487-8322-5D44-B57E-EA1D47DCD6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0068F81-D069-0342-A1BF-0D15D7BA10D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1933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9 | 4 bullets,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5" y="1162069"/>
            <a:ext cx="2867935" cy="545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79668" tIns="71870" rIns="179668" bIns="179668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53789" y="5664752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3188183" y="1162071"/>
            <a:ext cx="2867935" cy="545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79668" tIns="71870" rIns="179668" bIns="179668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3302680" y="5664752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132313" y="1162071"/>
            <a:ext cx="2867935" cy="545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79668" tIns="71870" rIns="179668" bIns="179668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6246809" y="5664752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9080013" y="1162069"/>
            <a:ext cx="2867935" cy="545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79668" tIns="71870" rIns="179668" bIns="179668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194508" y="5664752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0C0EBBE-8EC9-254D-B389-DADFF55BDC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10C5793-9902-6D4C-A6F6-351A3C9B443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43300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10 | 6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2" y="1162050"/>
            <a:ext cx="11708653" cy="840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42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53639" y="1311001"/>
            <a:ext cx="542655" cy="54270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23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39292" y="2085975"/>
            <a:ext cx="11708653" cy="840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42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53639" y="2234925"/>
            <a:ext cx="542655" cy="54270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23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39292" y="3009900"/>
            <a:ext cx="11708653" cy="840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42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353639" y="3158851"/>
            <a:ext cx="542655" cy="54270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23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39292" y="3929062"/>
            <a:ext cx="11708653" cy="840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42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353639" y="4078012"/>
            <a:ext cx="542655" cy="54270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23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239292" y="4852988"/>
            <a:ext cx="11708653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42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53639" y="5001937"/>
            <a:ext cx="542655" cy="54270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23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239292" y="5769769"/>
            <a:ext cx="11708653" cy="840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42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353639" y="5918719"/>
            <a:ext cx="542655" cy="54270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23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89B9BBB-AD94-4843-B7AE-EB8901E6C0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1F18045D-7452-4A47-B56B-D2770A2E5EE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6611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11 | 8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301" y="1162061"/>
            <a:ext cx="5815635" cy="1304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1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404153" y="1393815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39301" y="2545569"/>
            <a:ext cx="5815635" cy="1304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1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404153" y="2777325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39301" y="3924312"/>
            <a:ext cx="5815635" cy="1304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1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404153" y="4156068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39301" y="5312575"/>
            <a:ext cx="5815635" cy="13025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1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404153" y="5544338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6132317" y="1162061"/>
            <a:ext cx="5815635" cy="1304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1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6297172" y="1393815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6132317" y="2545569"/>
            <a:ext cx="5815635" cy="1304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1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6297172" y="2777326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6132317" y="3924312"/>
            <a:ext cx="5815635" cy="1304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1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6297172" y="4156069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6132317" y="5312575"/>
            <a:ext cx="5815635" cy="13025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1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6297172" y="5544338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1FD10E71-BFC2-B14D-9C1D-0E28112381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2BBA8EE2-73A8-8D4A-9B67-C527C88D71E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0839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1 | 2 bullets (not 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6" y="1162063"/>
            <a:ext cx="8760953" cy="2683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323408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239370" y="3929074"/>
            <a:ext cx="8760953" cy="2683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323408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9083580" y="1164451"/>
            <a:ext cx="2864365" cy="268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3206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9083583" y="3929081"/>
            <a:ext cx="2864365" cy="268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3206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2F4B4D5-1657-554E-BFF1-82BE2BFBBB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49AC4E9-7678-AF4B-AD4A-BD327A6554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0155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6F85CC-4492-4D7F-BD2F-3332AB986F0B}" type="slidenum">
              <a:rPr lang="en-US" altLang="en-US" smtClean="0"/>
              <a:pPr/>
              <a:t>‹#›</a:t>
            </a:fld>
            <a:endParaRPr lang="en-US" altLang="en-US" sz="12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2 | 2 bulle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6" y="1162056"/>
            <a:ext cx="8760953" cy="1762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1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404153" y="1622409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39296" y="3007526"/>
            <a:ext cx="8760953" cy="1762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1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404153" y="3467887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39296" y="4853001"/>
            <a:ext cx="8760953" cy="1762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1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404153" y="5313357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9083583" y="4852992"/>
            <a:ext cx="2864365" cy="17597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3206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9083583" y="3007526"/>
            <a:ext cx="2864365" cy="17621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3206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9083580" y="1164433"/>
            <a:ext cx="2864365" cy="17597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3206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6C9DF2D5-F64C-7745-AEB5-6A46A186A3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82C2DA4B-93B0-9241-9C38-A7445208F2C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0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3 | 3 bullets (not 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6" y="1162056"/>
            <a:ext cx="8760953" cy="1762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537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39296" y="3007526"/>
            <a:ext cx="8760953" cy="1762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537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39296" y="4853001"/>
            <a:ext cx="8760953" cy="1762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537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9083583" y="4852992"/>
            <a:ext cx="2864365" cy="17597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3206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9083583" y="3007526"/>
            <a:ext cx="2864365" cy="17621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3206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9083580" y="1164433"/>
            <a:ext cx="2864365" cy="17597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3206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97C19B7C-3E0F-5447-843C-E3E75207E9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5BB92498-DFC7-624B-92A8-941A7540AD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009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4 | 4 bulle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6" y="1162061"/>
            <a:ext cx="8760953" cy="1304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1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404153" y="1393815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39296" y="2545569"/>
            <a:ext cx="8760953" cy="1304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1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404153" y="2777325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39296" y="3924312"/>
            <a:ext cx="8760953" cy="1304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1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404153" y="4156068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39296" y="5312575"/>
            <a:ext cx="8760953" cy="13025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581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404153" y="5544338"/>
            <a:ext cx="841347" cy="84142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32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9083580" y="1164433"/>
            <a:ext cx="2864365" cy="13025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3206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9083583" y="2547945"/>
            <a:ext cx="2864365" cy="13025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3206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9083580" y="3924303"/>
            <a:ext cx="2864365" cy="13025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3206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9083580" y="5312574"/>
            <a:ext cx="2864365" cy="13025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3206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2F61F8AA-BFFF-AA44-8619-75665A3AC6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31071ECA-938D-6640-B667-888609DFB9B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7155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5 | 4 bullets (not 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6" y="1162061"/>
            <a:ext cx="8760953" cy="1304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537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39296" y="2545577"/>
            <a:ext cx="8760953" cy="1301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537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39296" y="3929890"/>
            <a:ext cx="8760953" cy="1300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537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39296" y="5314970"/>
            <a:ext cx="8760953" cy="1300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51537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6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9083580" y="1164433"/>
            <a:ext cx="2864365" cy="13025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3206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9083583" y="2547945"/>
            <a:ext cx="2864365" cy="13025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3206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9083580" y="3924303"/>
            <a:ext cx="2864365" cy="13025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3206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9083580" y="5312574"/>
            <a:ext cx="2864365" cy="13025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big number</a:t>
            </a:r>
            <a:endParaRPr lang="en-US" sz="3206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8610F04-B296-0741-9980-FB82BCAD06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47CB2221-D410-BC45-89D8-08F5ACA78B4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2457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6 | 6 bulle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6" y="1162050"/>
            <a:ext cx="8760953" cy="840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42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53639" y="1311001"/>
            <a:ext cx="542655" cy="54270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23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39296" y="2085975"/>
            <a:ext cx="8760953" cy="840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42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53639" y="2234925"/>
            <a:ext cx="542655" cy="54270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23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39296" y="3009900"/>
            <a:ext cx="8760953" cy="840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42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353639" y="3158851"/>
            <a:ext cx="542655" cy="54270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23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39296" y="3929062"/>
            <a:ext cx="8760953" cy="840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42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353639" y="4078012"/>
            <a:ext cx="542655" cy="54270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23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239296" y="4852988"/>
            <a:ext cx="8760953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42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53639" y="5001937"/>
            <a:ext cx="542655" cy="54270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23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239296" y="5769769"/>
            <a:ext cx="8760953" cy="840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42076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353639" y="5918719"/>
            <a:ext cx="542655" cy="54270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2306" b="0" i="0" baseline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456249" indent="0">
              <a:buNone/>
              <a:defRPr/>
            </a:lvl2pPr>
            <a:lvl3pPr marL="912497" indent="0">
              <a:buNone/>
              <a:defRPr/>
            </a:lvl3pPr>
            <a:lvl4pPr marL="1368738" indent="0">
              <a:buNone/>
              <a:defRPr/>
            </a:lvl4pPr>
            <a:lvl5pPr marL="1824989" indent="0">
              <a:buNone/>
              <a:defRPr/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9083580" y="1164432"/>
            <a:ext cx="2864365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number</a:t>
            </a:r>
            <a:endParaRPr lang="en-US" sz="3206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9083583" y="2087166"/>
            <a:ext cx="2864365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number</a:t>
            </a:r>
            <a:endParaRPr lang="en-US" sz="3206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9083580" y="3009900"/>
            <a:ext cx="2864365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number</a:t>
            </a:r>
            <a:endParaRPr lang="en-US" sz="3206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9083580" y="3929062"/>
            <a:ext cx="2864365" cy="8405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number</a:t>
            </a:r>
            <a:endParaRPr lang="en-US" sz="3206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9083580" y="4850606"/>
            <a:ext cx="2864365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number</a:t>
            </a:r>
            <a:endParaRPr lang="en-US" sz="3206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9083580" y="5769767"/>
            <a:ext cx="2864365" cy="8405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number</a:t>
            </a:r>
            <a:endParaRPr lang="en-US" sz="3206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D138FBBD-12E3-3348-A717-22BFC02174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526AD30E-CD93-7647-A1B4-849AC100FA6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9795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7 | 6 bullets (not 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6" y="1162050"/>
            <a:ext cx="8760953" cy="840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79668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39296" y="2085975"/>
            <a:ext cx="8760953" cy="840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79668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39296" y="3009900"/>
            <a:ext cx="8760953" cy="840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79668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39296" y="3929062"/>
            <a:ext cx="8760953" cy="840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79668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239296" y="4852988"/>
            <a:ext cx="8760953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79668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239296" y="5769769"/>
            <a:ext cx="8760953" cy="840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79668" tIns="215594" rIns="215594" bIns="215594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31" b="0" i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631" b="0" i="0" kern="1200" dirty="0" smtClean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bullet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9083580" y="1164432"/>
            <a:ext cx="2864365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number</a:t>
            </a:r>
            <a:endParaRPr lang="en-US" sz="3206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9083583" y="2087166"/>
            <a:ext cx="2864365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number</a:t>
            </a:r>
            <a:endParaRPr lang="en-US" sz="3206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9083580" y="3009900"/>
            <a:ext cx="2864365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number</a:t>
            </a:r>
            <a:endParaRPr lang="en-US" sz="3206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9083580" y="3929062"/>
            <a:ext cx="2864365" cy="8405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number</a:t>
            </a:r>
            <a:endParaRPr lang="en-US" sz="3206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9083580" y="4850606"/>
            <a:ext cx="2864365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number</a:t>
            </a:r>
            <a:endParaRPr lang="en-US" sz="3206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9083580" y="5769767"/>
            <a:ext cx="2864365" cy="8405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15594" tIns="0" rIns="215594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6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31" b="0" i="0" baseline="0">
                <a:solidFill>
                  <a:schemeClr val="bg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number</a:t>
            </a:r>
            <a:endParaRPr lang="en-US" sz="3206" b="0" i="0" dirty="0">
              <a:latin typeface="Futura BT for Dyson Book" charset="0"/>
              <a:ea typeface="Futura BT for Dyson Book" charset="0"/>
              <a:cs typeface="Futura BT for Dyson Book" charset="0"/>
            </a:endParaRP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8DAB24A7-3D39-D04C-B26D-96D24E731A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7AB4FEDD-2446-8646-882B-F0BAF1C227C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8891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1 | 1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39307" y="1162070"/>
            <a:ext cx="11708652" cy="5453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07809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506"/>
              </a:spcBef>
              <a:buNone/>
              <a:defRPr sz="1181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chart title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 hasCustomPrompt="1"/>
          </p:nvPr>
        </p:nvSpPr>
        <p:spPr>
          <a:xfrm>
            <a:off x="395888" y="1915998"/>
            <a:ext cx="9260931" cy="4539006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chart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0062181" y="4944329"/>
            <a:ext cx="1793747" cy="158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07809" tIns="35924" rIns="143741" bIns="71870" anchor="b" anchorCtr="0">
            <a:spAutoFit/>
          </a:bodyPr>
          <a:lstStyle>
            <a:lvl1pPr marL="0" indent="0" fontAlgn="t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None/>
              <a:defRPr sz="844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Key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colour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2 </a:t>
            </a:r>
            <a:r>
              <a:rPr lang="en-US" dirty="0" err="1"/>
              <a:t>colour</a:t>
            </a:r>
            <a:endParaRPr lang="en-US" dirty="0"/>
          </a:p>
          <a:p>
            <a:pPr lvl="3"/>
            <a:r>
              <a:rPr lang="en-US" dirty="0"/>
              <a:t>3 </a:t>
            </a:r>
            <a:r>
              <a:rPr lang="en-US" dirty="0" err="1"/>
              <a:t>colour</a:t>
            </a:r>
            <a:endParaRPr lang="en-US" dirty="0"/>
          </a:p>
          <a:p>
            <a:pPr lvl="4"/>
            <a:r>
              <a:rPr lang="en-US" dirty="0"/>
              <a:t>4 </a:t>
            </a:r>
            <a:r>
              <a:rPr lang="en-US" dirty="0" err="1"/>
              <a:t>colour</a:t>
            </a:r>
            <a:endParaRPr lang="en-US" dirty="0"/>
          </a:p>
          <a:p>
            <a:pPr lvl="5"/>
            <a:r>
              <a:rPr lang="en-US" dirty="0"/>
              <a:t>5 </a:t>
            </a:r>
            <a:r>
              <a:rPr lang="en-US" dirty="0" err="1"/>
              <a:t>colour</a:t>
            </a:r>
            <a:endParaRPr lang="en-US" dirty="0"/>
          </a:p>
          <a:p>
            <a:pPr lvl="6"/>
            <a:r>
              <a:rPr lang="en-US" dirty="0"/>
              <a:t>6 </a:t>
            </a:r>
            <a:r>
              <a:rPr lang="en-US" dirty="0" err="1"/>
              <a:t>colour</a:t>
            </a:r>
            <a:endParaRPr lang="en-US" dirty="0"/>
          </a:p>
          <a:p>
            <a:pPr lvl="7"/>
            <a:r>
              <a:rPr lang="en-US" dirty="0"/>
              <a:t>7 </a:t>
            </a:r>
            <a:r>
              <a:rPr lang="en-US" dirty="0" err="1"/>
              <a:t>colour</a:t>
            </a:r>
            <a:endParaRPr lang="en-US" dirty="0"/>
          </a:p>
          <a:p>
            <a:pPr lvl="8"/>
            <a:r>
              <a:rPr lang="en-US" dirty="0"/>
              <a:t>8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3891139E-D150-5843-A689-57405B147A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A22FF3-8541-CA4C-A129-2FBD298705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1934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2 | 1 char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39296" y="1162070"/>
            <a:ext cx="8760953" cy="5453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07809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506"/>
              </a:spcBef>
              <a:buNone/>
              <a:defRPr sz="1181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chart title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 hasCustomPrompt="1"/>
          </p:nvPr>
        </p:nvSpPr>
        <p:spPr>
          <a:xfrm>
            <a:off x="395890" y="1915998"/>
            <a:ext cx="8193449" cy="4539006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chart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9000249" y="5029340"/>
            <a:ext cx="1793747" cy="158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07809" tIns="35924" rIns="143741" bIns="71870" anchor="b" anchorCtr="0">
            <a:spAutoFit/>
          </a:bodyPr>
          <a:lstStyle>
            <a:lvl1pPr marL="0" indent="0" fontAlgn="t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None/>
              <a:defRPr sz="844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Key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colour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2 </a:t>
            </a:r>
            <a:r>
              <a:rPr lang="en-US" dirty="0" err="1"/>
              <a:t>colour</a:t>
            </a:r>
            <a:endParaRPr lang="en-US" dirty="0"/>
          </a:p>
          <a:p>
            <a:pPr lvl="3"/>
            <a:r>
              <a:rPr lang="en-US" dirty="0"/>
              <a:t>3 </a:t>
            </a:r>
            <a:r>
              <a:rPr lang="en-US" dirty="0" err="1"/>
              <a:t>colour</a:t>
            </a:r>
            <a:endParaRPr lang="en-US" dirty="0"/>
          </a:p>
          <a:p>
            <a:pPr lvl="4"/>
            <a:r>
              <a:rPr lang="en-US" dirty="0"/>
              <a:t>4 </a:t>
            </a:r>
            <a:r>
              <a:rPr lang="en-US" dirty="0" err="1"/>
              <a:t>colour</a:t>
            </a:r>
            <a:endParaRPr lang="en-US" dirty="0"/>
          </a:p>
          <a:p>
            <a:pPr lvl="5"/>
            <a:r>
              <a:rPr lang="en-US" dirty="0"/>
              <a:t>5 </a:t>
            </a:r>
            <a:r>
              <a:rPr lang="en-US" dirty="0" err="1"/>
              <a:t>colour</a:t>
            </a:r>
            <a:endParaRPr lang="en-US" dirty="0"/>
          </a:p>
          <a:p>
            <a:pPr lvl="6"/>
            <a:r>
              <a:rPr lang="en-US" dirty="0"/>
              <a:t>6 </a:t>
            </a:r>
            <a:r>
              <a:rPr lang="en-US" dirty="0" err="1"/>
              <a:t>colour</a:t>
            </a:r>
            <a:endParaRPr lang="en-US" dirty="0"/>
          </a:p>
          <a:p>
            <a:pPr lvl="7"/>
            <a:r>
              <a:rPr lang="en-US" dirty="0"/>
              <a:t>7 </a:t>
            </a:r>
            <a:r>
              <a:rPr lang="en-US" dirty="0" err="1"/>
              <a:t>colour</a:t>
            </a:r>
            <a:endParaRPr lang="en-US" dirty="0"/>
          </a:p>
          <a:p>
            <a:pPr lvl="8"/>
            <a:r>
              <a:rPr lang="en-US" dirty="0"/>
              <a:t>8 </a:t>
            </a:r>
            <a:r>
              <a:rPr lang="en-US" dirty="0" err="1"/>
              <a:t>colour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083601" y="1162050"/>
            <a:ext cx="28679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B9B905F-B96B-4F4B-8C53-229CDDE202A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D5152B0-89FF-814F-AB32-6B7B328F8F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F6B2104-E7D1-B648-9968-8B144252CC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82395" y="1162070"/>
            <a:ext cx="2867935" cy="31480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1870" rIns="323408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506"/>
              </a:spcBef>
              <a:spcAft>
                <a:spcPts val="506"/>
              </a:spcAft>
              <a:buNone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192503" indent="-19250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506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95943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3 | 1 chart,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39307" y="1162062"/>
            <a:ext cx="11708652" cy="4988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07809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506"/>
              </a:spcBef>
              <a:buNone/>
              <a:defRPr sz="1181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chart title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 hasCustomPrompt="1"/>
          </p:nvPr>
        </p:nvSpPr>
        <p:spPr>
          <a:xfrm>
            <a:off x="395892" y="1916015"/>
            <a:ext cx="11134325" cy="4072379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chart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6" y="6234113"/>
            <a:ext cx="460347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3741" bIns="0" anchor="t" anchorCtr="0">
            <a:noAutofit/>
          </a:bodyPr>
          <a:lstStyle>
            <a:lvl1pPr marL="0" indent="0" fontAlgn="t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None/>
              <a:defRPr sz="844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/>
              <a:t>Key</a:t>
            </a:r>
            <a:endParaRPr lang="en-US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89918" y="6234113"/>
            <a:ext cx="9784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3741" bIns="0" anchor="t" anchorCtr="0">
            <a:noAutofit/>
          </a:bodyPr>
          <a:lstStyle>
            <a:lvl1pPr marL="16042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pitchFamily="2" charset="2"/>
              <a:buChar char="§"/>
              <a:defRPr lang="en-US" sz="844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1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4CC2722-53E8-9C44-A4F3-DE0034A374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85446" y="6234113"/>
            <a:ext cx="9784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3741" bIns="0" anchor="t" anchorCtr="0">
            <a:noAutofit/>
          </a:bodyPr>
          <a:lstStyle>
            <a:lvl1pPr marL="16042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pitchFamily="2" charset="2"/>
              <a:buChar char="§"/>
              <a:defRPr lang="en-US" sz="844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2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A8A37E0-FFFF-5E4D-9C3A-E4E7DFC8B4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75398" y="6234113"/>
            <a:ext cx="9784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3741" bIns="0" anchor="t" anchorCtr="0">
            <a:noAutofit/>
          </a:bodyPr>
          <a:lstStyle>
            <a:lvl1pPr marL="16042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pitchFamily="2" charset="2"/>
              <a:buChar char="§"/>
              <a:defRPr lang="en-US" sz="844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3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A9AED41-481F-234C-B023-CD1B1069FF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65030" y="6234113"/>
            <a:ext cx="9784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3741" bIns="0" anchor="t" anchorCtr="0">
            <a:noAutofit/>
          </a:bodyPr>
          <a:lstStyle>
            <a:lvl1pPr marL="16042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pitchFamily="2" charset="2"/>
              <a:buChar char="§"/>
              <a:defRPr lang="en-US" sz="844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4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DC5DCE9-AA44-1544-B52B-325CBFC33E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59646" y="6234113"/>
            <a:ext cx="9784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3741" bIns="0" anchor="t" anchorCtr="0">
            <a:noAutofit/>
          </a:bodyPr>
          <a:lstStyle>
            <a:lvl1pPr marL="16042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pitchFamily="2" charset="2"/>
              <a:buChar char="§"/>
              <a:defRPr lang="en-US" sz="844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5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64D30A-51E5-DB44-A689-E1048CF31D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51181" y="6234113"/>
            <a:ext cx="9784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3741" bIns="0" anchor="t" anchorCtr="0">
            <a:noAutofit/>
          </a:bodyPr>
          <a:lstStyle>
            <a:lvl1pPr marL="16042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pitchFamily="2" charset="2"/>
              <a:buChar char="§"/>
              <a:defRPr lang="en-US" sz="844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6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3B3727E-62F1-E444-95C4-46171125941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42714" y="6234113"/>
            <a:ext cx="9784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3741" bIns="0" anchor="t" anchorCtr="0">
            <a:noAutofit/>
          </a:bodyPr>
          <a:lstStyle>
            <a:lvl1pPr marL="16042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pitchFamily="2" charset="2"/>
              <a:buChar char="§"/>
              <a:defRPr lang="en-US" sz="844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7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61F7C838-5542-164F-8B38-065A443CF9A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34249" y="6234113"/>
            <a:ext cx="9784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3741" bIns="0" anchor="t" anchorCtr="0">
            <a:noAutofit/>
          </a:bodyPr>
          <a:lstStyle>
            <a:lvl1pPr marL="16042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pitchFamily="2" charset="2"/>
              <a:buChar char="§"/>
              <a:defRPr lang="en-US" sz="844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8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A7D6C071-3744-DC4C-B977-AC5CAE738C4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60B9D4F-A194-B742-AAB3-10C48F4F811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2947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4 | 2 chart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152523" y="1162070"/>
            <a:ext cx="6795424" cy="5453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07809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506"/>
              </a:spcBef>
              <a:buNone/>
              <a:defRPr sz="1181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/>
              <a:t>Add chart </a:t>
            </a:r>
            <a:r>
              <a:rPr lang="en-US" dirty="0"/>
              <a:t>title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39297" y="1162070"/>
            <a:ext cx="4832275" cy="5453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07809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506"/>
              </a:spcBef>
              <a:buNone/>
              <a:defRPr sz="1181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/>
              <a:t>Add chart </a:t>
            </a:r>
            <a:r>
              <a:rPr lang="en-US" dirty="0"/>
              <a:t>title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 hasCustomPrompt="1"/>
          </p:nvPr>
        </p:nvSpPr>
        <p:spPr>
          <a:xfrm>
            <a:off x="395888" y="1915998"/>
            <a:ext cx="4262856" cy="4539006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chart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0062181" y="4944329"/>
            <a:ext cx="1793747" cy="158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07809" tIns="35924" rIns="143741" bIns="71870" anchor="b" anchorCtr="0">
            <a:spAutoFit/>
          </a:bodyPr>
          <a:lstStyle>
            <a:lvl1pPr marL="0" indent="0" fontAlgn="t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None/>
              <a:defRPr sz="844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Key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colour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2 </a:t>
            </a:r>
            <a:r>
              <a:rPr lang="en-US" dirty="0" err="1"/>
              <a:t>colour</a:t>
            </a:r>
            <a:endParaRPr lang="en-US" dirty="0"/>
          </a:p>
          <a:p>
            <a:pPr lvl="3"/>
            <a:r>
              <a:rPr lang="en-US" dirty="0"/>
              <a:t>3 </a:t>
            </a:r>
            <a:r>
              <a:rPr lang="en-US" dirty="0" err="1"/>
              <a:t>colour</a:t>
            </a:r>
            <a:endParaRPr lang="en-US" dirty="0"/>
          </a:p>
          <a:p>
            <a:pPr lvl="4"/>
            <a:r>
              <a:rPr lang="en-US" dirty="0"/>
              <a:t>4 </a:t>
            </a:r>
            <a:r>
              <a:rPr lang="en-US" dirty="0" err="1"/>
              <a:t>colour</a:t>
            </a:r>
            <a:endParaRPr lang="en-US" dirty="0"/>
          </a:p>
          <a:p>
            <a:pPr lvl="5"/>
            <a:r>
              <a:rPr lang="en-US" dirty="0"/>
              <a:t>5 </a:t>
            </a:r>
            <a:r>
              <a:rPr lang="en-US" dirty="0" err="1"/>
              <a:t>colour</a:t>
            </a:r>
            <a:endParaRPr lang="en-US" dirty="0"/>
          </a:p>
          <a:p>
            <a:pPr lvl="6"/>
            <a:r>
              <a:rPr lang="en-US" dirty="0"/>
              <a:t>6 </a:t>
            </a:r>
            <a:r>
              <a:rPr lang="en-US" dirty="0" err="1"/>
              <a:t>colour</a:t>
            </a:r>
            <a:endParaRPr lang="en-US" dirty="0"/>
          </a:p>
          <a:p>
            <a:pPr lvl="7"/>
            <a:r>
              <a:rPr lang="en-US" dirty="0"/>
              <a:t>7 </a:t>
            </a:r>
            <a:r>
              <a:rPr lang="en-US" dirty="0" err="1"/>
              <a:t>colour</a:t>
            </a:r>
            <a:endParaRPr lang="en-US" dirty="0"/>
          </a:p>
          <a:p>
            <a:pPr lvl="8"/>
            <a:r>
              <a:rPr lang="en-US" dirty="0"/>
              <a:t>8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3" hasCustomPrompt="1"/>
          </p:nvPr>
        </p:nvSpPr>
        <p:spPr>
          <a:xfrm>
            <a:off x="5309119" y="1915998"/>
            <a:ext cx="4262856" cy="4539006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chart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C04D476-0315-5546-9E7A-B1143FF799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376B5D2C-14BD-0D4E-9F25-63731F654D8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8912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8F1E18-D070-4E2B-9F9E-B0A1E3CF709B}" type="slidenum">
              <a:rPr lang="en-US" altLang="en-US" smtClean="0"/>
              <a:pPr/>
              <a:t>‹#›</a:t>
            </a:fld>
            <a:endParaRPr lang="en-US" altLang="en-US" sz="12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5 | 2 chart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39293" y="1162070"/>
            <a:ext cx="4327547" cy="5453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07809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506"/>
              </a:spcBef>
              <a:buNone/>
              <a:defRPr sz="1181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chart title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 hasCustomPrompt="1"/>
          </p:nvPr>
        </p:nvSpPr>
        <p:spPr>
          <a:xfrm>
            <a:off x="395899" y="1915998"/>
            <a:ext cx="3746788" cy="4539006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chart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9000249" y="5029340"/>
            <a:ext cx="1793747" cy="158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07809" tIns="35924" rIns="143741" bIns="71870" anchor="b" anchorCtr="0">
            <a:spAutoFit/>
          </a:bodyPr>
          <a:lstStyle>
            <a:lvl1pPr marL="0" indent="0" fontAlgn="t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None/>
              <a:defRPr sz="844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Key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colour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2 </a:t>
            </a:r>
            <a:r>
              <a:rPr lang="en-US" dirty="0" err="1"/>
              <a:t>colour</a:t>
            </a:r>
            <a:endParaRPr lang="en-US" dirty="0"/>
          </a:p>
          <a:p>
            <a:pPr lvl="3"/>
            <a:r>
              <a:rPr lang="en-US" dirty="0"/>
              <a:t>3 </a:t>
            </a:r>
            <a:r>
              <a:rPr lang="en-US" dirty="0" err="1"/>
              <a:t>colour</a:t>
            </a:r>
            <a:endParaRPr lang="en-US" dirty="0"/>
          </a:p>
          <a:p>
            <a:pPr lvl="4"/>
            <a:r>
              <a:rPr lang="en-US" dirty="0"/>
              <a:t>4 </a:t>
            </a:r>
            <a:r>
              <a:rPr lang="en-US" dirty="0" err="1"/>
              <a:t>colour</a:t>
            </a:r>
            <a:endParaRPr lang="en-US" dirty="0"/>
          </a:p>
          <a:p>
            <a:pPr lvl="5"/>
            <a:r>
              <a:rPr lang="en-US" dirty="0"/>
              <a:t>5 </a:t>
            </a:r>
            <a:r>
              <a:rPr lang="en-US" dirty="0" err="1"/>
              <a:t>colour</a:t>
            </a:r>
            <a:endParaRPr lang="en-US" dirty="0"/>
          </a:p>
          <a:p>
            <a:pPr lvl="6"/>
            <a:r>
              <a:rPr lang="en-US" dirty="0"/>
              <a:t>6 </a:t>
            </a:r>
            <a:r>
              <a:rPr lang="en-US" dirty="0" err="1"/>
              <a:t>colour</a:t>
            </a:r>
            <a:endParaRPr lang="en-US" dirty="0"/>
          </a:p>
          <a:p>
            <a:pPr lvl="7"/>
            <a:r>
              <a:rPr lang="en-US" dirty="0"/>
              <a:t>7 </a:t>
            </a:r>
            <a:r>
              <a:rPr lang="en-US" dirty="0" err="1"/>
              <a:t>colour</a:t>
            </a:r>
            <a:endParaRPr lang="en-US" dirty="0"/>
          </a:p>
          <a:p>
            <a:pPr lvl="8"/>
            <a:r>
              <a:rPr lang="en-US" dirty="0"/>
              <a:t>8 </a:t>
            </a:r>
            <a:r>
              <a:rPr lang="en-US" dirty="0" err="1"/>
              <a:t>colour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083601" y="1162050"/>
            <a:ext cx="28679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9129" y="1162070"/>
            <a:ext cx="4327547" cy="5453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07809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506"/>
              </a:spcBef>
              <a:buNone/>
              <a:defRPr sz="1181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chart title</a:t>
            </a:r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24" hasCustomPrompt="1"/>
          </p:nvPr>
        </p:nvSpPr>
        <p:spPr>
          <a:xfrm>
            <a:off x="4825735" y="1915998"/>
            <a:ext cx="3746788" cy="4539006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chart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ED7480C-3166-0D47-A31D-E233F6AF4B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824A7D3-325B-2348-9C38-FE4CF5B9E0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E5B1DB2-072F-A043-9991-9E9CEC323C5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82395" y="1162070"/>
            <a:ext cx="2867935" cy="31480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71870" rIns="323408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506"/>
              </a:spcBef>
              <a:spcAft>
                <a:spcPts val="506"/>
              </a:spcAft>
              <a:buNone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192503" indent="-192503">
              <a:lnSpc>
                <a:spcPct val="100000"/>
              </a:lnSpc>
              <a:spcBef>
                <a:spcPts val="0"/>
              </a:spcBef>
              <a:buFont typeface="System Font Regular"/>
              <a:buChar char="–"/>
              <a:defRPr sz="1181" b="0" i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3pPr>
            <a:lvl4pPr marL="0" indent="0">
              <a:lnSpc>
                <a:spcPct val="100000"/>
              </a:lnSpc>
              <a:spcBef>
                <a:spcPts val="506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More</a:t>
            </a:r>
          </a:p>
          <a:p>
            <a:pPr lvl="2"/>
            <a:r>
              <a:rPr lang="en-US" dirty="0"/>
              <a:t>More</a:t>
            </a:r>
          </a:p>
          <a:p>
            <a:pPr lvl="3"/>
            <a:r>
              <a:rPr lang="en-US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394302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6 | 2 charts,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1162062"/>
            <a:ext cx="5815635" cy="4988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07809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506"/>
              </a:spcBef>
              <a:buNone/>
              <a:defRPr sz="1181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chart title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 hasCustomPrompt="1"/>
          </p:nvPr>
        </p:nvSpPr>
        <p:spPr>
          <a:xfrm>
            <a:off x="395892" y="1916015"/>
            <a:ext cx="5245505" cy="4072379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chart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39296" y="6234113"/>
            <a:ext cx="460347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3741" bIns="0" anchor="t" anchorCtr="0">
            <a:noAutofit/>
          </a:bodyPr>
          <a:lstStyle>
            <a:lvl1pPr marL="0" indent="0" fontAlgn="t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None/>
              <a:defRPr sz="844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Key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6132317" y="1162062"/>
            <a:ext cx="5815635" cy="4988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07809" tIns="71870" rIns="143741" bIns="14374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81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d" panose="020B0503030204020306" pitchFamily="34" charset="0"/>
              </a:defRPr>
            </a:lvl1pPr>
            <a:lvl2pPr marL="0" indent="0">
              <a:lnSpc>
                <a:spcPct val="100000"/>
              </a:lnSpc>
              <a:spcBef>
                <a:spcPts val="506"/>
              </a:spcBef>
              <a:buNone/>
              <a:defRPr sz="1181" b="0" i="0">
                <a:solidFill>
                  <a:schemeClr val="tx1"/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en-US" sz="1181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Add chart title</a:t>
            </a:r>
          </a:p>
        </p:txBody>
      </p:sp>
      <p:sp>
        <p:nvSpPr>
          <p:cNvPr id="21" name="Chart Placeholder 4"/>
          <p:cNvSpPr>
            <a:spLocks noGrp="1"/>
          </p:cNvSpPr>
          <p:nvPr>
            <p:ph type="chart" sz="quarter" idx="31" hasCustomPrompt="1"/>
          </p:nvPr>
        </p:nvSpPr>
        <p:spPr>
          <a:xfrm>
            <a:off x="6288908" y="1916015"/>
            <a:ext cx="5245505" cy="4072379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chart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5E7A90A-3850-FC48-A224-2D68D4ACCC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9918" y="6234113"/>
            <a:ext cx="9784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3741" bIns="0" anchor="t" anchorCtr="0">
            <a:noAutofit/>
          </a:bodyPr>
          <a:lstStyle>
            <a:lvl1pPr marL="16042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pitchFamily="2" charset="2"/>
              <a:buChar char="§"/>
              <a:defRPr lang="en-US" sz="844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1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559A5D1-BCF1-5748-900C-D4F2B0F403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85446" y="6234113"/>
            <a:ext cx="9784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3741" bIns="0" anchor="t" anchorCtr="0">
            <a:noAutofit/>
          </a:bodyPr>
          <a:lstStyle>
            <a:lvl1pPr marL="16042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pitchFamily="2" charset="2"/>
              <a:buChar char="§"/>
              <a:defRPr lang="en-US" sz="844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2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02CF38B-0B7D-1240-84A1-07EFCA87FB8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75398" y="6234113"/>
            <a:ext cx="9784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3741" bIns="0" anchor="t" anchorCtr="0">
            <a:noAutofit/>
          </a:bodyPr>
          <a:lstStyle>
            <a:lvl1pPr marL="16042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pitchFamily="2" charset="2"/>
              <a:buChar char="§"/>
              <a:defRPr lang="en-US" sz="844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3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E8FC6460-E181-A949-8D0F-2FB0EAC554F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65030" y="6234113"/>
            <a:ext cx="9784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3741" bIns="0" anchor="t" anchorCtr="0">
            <a:noAutofit/>
          </a:bodyPr>
          <a:lstStyle>
            <a:lvl1pPr marL="16042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pitchFamily="2" charset="2"/>
              <a:buChar char="§"/>
              <a:defRPr lang="en-US" sz="844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4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14EBEA73-6E02-4145-B1A5-E32C8E1EE06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59646" y="6234113"/>
            <a:ext cx="9784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3741" bIns="0" anchor="t" anchorCtr="0">
            <a:noAutofit/>
          </a:bodyPr>
          <a:lstStyle>
            <a:lvl1pPr marL="16042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pitchFamily="2" charset="2"/>
              <a:buChar char="§"/>
              <a:defRPr lang="en-US" sz="844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5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E98BA3A1-7E27-7A4E-8A7A-07CA027C8D7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51181" y="6234113"/>
            <a:ext cx="9784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3741" bIns="0" anchor="t" anchorCtr="0">
            <a:noAutofit/>
          </a:bodyPr>
          <a:lstStyle>
            <a:lvl1pPr marL="16042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pitchFamily="2" charset="2"/>
              <a:buChar char="§"/>
              <a:defRPr lang="en-US" sz="844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6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6D799295-B8CC-3E4D-8B49-B8FC423E85E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42714" y="6234113"/>
            <a:ext cx="9784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3741" bIns="0" anchor="t" anchorCtr="0">
            <a:noAutofit/>
          </a:bodyPr>
          <a:lstStyle>
            <a:lvl1pPr marL="16042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pitchFamily="2" charset="2"/>
              <a:buChar char="§"/>
              <a:defRPr lang="en-US" sz="844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7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F89E611-179E-D141-AB8F-021B44AB5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34249" y="6234113"/>
            <a:ext cx="9784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143741" bIns="0" anchor="t" anchorCtr="0">
            <a:noAutofit/>
          </a:bodyPr>
          <a:lstStyle>
            <a:lvl1pPr marL="16042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pitchFamily="2" charset="2"/>
              <a:buChar char="§"/>
              <a:defRPr lang="en-US" sz="844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159662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2pPr>
            <a:lvl3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sz="844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3pPr>
            <a:lvl4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4pPr>
            <a:lvl5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5pPr>
            <a:lvl6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6pPr>
            <a:lvl7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7pPr>
            <a:lvl8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8pPr>
            <a:lvl9pPr marL="0" indent="-160420" font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SzPct val="250000"/>
              <a:buFont typeface="Wingdings" charset="2"/>
              <a:buChar char="§"/>
              <a:defRPr lang="en-US" sz="844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T for Dyson Book" charset="0"/>
                <a:ea typeface="Futura BT for Dyson Book" charset="0"/>
                <a:cs typeface="Futura BT for Dyson Book" charset="0"/>
              </a:defRPr>
            </a:lvl9pPr>
          </a:lstStyle>
          <a:p>
            <a:pPr lvl="0"/>
            <a:r>
              <a:rPr lang="en-US" dirty="0"/>
              <a:t>8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ECC3634-EA96-7A4F-BFD7-1A25DDCF0E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05DEE5E1-C9F1-1743-BAFB-1A0B44675A2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6933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1 |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3" y="1162058"/>
            <a:ext cx="11708651" cy="54530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39292" y="4055186"/>
            <a:ext cx="11708653" cy="255994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D2EBE2A-9A8C-B543-A00F-811020800E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BBABBB4-F38F-C147-8161-821C89AE6B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9577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.2 | 1 image, full bleed (light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1"/>
            <a:ext cx="12192000" cy="6857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7158E267-B497-1947-9DC8-0249BA8876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solidFill>
                  <a:schemeClr val="bg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5425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.3 | 1 image, full bleed (dark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1"/>
            <a:ext cx="12192000" cy="6857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F7F0AC9-DEEA-4348-AF19-A3576B6135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58295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.4 | 1 image, full bleed (no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1"/>
            <a:ext cx="12192000" cy="6857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196669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.5 | 1 image,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3" y="239322"/>
            <a:ext cx="11708651" cy="63757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39292" y="4055186"/>
            <a:ext cx="11708653" cy="255994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90042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6 | 2 images,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3" y="1162058"/>
            <a:ext cx="5815635" cy="54530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6132312" y="1162058"/>
            <a:ext cx="5815635" cy="54530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39301" y="4055186"/>
            <a:ext cx="5815635" cy="255994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132317" y="4055186"/>
            <a:ext cx="5815635" cy="255994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91D047E7-0472-F945-A389-9B89A06678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EE1596C-5654-4743-9AF2-AECF1C14F2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742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.7 | 2 images,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3" y="239322"/>
            <a:ext cx="5815635" cy="63757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39301" y="4055186"/>
            <a:ext cx="5815635" cy="255994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6132312" y="239322"/>
            <a:ext cx="5815635" cy="63757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132317" y="4055187"/>
            <a:ext cx="5815635" cy="255994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10899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8 | 2 images,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9293" y="1162063"/>
            <a:ext cx="11708651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39292" y="2585881"/>
            <a:ext cx="11708653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239293" y="3931456"/>
            <a:ext cx="11708651" cy="26836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274" tIns="45643" rIns="91274" bIns="45643" anchor="ctr"/>
          <a:lstStyle>
            <a:lvl1pPr marL="0" indent="0" algn="ctr">
              <a:buNone/>
              <a:defRPr sz="1181" b="0" i="0">
                <a:solidFill>
                  <a:srgbClr val="797979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39292" y="5355274"/>
            <a:ext cx="11708653" cy="12598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43741" tIns="107809" rIns="107809" bIns="107809" anchor="b"/>
          <a:lstStyle>
            <a:lvl1pPr marL="0" marR="0" indent="0" algn="l" defTabSz="9124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31" b="0" i="0" spc="0" baseline="0">
                <a:solidFill>
                  <a:schemeClr val="bg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BTforDyson-Bk" panose="020B0503030204020306" pitchFamily="34" charset="0"/>
              </a:defRPr>
            </a:lvl1pPr>
            <a:lvl2pPr marL="45624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2pPr>
            <a:lvl3pPr marL="912497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3pPr>
            <a:lvl4pPr marL="1368738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4pPr>
            <a:lvl5pPr marL="1824989" indent="0">
              <a:buNone/>
              <a:defRPr sz="1350" b="0" i="0">
                <a:latin typeface="Futura BT Book" charset="0"/>
                <a:ea typeface="Futura BT Book" charset="0"/>
                <a:cs typeface="Futura BT Book" charset="0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1AFBB42-774B-EB48-81FB-093D69BB34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301" y="283100"/>
            <a:ext cx="5815635" cy="527382"/>
          </a:xfrm>
          <a:prstGeom prst="rect">
            <a:avLst/>
          </a:prstGeom>
        </p:spPr>
        <p:txBody>
          <a:bodyPr lIns="0" tIns="0" rIns="91274" bIns="45643"/>
          <a:lstStyle>
            <a:lvl1pPr marL="0" indent="0">
              <a:buNone/>
              <a:defRPr sz="1181" b="0" i="0"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1pPr>
            <a:lvl2pPr marL="0" indent="0">
              <a:spcBef>
                <a:spcPts val="0"/>
              </a:spcBef>
              <a:buNone/>
              <a:defRPr sz="1181" b="0" i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</a:defRPr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DF2FA36-82B4-1A4F-9FDA-7E9678A4395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36552" y="519598"/>
            <a:ext cx="2916915" cy="71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6" b="0" i="0">
                <a:latin typeface="Futura BT for Dyson Medium" panose="020B0503030204020306" pitchFamily="34" charset="0"/>
                <a:ea typeface="Futura BT for Dyson Medium" panose="020B0503030204020306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6725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42" Type="http://schemas.openxmlformats.org/officeDocument/2006/relationships/slideLayout" Target="../slideLayouts/slideLayout62.xml"/><Relationship Id="rId47" Type="http://schemas.openxmlformats.org/officeDocument/2006/relationships/slideLayout" Target="../slideLayouts/slideLayout67.xml"/><Relationship Id="rId50" Type="http://schemas.openxmlformats.org/officeDocument/2006/relationships/slideLayout" Target="../slideLayouts/slideLayout70.xml"/><Relationship Id="rId55" Type="http://schemas.openxmlformats.org/officeDocument/2006/relationships/slideLayout" Target="../slideLayouts/slideLayout75.xml"/><Relationship Id="rId63" Type="http://schemas.openxmlformats.org/officeDocument/2006/relationships/slideLayout" Target="../slideLayouts/slideLayout83.xml"/><Relationship Id="rId68" Type="http://schemas.openxmlformats.org/officeDocument/2006/relationships/slideLayout" Target="../slideLayouts/slideLayout88.xml"/><Relationship Id="rId76" Type="http://schemas.openxmlformats.org/officeDocument/2006/relationships/slideLayout" Target="../slideLayouts/slideLayout96.xml"/><Relationship Id="rId84" Type="http://schemas.openxmlformats.org/officeDocument/2006/relationships/slideLayout" Target="../slideLayouts/slideLayout104.xml"/><Relationship Id="rId89" Type="http://schemas.openxmlformats.org/officeDocument/2006/relationships/slideLayout" Target="../slideLayouts/slideLayout109.xml"/><Relationship Id="rId97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27.xml"/><Relationship Id="rId71" Type="http://schemas.openxmlformats.org/officeDocument/2006/relationships/slideLayout" Target="../slideLayouts/slideLayout91.xml"/><Relationship Id="rId9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37" Type="http://schemas.openxmlformats.org/officeDocument/2006/relationships/slideLayout" Target="../slideLayouts/slideLayout57.xml"/><Relationship Id="rId40" Type="http://schemas.openxmlformats.org/officeDocument/2006/relationships/slideLayout" Target="../slideLayouts/slideLayout60.xml"/><Relationship Id="rId45" Type="http://schemas.openxmlformats.org/officeDocument/2006/relationships/slideLayout" Target="../slideLayouts/slideLayout65.xml"/><Relationship Id="rId53" Type="http://schemas.openxmlformats.org/officeDocument/2006/relationships/slideLayout" Target="../slideLayouts/slideLayout73.xml"/><Relationship Id="rId58" Type="http://schemas.openxmlformats.org/officeDocument/2006/relationships/slideLayout" Target="../slideLayouts/slideLayout78.xml"/><Relationship Id="rId66" Type="http://schemas.openxmlformats.org/officeDocument/2006/relationships/slideLayout" Target="../slideLayouts/slideLayout86.xml"/><Relationship Id="rId74" Type="http://schemas.openxmlformats.org/officeDocument/2006/relationships/slideLayout" Target="../slideLayouts/slideLayout94.xml"/><Relationship Id="rId79" Type="http://schemas.openxmlformats.org/officeDocument/2006/relationships/slideLayout" Target="../slideLayouts/slideLayout99.xml"/><Relationship Id="rId87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25.xml"/><Relationship Id="rId61" Type="http://schemas.openxmlformats.org/officeDocument/2006/relationships/slideLayout" Target="../slideLayouts/slideLayout81.xml"/><Relationship Id="rId82" Type="http://schemas.openxmlformats.org/officeDocument/2006/relationships/slideLayout" Target="../slideLayouts/slideLayout102.xml"/><Relationship Id="rId90" Type="http://schemas.openxmlformats.org/officeDocument/2006/relationships/slideLayout" Target="../slideLayouts/slideLayout110.xml"/><Relationship Id="rId95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63.xml"/><Relationship Id="rId48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76.xml"/><Relationship Id="rId64" Type="http://schemas.openxmlformats.org/officeDocument/2006/relationships/slideLayout" Target="../slideLayouts/slideLayout84.xml"/><Relationship Id="rId69" Type="http://schemas.openxmlformats.org/officeDocument/2006/relationships/slideLayout" Target="../slideLayouts/slideLayout89.xml"/><Relationship Id="rId77" Type="http://schemas.openxmlformats.org/officeDocument/2006/relationships/slideLayout" Target="../slideLayouts/slideLayout97.xml"/><Relationship Id="rId8" Type="http://schemas.openxmlformats.org/officeDocument/2006/relationships/slideLayout" Target="../slideLayouts/slideLayout28.xml"/><Relationship Id="rId51" Type="http://schemas.openxmlformats.org/officeDocument/2006/relationships/slideLayout" Target="../slideLayouts/slideLayout71.xml"/><Relationship Id="rId72" Type="http://schemas.openxmlformats.org/officeDocument/2006/relationships/slideLayout" Target="../slideLayouts/slideLayout92.xml"/><Relationship Id="rId80" Type="http://schemas.openxmlformats.org/officeDocument/2006/relationships/slideLayout" Target="../slideLayouts/slideLayout100.xml"/><Relationship Id="rId85" Type="http://schemas.openxmlformats.org/officeDocument/2006/relationships/slideLayout" Target="../slideLayouts/slideLayout105.xml"/><Relationship Id="rId93" Type="http://schemas.openxmlformats.org/officeDocument/2006/relationships/slideLayout" Target="../slideLayouts/slideLayout113.xml"/><Relationship Id="rId9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38" Type="http://schemas.openxmlformats.org/officeDocument/2006/relationships/slideLayout" Target="../slideLayouts/slideLayout58.xml"/><Relationship Id="rId46" Type="http://schemas.openxmlformats.org/officeDocument/2006/relationships/slideLayout" Target="../slideLayouts/slideLayout66.xml"/><Relationship Id="rId59" Type="http://schemas.openxmlformats.org/officeDocument/2006/relationships/slideLayout" Target="../slideLayouts/slideLayout79.xml"/><Relationship Id="rId67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61.xml"/><Relationship Id="rId54" Type="http://schemas.openxmlformats.org/officeDocument/2006/relationships/slideLayout" Target="../slideLayouts/slideLayout74.xml"/><Relationship Id="rId62" Type="http://schemas.openxmlformats.org/officeDocument/2006/relationships/slideLayout" Target="../slideLayouts/slideLayout82.xml"/><Relationship Id="rId70" Type="http://schemas.openxmlformats.org/officeDocument/2006/relationships/slideLayout" Target="../slideLayouts/slideLayout90.xml"/><Relationship Id="rId75" Type="http://schemas.openxmlformats.org/officeDocument/2006/relationships/slideLayout" Target="../slideLayouts/slideLayout95.xml"/><Relationship Id="rId83" Type="http://schemas.openxmlformats.org/officeDocument/2006/relationships/slideLayout" Target="../slideLayouts/slideLayout103.xml"/><Relationship Id="rId88" Type="http://schemas.openxmlformats.org/officeDocument/2006/relationships/slideLayout" Target="../slideLayouts/slideLayout108.xml"/><Relationship Id="rId91" Type="http://schemas.openxmlformats.org/officeDocument/2006/relationships/slideLayout" Target="../slideLayouts/slideLayout111.xml"/><Relationship Id="rId96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56.xml"/><Relationship Id="rId49" Type="http://schemas.openxmlformats.org/officeDocument/2006/relationships/slideLayout" Target="../slideLayouts/slideLayout69.xml"/><Relationship Id="rId57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72.xml"/><Relationship Id="rId60" Type="http://schemas.openxmlformats.org/officeDocument/2006/relationships/slideLayout" Target="../slideLayouts/slideLayout80.xml"/><Relationship Id="rId65" Type="http://schemas.openxmlformats.org/officeDocument/2006/relationships/slideLayout" Target="../slideLayouts/slideLayout85.xml"/><Relationship Id="rId73" Type="http://schemas.openxmlformats.org/officeDocument/2006/relationships/slideLayout" Target="../slideLayouts/slideLayout93.xml"/><Relationship Id="rId78" Type="http://schemas.openxmlformats.org/officeDocument/2006/relationships/slideLayout" Target="../slideLayouts/slideLayout98.xml"/><Relationship Id="rId81" Type="http://schemas.openxmlformats.org/officeDocument/2006/relationships/slideLayout" Target="../slideLayouts/slideLayout101.xml"/><Relationship Id="rId86" Type="http://schemas.openxmlformats.org/officeDocument/2006/relationships/slideLayout" Target="../slideLayouts/slideLayout106.xml"/><Relationship Id="rId94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43.xml"/><Relationship Id="rId21" Type="http://schemas.openxmlformats.org/officeDocument/2006/relationships/slideLayout" Target="../slideLayouts/slideLayout138.xml"/><Relationship Id="rId34" Type="http://schemas.openxmlformats.org/officeDocument/2006/relationships/slideLayout" Target="../slideLayouts/slideLayout151.xml"/><Relationship Id="rId42" Type="http://schemas.openxmlformats.org/officeDocument/2006/relationships/slideLayout" Target="../slideLayouts/slideLayout159.xml"/><Relationship Id="rId47" Type="http://schemas.openxmlformats.org/officeDocument/2006/relationships/slideLayout" Target="../slideLayouts/slideLayout164.xml"/><Relationship Id="rId50" Type="http://schemas.openxmlformats.org/officeDocument/2006/relationships/slideLayout" Target="../slideLayouts/slideLayout167.xml"/><Relationship Id="rId55" Type="http://schemas.openxmlformats.org/officeDocument/2006/relationships/slideLayout" Target="../slideLayouts/slideLayout172.xml"/><Relationship Id="rId63" Type="http://schemas.openxmlformats.org/officeDocument/2006/relationships/slideLayout" Target="../slideLayouts/slideLayout180.xml"/><Relationship Id="rId68" Type="http://schemas.openxmlformats.org/officeDocument/2006/relationships/slideLayout" Target="../slideLayouts/slideLayout185.xml"/><Relationship Id="rId76" Type="http://schemas.openxmlformats.org/officeDocument/2006/relationships/slideLayout" Target="../slideLayouts/slideLayout193.xml"/><Relationship Id="rId84" Type="http://schemas.openxmlformats.org/officeDocument/2006/relationships/slideLayout" Target="../slideLayouts/slideLayout201.xml"/><Relationship Id="rId89" Type="http://schemas.openxmlformats.org/officeDocument/2006/relationships/slideLayout" Target="../slideLayouts/slideLayout206.xml"/><Relationship Id="rId97" Type="http://schemas.openxmlformats.org/officeDocument/2006/relationships/theme" Target="../theme/theme4.xml"/><Relationship Id="rId7" Type="http://schemas.openxmlformats.org/officeDocument/2006/relationships/slideLayout" Target="../slideLayouts/slideLayout124.xml"/><Relationship Id="rId71" Type="http://schemas.openxmlformats.org/officeDocument/2006/relationships/slideLayout" Target="../slideLayouts/slideLayout188.xml"/><Relationship Id="rId92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9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28.xml"/><Relationship Id="rId24" Type="http://schemas.openxmlformats.org/officeDocument/2006/relationships/slideLayout" Target="../slideLayouts/slideLayout141.xml"/><Relationship Id="rId32" Type="http://schemas.openxmlformats.org/officeDocument/2006/relationships/slideLayout" Target="../slideLayouts/slideLayout149.xml"/><Relationship Id="rId37" Type="http://schemas.openxmlformats.org/officeDocument/2006/relationships/slideLayout" Target="../slideLayouts/slideLayout154.xml"/><Relationship Id="rId40" Type="http://schemas.openxmlformats.org/officeDocument/2006/relationships/slideLayout" Target="../slideLayouts/slideLayout157.xml"/><Relationship Id="rId45" Type="http://schemas.openxmlformats.org/officeDocument/2006/relationships/slideLayout" Target="../slideLayouts/slideLayout162.xml"/><Relationship Id="rId53" Type="http://schemas.openxmlformats.org/officeDocument/2006/relationships/slideLayout" Target="../slideLayouts/slideLayout170.xml"/><Relationship Id="rId58" Type="http://schemas.openxmlformats.org/officeDocument/2006/relationships/slideLayout" Target="../slideLayouts/slideLayout175.xml"/><Relationship Id="rId66" Type="http://schemas.openxmlformats.org/officeDocument/2006/relationships/slideLayout" Target="../slideLayouts/slideLayout183.xml"/><Relationship Id="rId74" Type="http://schemas.openxmlformats.org/officeDocument/2006/relationships/slideLayout" Target="../slideLayouts/slideLayout191.xml"/><Relationship Id="rId79" Type="http://schemas.openxmlformats.org/officeDocument/2006/relationships/slideLayout" Target="../slideLayouts/slideLayout196.xml"/><Relationship Id="rId87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22.xml"/><Relationship Id="rId61" Type="http://schemas.openxmlformats.org/officeDocument/2006/relationships/slideLayout" Target="../slideLayouts/slideLayout178.xml"/><Relationship Id="rId82" Type="http://schemas.openxmlformats.org/officeDocument/2006/relationships/slideLayout" Target="../slideLayouts/slideLayout199.xml"/><Relationship Id="rId90" Type="http://schemas.openxmlformats.org/officeDocument/2006/relationships/slideLayout" Target="../slideLayouts/slideLayout207.xml"/><Relationship Id="rId95" Type="http://schemas.openxmlformats.org/officeDocument/2006/relationships/slideLayout" Target="../slideLayouts/slideLayout212.xml"/><Relationship Id="rId1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Relationship Id="rId27" Type="http://schemas.openxmlformats.org/officeDocument/2006/relationships/slideLayout" Target="../slideLayouts/slideLayout144.xml"/><Relationship Id="rId30" Type="http://schemas.openxmlformats.org/officeDocument/2006/relationships/slideLayout" Target="../slideLayouts/slideLayout147.xml"/><Relationship Id="rId35" Type="http://schemas.openxmlformats.org/officeDocument/2006/relationships/slideLayout" Target="../slideLayouts/slideLayout152.xml"/><Relationship Id="rId43" Type="http://schemas.openxmlformats.org/officeDocument/2006/relationships/slideLayout" Target="../slideLayouts/slideLayout160.xml"/><Relationship Id="rId48" Type="http://schemas.openxmlformats.org/officeDocument/2006/relationships/slideLayout" Target="../slideLayouts/slideLayout165.xml"/><Relationship Id="rId56" Type="http://schemas.openxmlformats.org/officeDocument/2006/relationships/slideLayout" Target="../slideLayouts/slideLayout173.xml"/><Relationship Id="rId64" Type="http://schemas.openxmlformats.org/officeDocument/2006/relationships/slideLayout" Target="../slideLayouts/slideLayout181.xml"/><Relationship Id="rId69" Type="http://schemas.openxmlformats.org/officeDocument/2006/relationships/slideLayout" Target="../slideLayouts/slideLayout186.xml"/><Relationship Id="rId7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25.xml"/><Relationship Id="rId51" Type="http://schemas.openxmlformats.org/officeDocument/2006/relationships/slideLayout" Target="../slideLayouts/slideLayout168.xml"/><Relationship Id="rId72" Type="http://schemas.openxmlformats.org/officeDocument/2006/relationships/slideLayout" Target="../slideLayouts/slideLayout189.xml"/><Relationship Id="rId80" Type="http://schemas.openxmlformats.org/officeDocument/2006/relationships/slideLayout" Target="../slideLayouts/slideLayout197.xml"/><Relationship Id="rId85" Type="http://schemas.openxmlformats.org/officeDocument/2006/relationships/slideLayout" Target="../slideLayouts/slideLayout202.xml"/><Relationship Id="rId93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33" Type="http://schemas.openxmlformats.org/officeDocument/2006/relationships/slideLayout" Target="../slideLayouts/slideLayout150.xml"/><Relationship Id="rId38" Type="http://schemas.openxmlformats.org/officeDocument/2006/relationships/slideLayout" Target="../slideLayouts/slideLayout155.xml"/><Relationship Id="rId46" Type="http://schemas.openxmlformats.org/officeDocument/2006/relationships/slideLayout" Target="../slideLayouts/slideLayout163.xml"/><Relationship Id="rId59" Type="http://schemas.openxmlformats.org/officeDocument/2006/relationships/slideLayout" Target="../slideLayouts/slideLayout176.xml"/><Relationship Id="rId67" Type="http://schemas.openxmlformats.org/officeDocument/2006/relationships/slideLayout" Target="../slideLayouts/slideLayout184.xml"/><Relationship Id="rId20" Type="http://schemas.openxmlformats.org/officeDocument/2006/relationships/slideLayout" Target="../slideLayouts/slideLayout137.xml"/><Relationship Id="rId41" Type="http://schemas.openxmlformats.org/officeDocument/2006/relationships/slideLayout" Target="../slideLayouts/slideLayout158.xml"/><Relationship Id="rId54" Type="http://schemas.openxmlformats.org/officeDocument/2006/relationships/slideLayout" Target="../slideLayouts/slideLayout171.xml"/><Relationship Id="rId62" Type="http://schemas.openxmlformats.org/officeDocument/2006/relationships/slideLayout" Target="../slideLayouts/slideLayout179.xml"/><Relationship Id="rId70" Type="http://schemas.openxmlformats.org/officeDocument/2006/relationships/slideLayout" Target="../slideLayouts/slideLayout187.xml"/><Relationship Id="rId75" Type="http://schemas.openxmlformats.org/officeDocument/2006/relationships/slideLayout" Target="../slideLayouts/slideLayout192.xml"/><Relationship Id="rId83" Type="http://schemas.openxmlformats.org/officeDocument/2006/relationships/slideLayout" Target="../slideLayouts/slideLayout200.xml"/><Relationship Id="rId88" Type="http://schemas.openxmlformats.org/officeDocument/2006/relationships/slideLayout" Target="../slideLayouts/slideLayout205.xml"/><Relationship Id="rId91" Type="http://schemas.openxmlformats.org/officeDocument/2006/relationships/slideLayout" Target="../slideLayouts/slideLayout208.xml"/><Relationship Id="rId96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slideLayout" Target="../slideLayouts/slideLayout145.xml"/><Relationship Id="rId36" Type="http://schemas.openxmlformats.org/officeDocument/2006/relationships/slideLayout" Target="../slideLayouts/slideLayout153.xml"/><Relationship Id="rId49" Type="http://schemas.openxmlformats.org/officeDocument/2006/relationships/slideLayout" Target="../slideLayouts/slideLayout166.xml"/><Relationship Id="rId57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27.xml"/><Relationship Id="rId31" Type="http://schemas.openxmlformats.org/officeDocument/2006/relationships/slideLayout" Target="../slideLayouts/slideLayout148.xml"/><Relationship Id="rId44" Type="http://schemas.openxmlformats.org/officeDocument/2006/relationships/slideLayout" Target="../slideLayouts/slideLayout161.xml"/><Relationship Id="rId52" Type="http://schemas.openxmlformats.org/officeDocument/2006/relationships/slideLayout" Target="../slideLayouts/slideLayout169.xml"/><Relationship Id="rId60" Type="http://schemas.openxmlformats.org/officeDocument/2006/relationships/slideLayout" Target="../slideLayouts/slideLayout177.xml"/><Relationship Id="rId65" Type="http://schemas.openxmlformats.org/officeDocument/2006/relationships/slideLayout" Target="../slideLayouts/slideLayout182.xml"/><Relationship Id="rId73" Type="http://schemas.openxmlformats.org/officeDocument/2006/relationships/slideLayout" Target="../slideLayouts/slideLayout190.xml"/><Relationship Id="rId78" Type="http://schemas.openxmlformats.org/officeDocument/2006/relationships/slideLayout" Target="../slideLayouts/slideLayout195.xml"/><Relationship Id="rId81" Type="http://schemas.openxmlformats.org/officeDocument/2006/relationships/slideLayout" Target="../slideLayouts/slideLayout198.xml"/><Relationship Id="rId86" Type="http://schemas.openxmlformats.org/officeDocument/2006/relationships/slideLayout" Target="../slideLayouts/slideLayout203.xml"/><Relationship Id="rId94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39" Type="http://schemas.openxmlformats.org/officeDocument/2006/relationships/slideLayout" Target="../slideLayouts/slideLayout156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6.xml"/><Relationship Id="rId18" Type="http://schemas.openxmlformats.org/officeDocument/2006/relationships/slideLayout" Target="../slideLayouts/slideLayout231.xml"/><Relationship Id="rId26" Type="http://schemas.openxmlformats.org/officeDocument/2006/relationships/slideLayout" Target="../slideLayouts/slideLayout239.xml"/><Relationship Id="rId39" Type="http://schemas.openxmlformats.org/officeDocument/2006/relationships/slideLayout" Target="../slideLayouts/slideLayout252.xml"/><Relationship Id="rId21" Type="http://schemas.openxmlformats.org/officeDocument/2006/relationships/slideLayout" Target="../slideLayouts/slideLayout234.xml"/><Relationship Id="rId34" Type="http://schemas.openxmlformats.org/officeDocument/2006/relationships/slideLayout" Target="../slideLayouts/slideLayout247.xml"/><Relationship Id="rId42" Type="http://schemas.openxmlformats.org/officeDocument/2006/relationships/slideLayout" Target="../slideLayouts/slideLayout255.xml"/><Relationship Id="rId47" Type="http://schemas.openxmlformats.org/officeDocument/2006/relationships/slideLayout" Target="../slideLayouts/slideLayout260.xml"/><Relationship Id="rId50" Type="http://schemas.openxmlformats.org/officeDocument/2006/relationships/slideLayout" Target="../slideLayouts/slideLayout263.xml"/><Relationship Id="rId55" Type="http://schemas.openxmlformats.org/officeDocument/2006/relationships/slideLayout" Target="../slideLayouts/slideLayout268.xml"/><Relationship Id="rId63" Type="http://schemas.openxmlformats.org/officeDocument/2006/relationships/theme" Target="../theme/theme5.xml"/><Relationship Id="rId7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15.xml"/><Relationship Id="rId16" Type="http://schemas.openxmlformats.org/officeDocument/2006/relationships/slideLayout" Target="../slideLayouts/slideLayout229.xml"/><Relationship Id="rId20" Type="http://schemas.openxmlformats.org/officeDocument/2006/relationships/slideLayout" Target="../slideLayouts/slideLayout233.xml"/><Relationship Id="rId29" Type="http://schemas.openxmlformats.org/officeDocument/2006/relationships/slideLayout" Target="../slideLayouts/slideLayout242.xml"/><Relationship Id="rId41" Type="http://schemas.openxmlformats.org/officeDocument/2006/relationships/slideLayout" Target="../slideLayouts/slideLayout254.xml"/><Relationship Id="rId54" Type="http://schemas.openxmlformats.org/officeDocument/2006/relationships/slideLayout" Target="../slideLayouts/slideLayout267.xml"/><Relationship Id="rId62" Type="http://schemas.openxmlformats.org/officeDocument/2006/relationships/slideLayout" Target="../slideLayouts/slideLayout27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24" Type="http://schemas.openxmlformats.org/officeDocument/2006/relationships/slideLayout" Target="../slideLayouts/slideLayout237.xml"/><Relationship Id="rId32" Type="http://schemas.openxmlformats.org/officeDocument/2006/relationships/slideLayout" Target="../slideLayouts/slideLayout245.xml"/><Relationship Id="rId37" Type="http://schemas.openxmlformats.org/officeDocument/2006/relationships/slideLayout" Target="../slideLayouts/slideLayout250.xml"/><Relationship Id="rId40" Type="http://schemas.openxmlformats.org/officeDocument/2006/relationships/slideLayout" Target="../slideLayouts/slideLayout253.xml"/><Relationship Id="rId45" Type="http://schemas.openxmlformats.org/officeDocument/2006/relationships/slideLayout" Target="../slideLayouts/slideLayout258.xml"/><Relationship Id="rId53" Type="http://schemas.openxmlformats.org/officeDocument/2006/relationships/slideLayout" Target="../slideLayouts/slideLayout266.xml"/><Relationship Id="rId58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18.xml"/><Relationship Id="rId15" Type="http://schemas.openxmlformats.org/officeDocument/2006/relationships/slideLayout" Target="../slideLayouts/slideLayout228.xml"/><Relationship Id="rId23" Type="http://schemas.openxmlformats.org/officeDocument/2006/relationships/slideLayout" Target="../slideLayouts/slideLayout236.xml"/><Relationship Id="rId28" Type="http://schemas.openxmlformats.org/officeDocument/2006/relationships/slideLayout" Target="../slideLayouts/slideLayout241.xml"/><Relationship Id="rId36" Type="http://schemas.openxmlformats.org/officeDocument/2006/relationships/slideLayout" Target="../slideLayouts/slideLayout249.xml"/><Relationship Id="rId49" Type="http://schemas.openxmlformats.org/officeDocument/2006/relationships/slideLayout" Target="../slideLayouts/slideLayout262.xml"/><Relationship Id="rId57" Type="http://schemas.openxmlformats.org/officeDocument/2006/relationships/slideLayout" Target="../slideLayouts/slideLayout270.xml"/><Relationship Id="rId61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23.xml"/><Relationship Id="rId19" Type="http://schemas.openxmlformats.org/officeDocument/2006/relationships/slideLayout" Target="../slideLayouts/slideLayout232.xml"/><Relationship Id="rId31" Type="http://schemas.openxmlformats.org/officeDocument/2006/relationships/slideLayout" Target="../slideLayouts/slideLayout244.xml"/><Relationship Id="rId44" Type="http://schemas.openxmlformats.org/officeDocument/2006/relationships/slideLayout" Target="../slideLayouts/slideLayout257.xml"/><Relationship Id="rId52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Relationship Id="rId14" Type="http://schemas.openxmlformats.org/officeDocument/2006/relationships/slideLayout" Target="../slideLayouts/slideLayout227.xml"/><Relationship Id="rId22" Type="http://schemas.openxmlformats.org/officeDocument/2006/relationships/slideLayout" Target="../slideLayouts/slideLayout235.xml"/><Relationship Id="rId27" Type="http://schemas.openxmlformats.org/officeDocument/2006/relationships/slideLayout" Target="../slideLayouts/slideLayout240.xml"/><Relationship Id="rId30" Type="http://schemas.openxmlformats.org/officeDocument/2006/relationships/slideLayout" Target="../slideLayouts/slideLayout243.xml"/><Relationship Id="rId35" Type="http://schemas.openxmlformats.org/officeDocument/2006/relationships/slideLayout" Target="../slideLayouts/slideLayout248.xml"/><Relationship Id="rId43" Type="http://schemas.openxmlformats.org/officeDocument/2006/relationships/slideLayout" Target="../slideLayouts/slideLayout256.xml"/><Relationship Id="rId48" Type="http://schemas.openxmlformats.org/officeDocument/2006/relationships/slideLayout" Target="../slideLayouts/slideLayout261.xml"/><Relationship Id="rId56" Type="http://schemas.openxmlformats.org/officeDocument/2006/relationships/slideLayout" Target="../slideLayouts/slideLayout269.xml"/><Relationship Id="rId64" Type="http://schemas.openxmlformats.org/officeDocument/2006/relationships/image" Target="../media/image12.emf"/><Relationship Id="rId8" Type="http://schemas.openxmlformats.org/officeDocument/2006/relationships/slideLayout" Target="../slideLayouts/slideLayout221.xml"/><Relationship Id="rId51" Type="http://schemas.openxmlformats.org/officeDocument/2006/relationships/slideLayout" Target="../slideLayouts/slideLayout264.xml"/><Relationship Id="rId3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5.xml"/><Relationship Id="rId17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38.xml"/><Relationship Id="rId33" Type="http://schemas.openxmlformats.org/officeDocument/2006/relationships/slideLayout" Target="../slideLayouts/slideLayout246.xml"/><Relationship Id="rId38" Type="http://schemas.openxmlformats.org/officeDocument/2006/relationships/slideLayout" Target="../slideLayouts/slideLayout251.xml"/><Relationship Id="rId46" Type="http://schemas.openxmlformats.org/officeDocument/2006/relationships/slideLayout" Target="../slideLayouts/slideLayout259.xml"/><Relationship Id="rId59" Type="http://schemas.openxmlformats.org/officeDocument/2006/relationships/slideLayout" Target="../slideLayouts/slideLayout272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8.xml"/><Relationship Id="rId18" Type="http://schemas.openxmlformats.org/officeDocument/2006/relationships/slideLayout" Target="../slideLayouts/slideLayout293.xml"/><Relationship Id="rId26" Type="http://schemas.openxmlformats.org/officeDocument/2006/relationships/slideLayout" Target="../slideLayouts/slideLayout301.xml"/><Relationship Id="rId39" Type="http://schemas.openxmlformats.org/officeDocument/2006/relationships/slideLayout" Target="../slideLayouts/slideLayout314.xml"/><Relationship Id="rId21" Type="http://schemas.openxmlformats.org/officeDocument/2006/relationships/slideLayout" Target="../slideLayouts/slideLayout296.xml"/><Relationship Id="rId34" Type="http://schemas.openxmlformats.org/officeDocument/2006/relationships/slideLayout" Target="../slideLayouts/slideLayout309.xml"/><Relationship Id="rId42" Type="http://schemas.openxmlformats.org/officeDocument/2006/relationships/slideLayout" Target="../slideLayouts/slideLayout317.xml"/><Relationship Id="rId47" Type="http://schemas.openxmlformats.org/officeDocument/2006/relationships/slideLayout" Target="../slideLayouts/slideLayout322.xml"/><Relationship Id="rId50" Type="http://schemas.openxmlformats.org/officeDocument/2006/relationships/slideLayout" Target="../slideLayouts/slideLayout325.xml"/><Relationship Id="rId55" Type="http://schemas.openxmlformats.org/officeDocument/2006/relationships/slideLayout" Target="../slideLayouts/slideLayout330.xml"/><Relationship Id="rId63" Type="http://schemas.openxmlformats.org/officeDocument/2006/relationships/slideLayout" Target="../slideLayouts/slideLayout338.xml"/><Relationship Id="rId68" Type="http://schemas.openxmlformats.org/officeDocument/2006/relationships/slideLayout" Target="../slideLayouts/slideLayout343.xml"/><Relationship Id="rId76" Type="http://schemas.openxmlformats.org/officeDocument/2006/relationships/slideLayout" Target="../slideLayouts/slideLayout351.xml"/><Relationship Id="rId7" Type="http://schemas.openxmlformats.org/officeDocument/2006/relationships/slideLayout" Target="../slideLayouts/slideLayout282.xml"/><Relationship Id="rId71" Type="http://schemas.openxmlformats.org/officeDocument/2006/relationships/slideLayout" Target="../slideLayouts/slideLayout346.xml"/><Relationship Id="rId2" Type="http://schemas.openxmlformats.org/officeDocument/2006/relationships/slideLayout" Target="../slideLayouts/slideLayout277.xml"/><Relationship Id="rId16" Type="http://schemas.openxmlformats.org/officeDocument/2006/relationships/slideLayout" Target="../slideLayouts/slideLayout291.xml"/><Relationship Id="rId29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286.xml"/><Relationship Id="rId24" Type="http://schemas.openxmlformats.org/officeDocument/2006/relationships/slideLayout" Target="../slideLayouts/slideLayout299.xml"/><Relationship Id="rId32" Type="http://schemas.openxmlformats.org/officeDocument/2006/relationships/slideLayout" Target="../slideLayouts/slideLayout307.xml"/><Relationship Id="rId37" Type="http://schemas.openxmlformats.org/officeDocument/2006/relationships/slideLayout" Target="../slideLayouts/slideLayout312.xml"/><Relationship Id="rId40" Type="http://schemas.openxmlformats.org/officeDocument/2006/relationships/slideLayout" Target="../slideLayouts/slideLayout315.xml"/><Relationship Id="rId45" Type="http://schemas.openxmlformats.org/officeDocument/2006/relationships/slideLayout" Target="../slideLayouts/slideLayout320.xml"/><Relationship Id="rId53" Type="http://schemas.openxmlformats.org/officeDocument/2006/relationships/slideLayout" Target="../slideLayouts/slideLayout328.xml"/><Relationship Id="rId58" Type="http://schemas.openxmlformats.org/officeDocument/2006/relationships/slideLayout" Target="../slideLayouts/slideLayout333.xml"/><Relationship Id="rId66" Type="http://schemas.openxmlformats.org/officeDocument/2006/relationships/slideLayout" Target="../slideLayouts/slideLayout341.xml"/><Relationship Id="rId74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280.xml"/><Relationship Id="rId15" Type="http://schemas.openxmlformats.org/officeDocument/2006/relationships/slideLayout" Target="../slideLayouts/slideLayout290.xml"/><Relationship Id="rId23" Type="http://schemas.openxmlformats.org/officeDocument/2006/relationships/slideLayout" Target="../slideLayouts/slideLayout298.xml"/><Relationship Id="rId28" Type="http://schemas.openxmlformats.org/officeDocument/2006/relationships/slideLayout" Target="../slideLayouts/slideLayout303.xml"/><Relationship Id="rId36" Type="http://schemas.openxmlformats.org/officeDocument/2006/relationships/slideLayout" Target="../slideLayouts/slideLayout311.xml"/><Relationship Id="rId49" Type="http://schemas.openxmlformats.org/officeDocument/2006/relationships/slideLayout" Target="../slideLayouts/slideLayout324.xml"/><Relationship Id="rId57" Type="http://schemas.openxmlformats.org/officeDocument/2006/relationships/slideLayout" Target="../slideLayouts/slideLayout332.xml"/><Relationship Id="rId61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285.xml"/><Relationship Id="rId19" Type="http://schemas.openxmlformats.org/officeDocument/2006/relationships/slideLayout" Target="../slideLayouts/slideLayout294.xml"/><Relationship Id="rId31" Type="http://schemas.openxmlformats.org/officeDocument/2006/relationships/slideLayout" Target="../slideLayouts/slideLayout306.xml"/><Relationship Id="rId44" Type="http://schemas.openxmlformats.org/officeDocument/2006/relationships/slideLayout" Target="../slideLayouts/slideLayout319.xml"/><Relationship Id="rId52" Type="http://schemas.openxmlformats.org/officeDocument/2006/relationships/slideLayout" Target="../slideLayouts/slideLayout327.xml"/><Relationship Id="rId60" Type="http://schemas.openxmlformats.org/officeDocument/2006/relationships/slideLayout" Target="../slideLayouts/slideLayout335.xml"/><Relationship Id="rId65" Type="http://schemas.openxmlformats.org/officeDocument/2006/relationships/slideLayout" Target="../slideLayouts/slideLayout340.xml"/><Relationship Id="rId73" Type="http://schemas.openxmlformats.org/officeDocument/2006/relationships/slideLayout" Target="../slideLayouts/slideLayout348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Relationship Id="rId14" Type="http://schemas.openxmlformats.org/officeDocument/2006/relationships/slideLayout" Target="../slideLayouts/slideLayout289.xml"/><Relationship Id="rId22" Type="http://schemas.openxmlformats.org/officeDocument/2006/relationships/slideLayout" Target="../slideLayouts/slideLayout297.xml"/><Relationship Id="rId27" Type="http://schemas.openxmlformats.org/officeDocument/2006/relationships/slideLayout" Target="../slideLayouts/slideLayout302.xml"/><Relationship Id="rId30" Type="http://schemas.openxmlformats.org/officeDocument/2006/relationships/slideLayout" Target="../slideLayouts/slideLayout305.xml"/><Relationship Id="rId35" Type="http://schemas.openxmlformats.org/officeDocument/2006/relationships/slideLayout" Target="../slideLayouts/slideLayout310.xml"/><Relationship Id="rId43" Type="http://schemas.openxmlformats.org/officeDocument/2006/relationships/slideLayout" Target="../slideLayouts/slideLayout318.xml"/><Relationship Id="rId48" Type="http://schemas.openxmlformats.org/officeDocument/2006/relationships/slideLayout" Target="../slideLayouts/slideLayout323.xml"/><Relationship Id="rId56" Type="http://schemas.openxmlformats.org/officeDocument/2006/relationships/slideLayout" Target="../slideLayouts/slideLayout331.xml"/><Relationship Id="rId64" Type="http://schemas.openxmlformats.org/officeDocument/2006/relationships/slideLayout" Target="../slideLayouts/slideLayout339.xml"/><Relationship Id="rId69" Type="http://schemas.openxmlformats.org/officeDocument/2006/relationships/slideLayout" Target="../slideLayouts/slideLayout344.xml"/><Relationship Id="rId77" Type="http://schemas.openxmlformats.org/officeDocument/2006/relationships/theme" Target="../theme/theme6.xml"/><Relationship Id="rId8" Type="http://schemas.openxmlformats.org/officeDocument/2006/relationships/slideLayout" Target="../slideLayouts/slideLayout283.xml"/><Relationship Id="rId51" Type="http://schemas.openxmlformats.org/officeDocument/2006/relationships/slideLayout" Target="../slideLayouts/slideLayout326.xml"/><Relationship Id="rId72" Type="http://schemas.openxmlformats.org/officeDocument/2006/relationships/slideLayout" Target="../slideLayouts/slideLayout347.xml"/><Relationship Id="rId3" Type="http://schemas.openxmlformats.org/officeDocument/2006/relationships/slideLayout" Target="../slideLayouts/slideLayout278.xml"/><Relationship Id="rId12" Type="http://schemas.openxmlformats.org/officeDocument/2006/relationships/slideLayout" Target="../slideLayouts/slideLayout287.xml"/><Relationship Id="rId17" Type="http://schemas.openxmlformats.org/officeDocument/2006/relationships/slideLayout" Target="../slideLayouts/slideLayout292.xml"/><Relationship Id="rId25" Type="http://schemas.openxmlformats.org/officeDocument/2006/relationships/slideLayout" Target="../slideLayouts/slideLayout300.xml"/><Relationship Id="rId33" Type="http://schemas.openxmlformats.org/officeDocument/2006/relationships/slideLayout" Target="../slideLayouts/slideLayout308.xml"/><Relationship Id="rId38" Type="http://schemas.openxmlformats.org/officeDocument/2006/relationships/slideLayout" Target="../slideLayouts/slideLayout313.xml"/><Relationship Id="rId46" Type="http://schemas.openxmlformats.org/officeDocument/2006/relationships/slideLayout" Target="../slideLayouts/slideLayout321.xml"/><Relationship Id="rId59" Type="http://schemas.openxmlformats.org/officeDocument/2006/relationships/slideLayout" Target="../slideLayouts/slideLayout334.xml"/><Relationship Id="rId67" Type="http://schemas.openxmlformats.org/officeDocument/2006/relationships/slideLayout" Target="../slideLayouts/slideLayout342.xml"/><Relationship Id="rId20" Type="http://schemas.openxmlformats.org/officeDocument/2006/relationships/slideLayout" Target="../slideLayouts/slideLayout295.xml"/><Relationship Id="rId41" Type="http://schemas.openxmlformats.org/officeDocument/2006/relationships/slideLayout" Target="../slideLayouts/slideLayout316.xml"/><Relationship Id="rId54" Type="http://schemas.openxmlformats.org/officeDocument/2006/relationships/slideLayout" Target="../slideLayouts/slideLayout329.xml"/><Relationship Id="rId62" Type="http://schemas.openxmlformats.org/officeDocument/2006/relationships/slideLayout" Target="../slideLayouts/slideLayout337.xml"/><Relationship Id="rId70" Type="http://schemas.openxmlformats.org/officeDocument/2006/relationships/slideLayout" Target="../slideLayouts/slideLayout345.xml"/><Relationship Id="rId75" Type="http://schemas.openxmlformats.org/officeDocument/2006/relationships/slideLayout" Target="../slideLayouts/slideLayout350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2" y="44624"/>
            <a:ext cx="820843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8800" y="857232"/>
            <a:ext cx="11074400" cy="516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01339" y="6525347"/>
            <a:ext cx="121920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60787CCF-5066-4603-A10C-89A7C54D9928}" type="slidenum">
              <a:rPr lang="en-US" altLang="en-US" smtClean="0"/>
              <a:pPr/>
              <a:t>‹#›</a:t>
            </a:fld>
            <a:endParaRPr lang="en-US" altLang="en-US" sz="12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20688"/>
            <a:ext cx="12192000" cy="0"/>
          </a:xfrm>
          <a:prstGeom prst="line">
            <a:avLst/>
          </a:prstGeom>
          <a:solidFill>
            <a:srgbClr val="A5002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/>
          <p:cNvPicPr/>
          <p:nvPr/>
        </p:nvPicPr>
        <p:blipFill>
          <a:blip r:embed="rId15" cstate="print">
            <a:lum bright="57000"/>
          </a:blip>
          <a:srcRect/>
          <a:stretch>
            <a:fillRect/>
          </a:stretch>
        </p:blipFill>
        <p:spPr bwMode="auto">
          <a:xfrm>
            <a:off x="10560496" y="188640"/>
            <a:ext cx="912101" cy="360038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 userDrawn="1"/>
        </p:nvCxnSpPr>
        <p:spPr bwMode="auto">
          <a:xfrm>
            <a:off x="47328" y="6453336"/>
            <a:ext cx="12192000" cy="0"/>
          </a:xfrm>
          <a:prstGeom prst="line">
            <a:avLst/>
          </a:prstGeom>
          <a:solidFill>
            <a:srgbClr val="A5002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Futura Md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Futura Md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Futura Md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Futura Md B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Futura Md B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Futura Md B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Futura Md B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Futura Md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>
            <a:lumMod val="65000"/>
          </a:schemeClr>
        </a:buClr>
        <a:buSzPct val="70000"/>
        <a:buFont typeface="Wingdings" pitchFamily="2" charset="2"/>
        <a:buChar char="l"/>
        <a:tabLst>
          <a:tab pos="1831975" algn="l"/>
        </a:tabLst>
        <a:defRPr sz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bg1">
            <a:lumMod val="65000"/>
          </a:schemeClr>
        </a:buClr>
        <a:buSzPct val="70000"/>
        <a:buFont typeface="Futura Md BT" pitchFamily="34" charset="0"/>
        <a:buChar char="–"/>
        <a:tabLst>
          <a:tab pos="1831975" algn="l"/>
        </a:tabLst>
        <a:defRPr sz="1200">
          <a:solidFill>
            <a:schemeClr val="bg1">
              <a:lumMod val="50000"/>
            </a:schemeClr>
          </a:solidFill>
          <a:latin typeface="+mn-lt"/>
        </a:defRPr>
      </a:lvl2pPr>
      <a:lvl3pPr marL="1143000" indent="-285750" algn="l" rtl="0" eaLnBrk="0" fontAlgn="base" hangingPunct="0">
        <a:spcBef>
          <a:spcPct val="20000"/>
        </a:spcBef>
        <a:spcAft>
          <a:spcPct val="0"/>
        </a:spcAft>
        <a:buClr>
          <a:schemeClr val="bg1">
            <a:lumMod val="65000"/>
          </a:schemeClr>
        </a:buClr>
        <a:buSzPct val="70000"/>
        <a:buFont typeface="Wingdings" pitchFamily="2" charset="2"/>
        <a:buChar char="l"/>
        <a:tabLst>
          <a:tab pos="1831975" algn="l"/>
        </a:tabLst>
        <a:defRPr sz="1200">
          <a:solidFill>
            <a:schemeClr val="bg1">
              <a:lumMod val="50000"/>
            </a:schemeClr>
          </a:solidFill>
          <a:latin typeface="+mn-lt"/>
        </a:defRPr>
      </a:lvl3pPr>
      <a:lvl4pPr marL="1487488" indent="-230188" algn="l" rtl="0" eaLnBrk="0" fontAlgn="base" hangingPunct="0">
        <a:spcBef>
          <a:spcPct val="20000"/>
        </a:spcBef>
        <a:spcAft>
          <a:spcPct val="0"/>
        </a:spcAft>
        <a:buClr>
          <a:schemeClr val="bg1">
            <a:lumMod val="65000"/>
          </a:schemeClr>
        </a:buClr>
        <a:buSzPct val="70000"/>
        <a:buFont typeface="Wingdings" pitchFamily="2" charset="2"/>
        <a:buChar char="l"/>
        <a:tabLst>
          <a:tab pos="1831975" algn="l"/>
        </a:tabLst>
        <a:defRPr sz="1200">
          <a:solidFill>
            <a:schemeClr val="bg1">
              <a:lumMod val="50000"/>
            </a:schemeClr>
          </a:solidFill>
          <a:latin typeface="+mn-lt"/>
        </a:defRPr>
      </a:lvl4pPr>
      <a:lvl5pPr marL="1887538" indent="-231775" algn="l" rtl="0" eaLnBrk="0" fontAlgn="base" hangingPunct="0">
        <a:spcBef>
          <a:spcPct val="20000"/>
        </a:spcBef>
        <a:spcAft>
          <a:spcPct val="0"/>
        </a:spcAft>
        <a:buClr>
          <a:schemeClr val="bg1">
            <a:lumMod val="65000"/>
          </a:schemeClr>
        </a:buClr>
        <a:buSzPct val="70000"/>
        <a:buFont typeface="Wingdings" pitchFamily="2" charset="2"/>
        <a:buChar char="l"/>
        <a:tabLst>
          <a:tab pos="1831975" algn="l"/>
        </a:tabLst>
        <a:defRPr sz="1200">
          <a:solidFill>
            <a:schemeClr val="bg1">
              <a:lumMod val="50000"/>
            </a:schemeClr>
          </a:solidFill>
          <a:latin typeface="+mn-lt"/>
        </a:defRPr>
      </a:lvl5pPr>
      <a:lvl6pPr marL="2344738" indent="-231775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SzPct val="80000"/>
        <a:buFont typeface="Wingdings" pitchFamily="2" charset="2"/>
        <a:buChar char="l"/>
        <a:tabLst>
          <a:tab pos="1831975" algn="l"/>
        </a:tabLst>
        <a:defRPr sz="2000">
          <a:solidFill>
            <a:schemeClr val="folHlink"/>
          </a:solidFill>
          <a:latin typeface="+mn-lt"/>
        </a:defRPr>
      </a:lvl6pPr>
      <a:lvl7pPr marL="2801938" indent="-231775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SzPct val="80000"/>
        <a:buFont typeface="Wingdings" pitchFamily="2" charset="2"/>
        <a:buChar char="l"/>
        <a:tabLst>
          <a:tab pos="1831975" algn="l"/>
        </a:tabLst>
        <a:defRPr sz="2000">
          <a:solidFill>
            <a:schemeClr val="folHlink"/>
          </a:solidFill>
          <a:latin typeface="+mn-lt"/>
        </a:defRPr>
      </a:lvl7pPr>
      <a:lvl8pPr marL="3259138" indent="-231775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SzPct val="80000"/>
        <a:buFont typeface="Wingdings" pitchFamily="2" charset="2"/>
        <a:buChar char="l"/>
        <a:tabLst>
          <a:tab pos="1831975" algn="l"/>
        </a:tabLst>
        <a:defRPr sz="2000">
          <a:solidFill>
            <a:schemeClr val="folHlink"/>
          </a:solidFill>
          <a:latin typeface="+mn-lt"/>
        </a:defRPr>
      </a:lvl8pPr>
      <a:lvl9pPr marL="3716338" indent="-231775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SzPct val="80000"/>
        <a:buFont typeface="Wingdings" pitchFamily="2" charset="2"/>
        <a:buChar char="l"/>
        <a:tabLst>
          <a:tab pos="1831975" algn="l"/>
        </a:tabLst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ooter_01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62" y="5000641"/>
            <a:ext cx="465243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derien\AppData\Local\Microsoft\Windows\Temporary Internet Files\Content.Outlook\YKGD0XVZ\Footer_01_10%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62" y="5013184"/>
            <a:ext cx="4652433" cy="184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00151" y="158730"/>
            <a:ext cx="956313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8800" y="981075"/>
            <a:ext cx="110744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Slide Number Placeholder 3"/>
          <p:cNvSpPr txBox="1">
            <a:spLocks/>
          </p:cNvSpPr>
          <p:nvPr/>
        </p:nvSpPr>
        <p:spPr bwMode="auto">
          <a:xfrm>
            <a:off x="10877551" y="6613525"/>
            <a:ext cx="121920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BA4D5F06-7805-4639-B5C0-A2964AE3C44E}" type="slidenum">
              <a:rPr lang="en-US" sz="1000">
                <a:solidFill>
                  <a:srgbClr val="7F7F7F"/>
                </a:solidFill>
                <a:latin typeface="Futura Md BT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9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>
              <a:lumMod val="50000"/>
              <a:lumOff val="50000"/>
            </a:schemeClr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9B928"/>
          </a:solidFill>
          <a:latin typeface="Dyson Sans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9B928"/>
          </a:solidFill>
          <a:latin typeface="Dyson Sans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9B928"/>
          </a:solidFill>
          <a:latin typeface="Dyson Sans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9B928"/>
          </a:solidFill>
          <a:latin typeface="Dyson Sans" charset="0"/>
          <a:ea typeface="MS PGothic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Futura Md B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Futura Md B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Futura Md B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Futura Md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SzPct val="70000"/>
        <a:buFont typeface="Wingdings" pitchFamily="2" charset="2"/>
        <a:buChar char="l"/>
        <a:tabLst>
          <a:tab pos="1831975" algn="l"/>
        </a:tabLst>
        <a:defRPr sz="1400">
          <a:solidFill>
            <a:srgbClr val="7F7F7F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A6A6A6"/>
        </a:buClr>
        <a:buSzPct val="70000"/>
        <a:buFont typeface="Futura Md BT" pitchFamily="34" charset="0"/>
        <a:buChar char="–"/>
        <a:tabLst>
          <a:tab pos="1831975" algn="l"/>
        </a:tabLst>
        <a:defRPr sz="1400">
          <a:solidFill>
            <a:srgbClr val="7F7F7F"/>
          </a:solidFill>
          <a:latin typeface="+mn-lt"/>
          <a:ea typeface="MS PGothic" pitchFamily="34" charset="-128"/>
        </a:defRPr>
      </a:lvl2pPr>
      <a:lvl3pPr marL="1143000" indent="-28575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SzPct val="70000"/>
        <a:buFont typeface="Wingdings" pitchFamily="2" charset="2"/>
        <a:buChar char="l"/>
        <a:tabLst>
          <a:tab pos="1831975" algn="l"/>
        </a:tabLst>
        <a:defRPr sz="1400">
          <a:solidFill>
            <a:srgbClr val="7F7F7F"/>
          </a:solidFill>
          <a:latin typeface="+mn-lt"/>
          <a:ea typeface="MS PGothic" pitchFamily="34" charset="-128"/>
        </a:defRPr>
      </a:lvl3pPr>
      <a:lvl4pPr marL="1487488" indent="-230188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SzPct val="70000"/>
        <a:buFont typeface="Wingdings" pitchFamily="2" charset="2"/>
        <a:buChar char="l"/>
        <a:tabLst>
          <a:tab pos="1831975" algn="l"/>
        </a:tabLst>
        <a:defRPr sz="1400">
          <a:solidFill>
            <a:srgbClr val="7F7F7F"/>
          </a:solidFill>
          <a:latin typeface="+mn-lt"/>
          <a:ea typeface="MS PGothic" pitchFamily="34" charset="-128"/>
        </a:defRPr>
      </a:lvl4pPr>
      <a:lvl5pPr marL="1887538" indent="-231775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SzPct val="70000"/>
        <a:buFont typeface="Wingdings" pitchFamily="2" charset="2"/>
        <a:buChar char="l"/>
        <a:tabLst>
          <a:tab pos="1831975" algn="l"/>
        </a:tabLst>
        <a:defRPr sz="1400">
          <a:solidFill>
            <a:srgbClr val="7F7F7F"/>
          </a:solidFill>
          <a:latin typeface="+mn-lt"/>
          <a:ea typeface="MS PGothic" pitchFamily="34" charset="-128"/>
        </a:defRPr>
      </a:lvl5pPr>
      <a:lvl6pPr marL="2344738" indent="-231775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SzPct val="80000"/>
        <a:buFont typeface="Wingdings" pitchFamily="2" charset="2"/>
        <a:buChar char="l"/>
        <a:tabLst>
          <a:tab pos="1831975" algn="l"/>
        </a:tabLst>
        <a:defRPr sz="2000">
          <a:solidFill>
            <a:schemeClr val="folHlink"/>
          </a:solidFill>
          <a:latin typeface="+mn-lt"/>
        </a:defRPr>
      </a:lvl6pPr>
      <a:lvl7pPr marL="2801938" indent="-231775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SzPct val="80000"/>
        <a:buFont typeface="Wingdings" pitchFamily="2" charset="2"/>
        <a:buChar char="l"/>
        <a:tabLst>
          <a:tab pos="1831975" algn="l"/>
        </a:tabLst>
        <a:defRPr sz="2000">
          <a:solidFill>
            <a:schemeClr val="folHlink"/>
          </a:solidFill>
          <a:latin typeface="+mn-lt"/>
        </a:defRPr>
      </a:lvl7pPr>
      <a:lvl8pPr marL="3259138" indent="-231775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SzPct val="80000"/>
        <a:buFont typeface="Wingdings" pitchFamily="2" charset="2"/>
        <a:buChar char="l"/>
        <a:tabLst>
          <a:tab pos="1831975" algn="l"/>
        </a:tabLst>
        <a:defRPr sz="2000">
          <a:solidFill>
            <a:schemeClr val="folHlink"/>
          </a:solidFill>
          <a:latin typeface="+mn-lt"/>
        </a:defRPr>
      </a:lvl8pPr>
      <a:lvl9pPr marL="3716338" indent="-231775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SzPct val="80000"/>
        <a:buFont typeface="Wingdings" pitchFamily="2" charset="2"/>
        <a:buChar char="l"/>
        <a:tabLst>
          <a:tab pos="1831975" algn="l"/>
        </a:tabLst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A229104-9C6F-2A4F-88F0-1FAE7A94F104}"/>
              </a:ext>
            </a:extLst>
          </p:cNvPr>
          <p:cNvSpPr txBox="1"/>
          <p:nvPr/>
        </p:nvSpPr>
        <p:spPr>
          <a:xfrm>
            <a:off x="11051131" y="304996"/>
            <a:ext cx="896828" cy="778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461BC95A-030E-064B-821E-9CCD84902BD7}" type="slidenum">
              <a:rPr lang="en-US" sz="506" b="0" i="0" smtClean="0"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pPr algn="r"/>
              <a:t>‹#›</a:t>
            </a:fld>
            <a:endParaRPr lang="en-US" sz="506" b="0" i="0" dirty="0">
              <a:latin typeface="Futura BT for Dyson Md" panose="020B0503030204020306" pitchFamily="34" charset="0"/>
              <a:ea typeface="Futura BT for Dyson Md" panose="020B0503030204020306" pitchFamily="34" charset="0"/>
              <a:cs typeface="Futura BT for Dyson Medium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EE436A-C0F1-9B46-A7A7-5A2EAED05BDB}"/>
              </a:ext>
            </a:extLst>
          </p:cNvPr>
          <p:cNvCxnSpPr/>
          <p:nvPr/>
        </p:nvCxnSpPr>
        <p:spPr>
          <a:xfrm>
            <a:off x="6132329" y="239316"/>
            <a:ext cx="28679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FBAC66-BF9B-EF41-AFCB-EE2F810F365A}"/>
              </a:ext>
            </a:extLst>
          </p:cNvPr>
          <p:cNvCxnSpPr/>
          <p:nvPr/>
        </p:nvCxnSpPr>
        <p:spPr>
          <a:xfrm>
            <a:off x="9083584" y="239316"/>
            <a:ext cx="286436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18A2109-7206-CD4D-B5ED-358BE63C5061}"/>
              </a:ext>
            </a:extLst>
          </p:cNvPr>
          <p:cNvSpPr txBox="1"/>
          <p:nvPr/>
        </p:nvSpPr>
        <p:spPr>
          <a:xfrm>
            <a:off x="6134693" y="305003"/>
            <a:ext cx="28655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2497" rtl="0" eaLnBrk="1" fontAlgn="auto" latinLnBrk="0" hangingPunct="1">
              <a:lnSpc>
                <a:spcPts val="5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6" b="0" i="0" baseline="0" dirty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Date</a:t>
            </a:r>
          </a:p>
          <a:p>
            <a:pPr marL="0" marR="0" indent="0" algn="l" defTabSz="912497" rtl="0" eaLnBrk="1" fontAlgn="auto" latinLnBrk="0" hangingPunct="1">
              <a:lnSpc>
                <a:spcPts val="5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6" b="0" i="0" baseline="0" dirty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Presentation 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8D7B77-0C2F-8D48-9EBC-CB109A15A90E}"/>
              </a:ext>
            </a:extLst>
          </p:cNvPr>
          <p:cNvCxnSpPr/>
          <p:nvPr/>
        </p:nvCxnSpPr>
        <p:spPr>
          <a:xfrm>
            <a:off x="239301" y="239316"/>
            <a:ext cx="58156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ECED712-147D-4244-8D42-3C6E36B7613A}"/>
              </a:ext>
            </a:extLst>
          </p:cNvPr>
          <p:cNvSpPr txBox="1"/>
          <p:nvPr/>
        </p:nvSpPr>
        <p:spPr>
          <a:xfrm>
            <a:off x="239311" y="6686316"/>
            <a:ext cx="286793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90"/>
              </a:lnSpc>
            </a:pPr>
            <a:r>
              <a:rPr lang="en-US" sz="506" b="0" i="0" baseline="0" dirty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 BT for Dyson Book" charset="0"/>
              </a:rPr>
              <a:t>Dyson Technology Limited </a:t>
            </a:r>
            <a:r>
              <a:rPr lang="mr-IN" sz="506" b="0" i="0" baseline="0" dirty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 BT for Dyson Book" charset="0"/>
              </a:rPr>
              <a:t>–</a:t>
            </a:r>
            <a:r>
              <a:rPr lang="en-US" sz="506" b="0" i="0" baseline="0" dirty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 BT for Dyson Book" charset="0"/>
              </a:rPr>
              <a:t> [Insert protective marking]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3432F1-ED78-8440-8F45-96C39F6756F6}"/>
              </a:ext>
            </a:extLst>
          </p:cNvPr>
          <p:cNvSpPr txBox="1"/>
          <p:nvPr/>
        </p:nvSpPr>
        <p:spPr>
          <a:xfrm>
            <a:off x="-289844" y="12"/>
            <a:ext cx="289847" cy="121095"/>
          </a:xfrm>
          <a:prstGeom prst="rect">
            <a:avLst/>
          </a:prstGeom>
          <a:noFill/>
        </p:spPr>
        <p:txBody>
          <a:bodyPr wrap="square" lIns="51337" tIns="25672" rIns="51337" bIns="25672" rtlCol="0">
            <a:spAutoFit/>
          </a:bodyPr>
          <a:lstStyle/>
          <a:p>
            <a:r>
              <a:rPr lang="en-US" sz="450" b="0" i="0" dirty="0">
                <a:latin typeface="FuturaBTforDyson-Bk" panose="020B0503030204020306" pitchFamily="34" charset="0"/>
                <a:ea typeface="FuturaBTforDyson-Bk" panose="020B0503030204020306" pitchFamily="34" charset="0"/>
                <a:cs typeface="Futura BT for Dyson Book" charset="0"/>
              </a:rPr>
              <a:t>V</a:t>
            </a:r>
            <a:r>
              <a:rPr lang="nb-NO" sz="450" b="0" i="0" dirty="0">
                <a:latin typeface="FuturaBTforDyson-Bk" panose="020B0503030204020306" pitchFamily="34" charset="0"/>
                <a:ea typeface="FuturaBTforDyson-Bk" panose="020B0503030204020306" pitchFamily="34" charset="0"/>
                <a:cs typeface="Futura BT for Dyson Book" charset="0"/>
              </a:rPr>
              <a:t>1.0</a:t>
            </a:r>
            <a:endParaRPr lang="en-US" sz="450" b="0" i="0" dirty="0">
              <a:latin typeface="FuturaBTforDyson-Bk" panose="020B0503030204020306" pitchFamily="34" charset="0"/>
              <a:ea typeface="FuturaBTforDyson-Bk" panose="020B0503030204020306" pitchFamily="34" charset="0"/>
              <a:cs typeface="Futura BT for Dyson Book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0D4515-A96A-724B-BF4E-9E14CF890B2C}"/>
              </a:ext>
            </a:extLst>
          </p:cNvPr>
          <p:cNvSpPr txBox="1"/>
          <p:nvPr/>
        </p:nvSpPr>
        <p:spPr>
          <a:xfrm>
            <a:off x="9086779" y="305003"/>
            <a:ext cx="1877808" cy="169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90"/>
              </a:lnSpc>
            </a:pPr>
            <a:r>
              <a:rPr lang="en-US" sz="506" b="1" i="0" baseline="0" dirty="0">
                <a:solidFill>
                  <a:schemeClr val="tx1"/>
                </a:solidFill>
                <a:latin typeface="Futura BT for Dyson Hv" panose="020B0503030204020306" pitchFamily="34" charset="0"/>
                <a:ea typeface="Futura BT for Dyson Hv" panose="020B0503030204020306" pitchFamily="34" charset="0"/>
                <a:cs typeface="Futura BT for Dyson Heavy" charset="0"/>
              </a:rPr>
              <a:t>DYSON DEPARTMENT</a:t>
            </a:r>
          </a:p>
          <a:p>
            <a:pPr>
              <a:lnSpc>
                <a:spcPts val="590"/>
              </a:lnSpc>
            </a:pPr>
            <a:r>
              <a:rPr lang="en-US" sz="506" b="0" i="0" baseline="0" dirty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Business function/Author name</a:t>
            </a:r>
          </a:p>
        </p:txBody>
      </p:sp>
    </p:spTree>
    <p:extLst>
      <p:ext uri="{BB962C8B-B14F-4D97-AF65-F5344CB8AC3E}">
        <p14:creationId xmlns:p14="http://schemas.microsoft.com/office/powerpoint/2010/main" val="80954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  <p:sldLayoutId id="2147483710" r:id="rId35"/>
    <p:sldLayoutId id="2147483711" r:id="rId36"/>
    <p:sldLayoutId id="2147483712" r:id="rId37"/>
    <p:sldLayoutId id="2147483713" r:id="rId38"/>
    <p:sldLayoutId id="2147483714" r:id="rId39"/>
    <p:sldLayoutId id="2147483715" r:id="rId40"/>
    <p:sldLayoutId id="2147483716" r:id="rId41"/>
    <p:sldLayoutId id="2147483717" r:id="rId42"/>
    <p:sldLayoutId id="2147483718" r:id="rId43"/>
    <p:sldLayoutId id="2147483719" r:id="rId44"/>
    <p:sldLayoutId id="2147483720" r:id="rId45"/>
    <p:sldLayoutId id="2147483721" r:id="rId46"/>
    <p:sldLayoutId id="2147483722" r:id="rId47"/>
    <p:sldLayoutId id="2147483723" r:id="rId48"/>
    <p:sldLayoutId id="2147483724" r:id="rId49"/>
    <p:sldLayoutId id="2147483725" r:id="rId50"/>
    <p:sldLayoutId id="2147483726" r:id="rId51"/>
    <p:sldLayoutId id="2147483727" r:id="rId52"/>
    <p:sldLayoutId id="2147483728" r:id="rId53"/>
    <p:sldLayoutId id="2147483729" r:id="rId54"/>
    <p:sldLayoutId id="2147483730" r:id="rId55"/>
    <p:sldLayoutId id="2147483731" r:id="rId56"/>
    <p:sldLayoutId id="2147483732" r:id="rId57"/>
    <p:sldLayoutId id="2147483733" r:id="rId58"/>
    <p:sldLayoutId id="2147483734" r:id="rId59"/>
    <p:sldLayoutId id="2147483735" r:id="rId60"/>
    <p:sldLayoutId id="2147483736" r:id="rId61"/>
    <p:sldLayoutId id="2147483737" r:id="rId62"/>
    <p:sldLayoutId id="2147483738" r:id="rId63"/>
    <p:sldLayoutId id="2147483739" r:id="rId64"/>
    <p:sldLayoutId id="2147483740" r:id="rId65"/>
    <p:sldLayoutId id="2147483741" r:id="rId66"/>
    <p:sldLayoutId id="2147483742" r:id="rId67"/>
    <p:sldLayoutId id="2147483743" r:id="rId68"/>
    <p:sldLayoutId id="2147483744" r:id="rId69"/>
    <p:sldLayoutId id="2147483745" r:id="rId70"/>
    <p:sldLayoutId id="2147483746" r:id="rId71"/>
    <p:sldLayoutId id="2147483747" r:id="rId72"/>
    <p:sldLayoutId id="2147483748" r:id="rId73"/>
    <p:sldLayoutId id="2147483749" r:id="rId74"/>
    <p:sldLayoutId id="2147483750" r:id="rId75"/>
    <p:sldLayoutId id="2147483751" r:id="rId76"/>
    <p:sldLayoutId id="2147483752" r:id="rId77"/>
    <p:sldLayoutId id="2147483753" r:id="rId78"/>
    <p:sldLayoutId id="2147483754" r:id="rId79"/>
    <p:sldLayoutId id="2147483755" r:id="rId80"/>
    <p:sldLayoutId id="2147483756" r:id="rId81"/>
    <p:sldLayoutId id="2147483757" r:id="rId82"/>
    <p:sldLayoutId id="2147483758" r:id="rId83"/>
    <p:sldLayoutId id="2147483759" r:id="rId84"/>
    <p:sldLayoutId id="2147483760" r:id="rId85"/>
    <p:sldLayoutId id="2147483761" r:id="rId86"/>
    <p:sldLayoutId id="2147483762" r:id="rId87"/>
    <p:sldLayoutId id="2147483763" r:id="rId88"/>
    <p:sldLayoutId id="2147483764" r:id="rId89"/>
    <p:sldLayoutId id="2147483765" r:id="rId90"/>
    <p:sldLayoutId id="2147483766" r:id="rId91"/>
    <p:sldLayoutId id="2147483767" r:id="rId92"/>
    <p:sldLayoutId id="2147483768" r:id="rId93"/>
    <p:sldLayoutId id="2147483769" r:id="rId94"/>
    <p:sldLayoutId id="2147483770" r:id="rId95"/>
    <p:sldLayoutId id="2147483771" r:id="rId96"/>
    <p:sldLayoutId id="2147483772" r:id="rId9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2497" rtl="0" eaLnBrk="1" latinLnBrk="0" hangingPunct="1">
        <a:lnSpc>
          <a:spcPts val="1040"/>
        </a:lnSpc>
        <a:spcBef>
          <a:spcPct val="0"/>
        </a:spcBef>
        <a:buNone/>
        <a:defRPr sz="956" b="0" i="0" kern="1200">
          <a:solidFill>
            <a:schemeClr val="tx1"/>
          </a:solidFill>
          <a:latin typeface="Futura BT Medium"/>
          <a:ea typeface="+mj-ea"/>
          <a:cs typeface="Futura BT Medium"/>
        </a:defRPr>
      </a:lvl1pPr>
    </p:titleStyle>
    <p:bodyStyle>
      <a:lvl1pPr marL="342185" indent="-342185" algn="l" defTabSz="912497" rtl="0" eaLnBrk="1" latinLnBrk="0" hangingPunct="1">
        <a:spcBef>
          <a:spcPct val="20000"/>
        </a:spcBef>
        <a:buFont typeface="Arial" pitchFamily="34" charset="0"/>
        <a:buChar char="•"/>
        <a:defRPr sz="2025" b="0" i="0" kern="1200">
          <a:solidFill>
            <a:schemeClr val="tx1"/>
          </a:solidFill>
          <a:latin typeface="Futura BT Medium"/>
          <a:ea typeface="+mn-ea"/>
          <a:cs typeface="Futura BT Medium"/>
        </a:defRPr>
      </a:lvl1pPr>
      <a:lvl2pPr marL="741401" indent="-285161" algn="l" defTabSz="912497" rtl="0" eaLnBrk="1" latinLnBrk="0" hangingPunct="1">
        <a:spcBef>
          <a:spcPct val="20000"/>
        </a:spcBef>
        <a:buFont typeface="Arial" pitchFamily="34" charset="0"/>
        <a:buChar char="–"/>
        <a:defRPr sz="1800" b="0" i="0" kern="1200">
          <a:solidFill>
            <a:schemeClr val="tx1"/>
          </a:solidFill>
          <a:latin typeface="Futura BT Medium"/>
          <a:ea typeface="+mn-ea"/>
          <a:cs typeface="Futura BT Medium"/>
        </a:defRPr>
      </a:lvl2pPr>
      <a:lvl3pPr marL="1140615" indent="-228128" algn="l" defTabSz="912497" rtl="0" eaLnBrk="1" latinLnBrk="0" hangingPunct="1">
        <a:spcBef>
          <a:spcPct val="20000"/>
        </a:spcBef>
        <a:buFont typeface="Arial" pitchFamily="34" charset="0"/>
        <a:buChar char="•"/>
        <a:defRPr sz="1575" b="0" i="0" kern="1200">
          <a:solidFill>
            <a:schemeClr val="tx1"/>
          </a:solidFill>
          <a:latin typeface="Futura BT Medium"/>
          <a:ea typeface="+mn-ea"/>
          <a:cs typeface="Futura BT Medium"/>
        </a:defRPr>
      </a:lvl3pPr>
      <a:lvl4pPr marL="1596866" indent="-228128" algn="l" defTabSz="912497" rtl="0" eaLnBrk="1" latinLnBrk="0" hangingPunct="1">
        <a:spcBef>
          <a:spcPct val="20000"/>
        </a:spcBef>
        <a:buFont typeface="Arial" pitchFamily="34" charset="0"/>
        <a:buChar char="–"/>
        <a:defRPr sz="1406" b="0" i="0" kern="1200">
          <a:solidFill>
            <a:schemeClr val="tx1"/>
          </a:solidFill>
          <a:latin typeface="Futura BT Medium"/>
          <a:ea typeface="+mn-ea"/>
          <a:cs typeface="Futura BT Medium"/>
        </a:defRPr>
      </a:lvl4pPr>
      <a:lvl5pPr marL="2053112" indent="-228128" algn="l" defTabSz="912497" rtl="0" eaLnBrk="1" latinLnBrk="0" hangingPunct="1">
        <a:spcBef>
          <a:spcPct val="20000"/>
        </a:spcBef>
        <a:buFont typeface="Arial" pitchFamily="34" charset="0"/>
        <a:buChar char="»"/>
        <a:defRPr sz="1406" b="0" i="0" kern="1200">
          <a:solidFill>
            <a:schemeClr val="tx1"/>
          </a:solidFill>
          <a:latin typeface="Futura BT Medium"/>
          <a:ea typeface="+mn-ea"/>
          <a:cs typeface="Futura BT Medium"/>
        </a:defRPr>
      </a:lvl5pPr>
      <a:lvl6pPr marL="2509360" indent="-228128" algn="l" defTabSz="912497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65603" indent="-228128" algn="l" defTabSz="912497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1852" indent="-228128" algn="l" defTabSz="912497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78096" indent="-228128" algn="l" defTabSz="912497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4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47" algn="l" defTabSz="9124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7" algn="l" defTabSz="9124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38" algn="l" defTabSz="9124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89" algn="l" defTabSz="9124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232" algn="l" defTabSz="9124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480" algn="l" defTabSz="9124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727" algn="l" defTabSz="9124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973" algn="l" defTabSz="9124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4" orient="horz" pos="521" userDrawn="1">
          <p15:clr>
            <a:srgbClr val="F26B43"/>
          </p15:clr>
        </p15:guide>
        <p15:guide id="35" orient="horz" pos="1752" userDrawn="1">
          <p15:clr>
            <a:srgbClr val="F26B43"/>
          </p15:clr>
        </p15:guide>
        <p15:guide id="36" orient="horz" pos="2072" userDrawn="1">
          <p15:clr>
            <a:srgbClr val="F26B43"/>
          </p15:clr>
        </p15:guide>
        <p15:guide id="37" orient="horz" pos="2138" userDrawn="1">
          <p15:clr>
            <a:srgbClr val="F26B43"/>
          </p15:clr>
        </p15:guide>
        <p15:guide id="38" orient="horz" pos="2456" userDrawn="1">
          <p15:clr>
            <a:srgbClr val="F26B43"/>
          </p15:clr>
        </p15:guide>
        <p15:guide id="39" orient="horz" pos="2526" userDrawn="1">
          <p15:clr>
            <a:srgbClr val="F26B43"/>
          </p15:clr>
        </p15:guide>
        <p15:guide id="40" orient="horz" pos="2846" userDrawn="1">
          <p15:clr>
            <a:srgbClr val="F26B43"/>
          </p15:clr>
        </p15:guide>
        <p15:guide id="41" orient="horz" pos="2912" userDrawn="1">
          <p15:clr>
            <a:srgbClr val="F26B43"/>
          </p15:clr>
        </p15:guide>
        <p15:guide id="42" orient="horz" pos="3230" userDrawn="1">
          <p15:clr>
            <a:srgbClr val="F26B43"/>
          </p15:clr>
        </p15:guide>
        <p15:guide id="43" orient="horz" pos="3300" userDrawn="1">
          <p15:clr>
            <a:srgbClr val="F26B43"/>
          </p15:clr>
        </p15:guide>
        <p15:guide id="44" orient="horz" pos="3620" userDrawn="1">
          <p15:clr>
            <a:srgbClr val="F26B43"/>
          </p15:clr>
        </p15:guide>
        <p15:guide id="45" orient="horz" pos="3686" userDrawn="1">
          <p15:clr>
            <a:srgbClr val="F26B43"/>
          </p15:clr>
        </p15:guide>
        <p15:guide id="46" orient="horz" pos="4006" userDrawn="1">
          <p15:clr>
            <a:srgbClr val="F26B43"/>
          </p15:clr>
        </p15:guide>
        <p15:guide id="47" orient="horz" pos="4076" userDrawn="1">
          <p15:clr>
            <a:srgbClr val="F26B43"/>
          </p15:clr>
        </p15:guide>
        <p15:guide id="48" orient="horz" pos="4392" userDrawn="1">
          <p15:clr>
            <a:srgbClr val="F26B43"/>
          </p15:clr>
        </p15:guide>
        <p15:guide id="49" orient="horz" pos="4462" userDrawn="1">
          <p15:clr>
            <a:srgbClr val="F26B43"/>
          </p15:clr>
        </p15:guide>
        <p15:guide id="50" orient="horz" pos="5166" userDrawn="1">
          <p15:clr>
            <a:srgbClr val="F26B43"/>
          </p15:clr>
        </p15:guide>
        <p15:guide id="51" orient="horz" pos="5236" userDrawn="1">
          <p15:clr>
            <a:srgbClr val="F26B43"/>
          </p15:clr>
        </p15:guide>
        <p15:guide id="52" orient="horz" pos="5556" userDrawn="1">
          <p15:clr>
            <a:srgbClr val="F26B43"/>
          </p15:clr>
        </p15:guide>
        <p15:guide id="64" pos="13381" userDrawn="1">
          <p15:clr>
            <a:srgbClr val="F26B43"/>
          </p15:clr>
        </p15:guide>
        <p15:guide id="65" pos="12373" userDrawn="1">
          <p15:clr>
            <a:srgbClr val="F26B43"/>
          </p15:clr>
        </p15:guide>
        <p15:guide id="66" pos="12280" userDrawn="1">
          <p15:clr>
            <a:srgbClr val="F26B43"/>
          </p15:clr>
        </p15:guide>
        <p15:guide id="67" pos="6781" userDrawn="1">
          <p15:clr>
            <a:srgbClr val="F26B43"/>
          </p15:clr>
        </p15:guide>
        <p15:guide id="68" pos="5771" userDrawn="1">
          <p15:clr>
            <a:srgbClr val="F26B43"/>
          </p15:clr>
        </p15:guide>
        <p15:guide id="69" pos="4669" userDrawn="1">
          <p15:clr>
            <a:srgbClr val="F26B43"/>
          </p15:clr>
        </p15:guide>
        <p15:guide id="70" pos="4581" userDrawn="1">
          <p15:clr>
            <a:srgbClr val="F26B43"/>
          </p15:clr>
        </p15:guide>
        <p15:guide id="71" pos="3571" userDrawn="1">
          <p15:clr>
            <a:srgbClr val="F26B43"/>
          </p15:clr>
        </p15:guide>
        <p15:guide id="72" pos="3480" userDrawn="1">
          <p15:clr>
            <a:srgbClr val="F26B43"/>
          </p15:clr>
        </p15:guide>
        <p15:guide id="73" pos="2381" userDrawn="1">
          <p15:clr>
            <a:srgbClr val="F26B43"/>
          </p15:clr>
        </p15:guide>
        <p15:guide id="74" pos="1277" userDrawn="1">
          <p15:clr>
            <a:srgbClr val="F26B43"/>
          </p15:clr>
        </p15:guide>
        <p15:guide id="75" pos="268" userDrawn="1">
          <p15:clr>
            <a:srgbClr val="F26B43"/>
          </p15:clr>
        </p15:guide>
        <p15:guide id="79" pos="5680" userDrawn="1">
          <p15:clr>
            <a:srgbClr val="F26B43"/>
          </p15:clr>
        </p15:guide>
        <p15:guide id="80" pos="1371" userDrawn="1">
          <p15:clr>
            <a:srgbClr val="F26B43"/>
          </p15:clr>
        </p15:guide>
        <p15:guide id="81" pos="2469" userDrawn="1">
          <p15:clr>
            <a:srgbClr val="F26B43"/>
          </p15:clr>
        </p15:guide>
        <p15:guide id="82" pos="6868" userDrawn="1">
          <p15:clr>
            <a:srgbClr val="F26B43"/>
          </p15:clr>
        </p15:guide>
        <p15:guide id="83" pos="11269" userDrawn="1">
          <p15:clr>
            <a:srgbClr val="F26B43"/>
          </p15:clr>
        </p15:guide>
        <p15:guide id="84" pos="9069" userDrawn="1">
          <p15:clr>
            <a:srgbClr val="F26B43"/>
          </p15:clr>
        </p15:guide>
        <p15:guide id="85" pos="10080" userDrawn="1">
          <p15:clr>
            <a:srgbClr val="F26B43"/>
          </p15:clr>
        </p15:guide>
        <p15:guide id="86" pos="10173" userDrawn="1">
          <p15:clr>
            <a:srgbClr val="F26B43"/>
          </p15:clr>
        </p15:guide>
        <p15:guide id="87" pos="11181" userDrawn="1">
          <p15:clr>
            <a:srgbClr val="F26B43"/>
          </p15:clr>
        </p15:guide>
        <p15:guide id="88" pos="8981" userDrawn="1">
          <p15:clr>
            <a:srgbClr val="F26B43"/>
          </p15:clr>
        </p15:guide>
        <p15:guide id="89" pos="7973" userDrawn="1">
          <p15:clr>
            <a:srgbClr val="F26B43"/>
          </p15:clr>
        </p15:guide>
        <p15:guide id="90" pos="7880" userDrawn="1">
          <p15:clr>
            <a:srgbClr val="F26B43"/>
          </p15:clr>
        </p15:guide>
        <p15:guide id="91" orient="horz" pos="1682" userDrawn="1">
          <p15:clr>
            <a:srgbClr val="F26B43"/>
          </p15:clr>
        </p15:guide>
        <p15:guide id="92" orient="horz" pos="1364" userDrawn="1">
          <p15:clr>
            <a:srgbClr val="F26B43"/>
          </p15:clr>
        </p15:guide>
        <p15:guide id="93" orient="horz" pos="976" userDrawn="1">
          <p15:clr>
            <a:srgbClr val="F26B43"/>
          </p15:clr>
        </p15:guide>
        <p15:guide id="94" orient="horz" pos="910" userDrawn="1">
          <p15:clr>
            <a:srgbClr val="F26B43"/>
          </p15:clr>
        </p15:guide>
        <p15:guide id="95" orient="horz" pos="589" userDrawn="1">
          <p15:clr>
            <a:srgbClr val="F26B43"/>
          </p15:clr>
        </p15:guide>
        <p15:guide id="96" orient="horz" pos="201" userDrawn="1">
          <p15:clr>
            <a:srgbClr val="F26B43"/>
          </p15:clr>
        </p15:guide>
        <p15:guide id="97" orient="horz" pos="1296" userDrawn="1">
          <p15:clr>
            <a:srgbClr val="F26B43"/>
          </p15:clr>
        </p15:guide>
        <p15:guide id="98" orient="horz" pos="4780" userDrawn="1">
          <p15:clr>
            <a:srgbClr val="F26B43"/>
          </p15:clr>
        </p15:guide>
        <p15:guide id="99" orient="horz" pos="484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A229104-9C6F-2A4F-88F0-1FAE7A94F104}"/>
              </a:ext>
            </a:extLst>
          </p:cNvPr>
          <p:cNvSpPr txBox="1"/>
          <p:nvPr/>
        </p:nvSpPr>
        <p:spPr>
          <a:xfrm>
            <a:off x="11051117" y="304990"/>
            <a:ext cx="89682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461BC95A-030E-064B-821E-9CCD84902BD7}" type="slidenum">
              <a:rPr lang="en-US" sz="675" b="0" i="0" smtClean="0"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pPr algn="r"/>
              <a:t>‹#›</a:t>
            </a:fld>
            <a:endParaRPr lang="en-US" sz="675" b="0" i="0" dirty="0">
              <a:latin typeface="Futura BT for Dyson Md" panose="020B0503030204020306" pitchFamily="34" charset="0"/>
              <a:ea typeface="Futura BT for Dyson Md" panose="020B0503030204020306" pitchFamily="34" charset="0"/>
              <a:cs typeface="Futura BT for Dyson Medium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EE436A-C0F1-9B46-A7A7-5A2EAED05BDB}"/>
              </a:ext>
            </a:extLst>
          </p:cNvPr>
          <p:cNvCxnSpPr/>
          <p:nvPr/>
        </p:nvCxnSpPr>
        <p:spPr>
          <a:xfrm>
            <a:off x="6132311" y="239316"/>
            <a:ext cx="28679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FBAC66-BF9B-EF41-AFCB-EE2F810F365A}"/>
              </a:ext>
            </a:extLst>
          </p:cNvPr>
          <p:cNvCxnSpPr/>
          <p:nvPr/>
        </p:nvCxnSpPr>
        <p:spPr>
          <a:xfrm>
            <a:off x="9083582" y="239316"/>
            <a:ext cx="286436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18A2109-7206-CD4D-B5ED-358BE63C5061}"/>
              </a:ext>
            </a:extLst>
          </p:cNvPr>
          <p:cNvSpPr txBox="1"/>
          <p:nvPr/>
        </p:nvSpPr>
        <p:spPr>
          <a:xfrm>
            <a:off x="6134692" y="314014"/>
            <a:ext cx="2865554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1218910" rtl="0" eaLnBrk="1" fontAlgn="auto" latinLnBrk="0" hangingPunct="1">
              <a:lnSpc>
                <a:spcPts val="7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5" b="0" i="0" baseline="0" dirty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July 2019</a:t>
            </a:r>
          </a:p>
          <a:p>
            <a:pPr marL="0" marR="0" indent="0" algn="l" defTabSz="1218910" rtl="0" eaLnBrk="1" fontAlgn="auto" latinLnBrk="0" hangingPunct="1">
              <a:lnSpc>
                <a:spcPts val="7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5" b="0" i="0" baseline="0" dirty="0">
                <a:solidFill>
                  <a:schemeClr val="tx1"/>
                </a:solidFill>
                <a:latin typeface="Futura BT for Dyson Md" panose="020B0503030204020306" pitchFamily="34" charset="0"/>
                <a:ea typeface="Futura BT for Dyson Md" panose="020B0503030204020306" pitchFamily="34" charset="0"/>
                <a:cs typeface="Futura BT for Dyson Medium" charset="0"/>
              </a:rPr>
              <a:t>Road to Strategy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8D7B77-0C2F-8D48-9EBC-CB109A15A90E}"/>
              </a:ext>
            </a:extLst>
          </p:cNvPr>
          <p:cNvCxnSpPr/>
          <p:nvPr/>
        </p:nvCxnSpPr>
        <p:spPr>
          <a:xfrm>
            <a:off x="239293" y="239316"/>
            <a:ext cx="58156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ECED712-147D-4244-8D42-3C6E36B7613A}"/>
              </a:ext>
            </a:extLst>
          </p:cNvPr>
          <p:cNvSpPr txBox="1"/>
          <p:nvPr/>
        </p:nvSpPr>
        <p:spPr>
          <a:xfrm>
            <a:off x="239293" y="6686315"/>
            <a:ext cx="2867935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87"/>
              </a:lnSpc>
            </a:pPr>
            <a:r>
              <a:rPr lang="en-US" sz="675" b="0" i="0" baseline="0" dirty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 BT for Dyson Book" charset="0"/>
              </a:rPr>
              <a:t>Dyson Technology Limited </a:t>
            </a:r>
            <a:r>
              <a:rPr lang="mr-IN" sz="675" b="0" i="0" baseline="0" dirty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 BT for Dyson Book" charset="0"/>
              </a:rPr>
              <a:t>–</a:t>
            </a:r>
            <a:r>
              <a:rPr lang="en-US" sz="675" b="0" i="0" baseline="0" dirty="0">
                <a:solidFill>
                  <a:schemeClr val="tx1"/>
                </a:solidFill>
                <a:latin typeface="FuturaBTforDyson-Bk" panose="020B0503030204020306" pitchFamily="34" charset="0"/>
                <a:ea typeface="FuturaBTforDyson-Bk" panose="020B0503030204020306" pitchFamily="34" charset="0"/>
                <a:cs typeface="Futura BT for Dyson Book" charset="0"/>
              </a:rPr>
              <a:t> [Internal]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3432F1-ED78-8440-8F45-96C39F6756F6}"/>
              </a:ext>
            </a:extLst>
          </p:cNvPr>
          <p:cNvSpPr txBox="1"/>
          <p:nvPr/>
        </p:nvSpPr>
        <p:spPr>
          <a:xfrm>
            <a:off x="-289846" y="0"/>
            <a:ext cx="289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i="0" dirty="0">
                <a:latin typeface="FuturaBTforDyson-Bk" panose="020B0503030204020306" pitchFamily="34" charset="0"/>
                <a:ea typeface="FuturaBTforDyson-Bk" panose="020B0503030204020306" pitchFamily="34" charset="0"/>
                <a:cs typeface="Futura BT for Dyson Book" charset="0"/>
              </a:rPr>
              <a:t>V</a:t>
            </a:r>
            <a:r>
              <a:rPr lang="nb-NO" sz="600" b="0" i="0" dirty="0">
                <a:latin typeface="FuturaBTforDyson-Bk" panose="020B0503030204020306" pitchFamily="34" charset="0"/>
                <a:ea typeface="FuturaBTforDyson-Bk" panose="020B0503030204020306" pitchFamily="34" charset="0"/>
                <a:cs typeface="Futura BT for Dyson Book" charset="0"/>
              </a:rPr>
              <a:t>1.0</a:t>
            </a:r>
            <a:endParaRPr lang="en-US" sz="600" b="0" i="0" dirty="0">
              <a:latin typeface="FuturaBTforDyson-Bk" panose="020B0503030204020306" pitchFamily="34" charset="0"/>
              <a:ea typeface="FuturaBTforDyson-Bk" panose="020B0503030204020306" pitchFamily="34" charset="0"/>
              <a:cs typeface="Futura BT for Dyson Book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0D4515-A96A-724B-BF4E-9E14CF890B2C}"/>
              </a:ext>
            </a:extLst>
          </p:cNvPr>
          <p:cNvSpPr txBox="1"/>
          <p:nvPr/>
        </p:nvSpPr>
        <p:spPr>
          <a:xfrm>
            <a:off x="9086777" y="314014"/>
            <a:ext cx="1877808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87"/>
              </a:lnSpc>
            </a:pPr>
            <a:r>
              <a:rPr lang="en-US" sz="675" b="1" i="0" baseline="0" dirty="0">
                <a:solidFill>
                  <a:schemeClr val="tx1"/>
                </a:solidFill>
                <a:latin typeface="Futura BT for Dyson Hv" panose="020B0503030204020306" pitchFamily="34" charset="0"/>
                <a:ea typeface="Futura BT for Dyson Hv" panose="020B0503030204020306" pitchFamily="34" charset="0"/>
                <a:cs typeface="Futura BT for Dyson Heavy" charset="0"/>
              </a:rPr>
              <a:t>DYSON GERMANY</a:t>
            </a:r>
          </a:p>
        </p:txBody>
      </p:sp>
    </p:spTree>
    <p:extLst>
      <p:ext uri="{BB962C8B-B14F-4D97-AF65-F5344CB8AC3E}">
        <p14:creationId xmlns:p14="http://schemas.microsoft.com/office/powerpoint/2010/main" val="68922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  <p:sldLayoutId id="2147483801" r:id="rId26"/>
    <p:sldLayoutId id="2147483802" r:id="rId27"/>
    <p:sldLayoutId id="2147483803" r:id="rId28"/>
    <p:sldLayoutId id="2147483804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  <p:sldLayoutId id="2147483811" r:id="rId36"/>
    <p:sldLayoutId id="2147483812" r:id="rId37"/>
    <p:sldLayoutId id="2147483813" r:id="rId38"/>
    <p:sldLayoutId id="2147483814" r:id="rId39"/>
    <p:sldLayoutId id="2147483815" r:id="rId40"/>
    <p:sldLayoutId id="2147483816" r:id="rId41"/>
    <p:sldLayoutId id="2147483817" r:id="rId42"/>
    <p:sldLayoutId id="2147483818" r:id="rId43"/>
    <p:sldLayoutId id="2147483819" r:id="rId44"/>
    <p:sldLayoutId id="2147483820" r:id="rId45"/>
    <p:sldLayoutId id="2147483821" r:id="rId46"/>
    <p:sldLayoutId id="2147483822" r:id="rId47"/>
    <p:sldLayoutId id="2147483823" r:id="rId48"/>
    <p:sldLayoutId id="2147483824" r:id="rId49"/>
    <p:sldLayoutId id="2147483825" r:id="rId50"/>
    <p:sldLayoutId id="2147483826" r:id="rId51"/>
    <p:sldLayoutId id="2147483827" r:id="rId52"/>
    <p:sldLayoutId id="2147483828" r:id="rId53"/>
    <p:sldLayoutId id="2147483829" r:id="rId54"/>
    <p:sldLayoutId id="2147483830" r:id="rId55"/>
    <p:sldLayoutId id="2147483831" r:id="rId56"/>
    <p:sldLayoutId id="2147483832" r:id="rId57"/>
    <p:sldLayoutId id="2147483833" r:id="rId58"/>
    <p:sldLayoutId id="2147483834" r:id="rId59"/>
    <p:sldLayoutId id="2147483835" r:id="rId60"/>
    <p:sldLayoutId id="2147483836" r:id="rId61"/>
    <p:sldLayoutId id="2147483837" r:id="rId62"/>
    <p:sldLayoutId id="2147483838" r:id="rId63"/>
    <p:sldLayoutId id="2147483839" r:id="rId64"/>
    <p:sldLayoutId id="2147483840" r:id="rId65"/>
    <p:sldLayoutId id="2147483841" r:id="rId66"/>
    <p:sldLayoutId id="2147483842" r:id="rId67"/>
    <p:sldLayoutId id="2147483843" r:id="rId68"/>
    <p:sldLayoutId id="2147483844" r:id="rId69"/>
    <p:sldLayoutId id="2147483845" r:id="rId70"/>
    <p:sldLayoutId id="2147483846" r:id="rId71"/>
    <p:sldLayoutId id="2147483847" r:id="rId72"/>
    <p:sldLayoutId id="2147483848" r:id="rId73"/>
    <p:sldLayoutId id="2147483849" r:id="rId74"/>
    <p:sldLayoutId id="2147483850" r:id="rId75"/>
    <p:sldLayoutId id="2147483851" r:id="rId76"/>
    <p:sldLayoutId id="2147483852" r:id="rId77"/>
    <p:sldLayoutId id="2147483853" r:id="rId78"/>
    <p:sldLayoutId id="2147483854" r:id="rId79"/>
    <p:sldLayoutId id="2147483855" r:id="rId80"/>
    <p:sldLayoutId id="2147483856" r:id="rId81"/>
    <p:sldLayoutId id="2147483857" r:id="rId82"/>
    <p:sldLayoutId id="2147483858" r:id="rId83"/>
    <p:sldLayoutId id="2147483859" r:id="rId84"/>
    <p:sldLayoutId id="2147483860" r:id="rId85"/>
    <p:sldLayoutId id="2147483861" r:id="rId86"/>
    <p:sldLayoutId id="2147483862" r:id="rId87"/>
    <p:sldLayoutId id="2147483863" r:id="rId88"/>
    <p:sldLayoutId id="2147483864" r:id="rId89"/>
    <p:sldLayoutId id="2147483865" r:id="rId90"/>
    <p:sldLayoutId id="2147483866" r:id="rId91"/>
    <p:sldLayoutId id="2147483867" r:id="rId92"/>
    <p:sldLayoutId id="2147483868" r:id="rId93"/>
    <p:sldLayoutId id="2147483869" r:id="rId94"/>
    <p:sldLayoutId id="2147483870" r:id="rId95"/>
    <p:sldLayoutId id="2147483871" r:id="rId9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10" rtl="0" eaLnBrk="1" latinLnBrk="0" hangingPunct="1">
        <a:lnSpc>
          <a:spcPts val="1387"/>
        </a:lnSpc>
        <a:spcBef>
          <a:spcPct val="0"/>
        </a:spcBef>
        <a:buNone/>
        <a:defRPr sz="1274" b="0" i="0" kern="1200">
          <a:solidFill>
            <a:schemeClr val="tx1"/>
          </a:solidFill>
          <a:latin typeface="Futura BT Medium"/>
          <a:ea typeface="+mj-ea"/>
          <a:cs typeface="Futura BT Medium"/>
        </a:defRPr>
      </a:lvl1pPr>
    </p:titleStyle>
    <p:bodyStyle>
      <a:lvl1pPr marL="457092" indent="-457092" algn="l" defTabSz="1218910" rtl="0" eaLnBrk="1" latinLnBrk="0" hangingPunct="1">
        <a:spcBef>
          <a:spcPct val="20000"/>
        </a:spcBef>
        <a:buFont typeface="Arial" pitchFamily="34" charset="0"/>
        <a:buChar char="•"/>
        <a:defRPr sz="2666" b="0" i="0" kern="1200">
          <a:solidFill>
            <a:schemeClr val="tx1"/>
          </a:solidFill>
          <a:latin typeface="Futura BT Medium"/>
          <a:ea typeface="+mn-ea"/>
          <a:cs typeface="Futura BT Medium"/>
        </a:defRPr>
      </a:lvl1pPr>
      <a:lvl2pPr marL="990365" indent="-380909" algn="l" defTabSz="1218910" rtl="0" eaLnBrk="1" latinLnBrk="0" hangingPunct="1">
        <a:spcBef>
          <a:spcPct val="20000"/>
        </a:spcBef>
        <a:buFont typeface="Arial" pitchFamily="34" charset="0"/>
        <a:buChar char="–"/>
        <a:defRPr sz="2400" b="0" i="0" kern="1200">
          <a:solidFill>
            <a:schemeClr val="tx1"/>
          </a:solidFill>
          <a:latin typeface="Futura BT Medium"/>
          <a:ea typeface="+mn-ea"/>
          <a:cs typeface="Futura BT Medium"/>
        </a:defRPr>
      </a:lvl2pPr>
      <a:lvl3pPr marL="1523637" indent="-304728" algn="l" defTabSz="1218910" rtl="0" eaLnBrk="1" latinLnBrk="0" hangingPunct="1">
        <a:spcBef>
          <a:spcPct val="20000"/>
        </a:spcBef>
        <a:buFont typeface="Arial" pitchFamily="34" charset="0"/>
        <a:buChar char="•"/>
        <a:defRPr sz="2132" b="0" i="0" kern="1200">
          <a:solidFill>
            <a:schemeClr val="tx1"/>
          </a:solidFill>
          <a:latin typeface="Futura BT Medium"/>
          <a:ea typeface="+mn-ea"/>
          <a:cs typeface="Futura BT Medium"/>
        </a:defRPr>
      </a:lvl3pPr>
      <a:lvl4pPr marL="2133094" indent="-304728" algn="l" defTabSz="1218910" rtl="0" eaLnBrk="1" latinLnBrk="0" hangingPunct="1">
        <a:spcBef>
          <a:spcPct val="20000"/>
        </a:spcBef>
        <a:buFont typeface="Arial" pitchFamily="34" charset="0"/>
        <a:buChar char="–"/>
        <a:defRPr sz="1867" b="0" i="0" kern="1200">
          <a:solidFill>
            <a:schemeClr val="tx1"/>
          </a:solidFill>
          <a:latin typeface="Futura BT Medium"/>
          <a:ea typeface="+mn-ea"/>
          <a:cs typeface="Futura BT Medium"/>
        </a:defRPr>
      </a:lvl4pPr>
      <a:lvl5pPr marL="2742549" indent="-304728" algn="l" defTabSz="1218910" rtl="0" eaLnBrk="1" latinLnBrk="0" hangingPunct="1">
        <a:spcBef>
          <a:spcPct val="20000"/>
        </a:spcBef>
        <a:buFont typeface="Arial" pitchFamily="34" charset="0"/>
        <a:buChar char="»"/>
        <a:defRPr sz="1867" b="0" i="0" kern="1200">
          <a:solidFill>
            <a:schemeClr val="tx1"/>
          </a:solidFill>
          <a:latin typeface="Futura BT Medium"/>
          <a:ea typeface="+mn-ea"/>
          <a:cs typeface="Futura BT Medium"/>
        </a:defRPr>
      </a:lvl5pPr>
      <a:lvl6pPr marL="3352003" indent="-304728" algn="l" defTabSz="1218910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59" indent="-304728" algn="l" defTabSz="1218910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914" indent="-304728" algn="l" defTabSz="1218910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69" indent="-304728" algn="l" defTabSz="1218910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55" algn="l" defTabSz="1218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10" algn="l" defTabSz="1218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65" algn="l" defTabSz="1218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21" algn="l" defTabSz="1218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76" algn="l" defTabSz="1218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31" algn="l" defTabSz="1218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186" algn="l" defTabSz="1218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642" algn="l" defTabSz="1218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4" orient="horz" pos="521">
          <p15:clr>
            <a:srgbClr val="F26B43"/>
          </p15:clr>
        </p15:guide>
        <p15:guide id="35" orient="horz" pos="1752">
          <p15:clr>
            <a:srgbClr val="F26B43"/>
          </p15:clr>
        </p15:guide>
        <p15:guide id="36" orient="horz" pos="2072">
          <p15:clr>
            <a:srgbClr val="F26B43"/>
          </p15:clr>
        </p15:guide>
        <p15:guide id="37" orient="horz" pos="2138">
          <p15:clr>
            <a:srgbClr val="F26B43"/>
          </p15:clr>
        </p15:guide>
        <p15:guide id="38" orient="horz" pos="2456">
          <p15:clr>
            <a:srgbClr val="F26B43"/>
          </p15:clr>
        </p15:guide>
        <p15:guide id="39" orient="horz" pos="2526">
          <p15:clr>
            <a:srgbClr val="F26B43"/>
          </p15:clr>
        </p15:guide>
        <p15:guide id="40" orient="horz" pos="2846">
          <p15:clr>
            <a:srgbClr val="F26B43"/>
          </p15:clr>
        </p15:guide>
        <p15:guide id="41" orient="horz" pos="2912">
          <p15:clr>
            <a:srgbClr val="F26B43"/>
          </p15:clr>
        </p15:guide>
        <p15:guide id="42" orient="horz" pos="3230">
          <p15:clr>
            <a:srgbClr val="F26B43"/>
          </p15:clr>
        </p15:guide>
        <p15:guide id="43" orient="horz" pos="3300">
          <p15:clr>
            <a:srgbClr val="F26B43"/>
          </p15:clr>
        </p15:guide>
        <p15:guide id="44" orient="horz" pos="3620">
          <p15:clr>
            <a:srgbClr val="F26B43"/>
          </p15:clr>
        </p15:guide>
        <p15:guide id="45" orient="horz" pos="3686">
          <p15:clr>
            <a:srgbClr val="F26B43"/>
          </p15:clr>
        </p15:guide>
        <p15:guide id="46" orient="horz" pos="4006">
          <p15:clr>
            <a:srgbClr val="F26B43"/>
          </p15:clr>
        </p15:guide>
        <p15:guide id="47" orient="horz" pos="4076">
          <p15:clr>
            <a:srgbClr val="F26B43"/>
          </p15:clr>
        </p15:guide>
        <p15:guide id="48" orient="horz" pos="4392">
          <p15:clr>
            <a:srgbClr val="F26B43"/>
          </p15:clr>
        </p15:guide>
        <p15:guide id="49" orient="horz" pos="4462">
          <p15:clr>
            <a:srgbClr val="F26B43"/>
          </p15:clr>
        </p15:guide>
        <p15:guide id="50" orient="horz" pos="5166">
          <p15:clr>
            <a:srgbClr val="F26B43"/>
          </p15:clr>
        </p15:guide>
        <p15:guide id="51" orient="horz" pos="5236">
          <p15:clr>
            <a:srgbClr val="F26B43"/>
          </p15:clr>
        </p15:guide>
        <p15:guide id="52" orient="horz" pos="5556">
          <p15:clr>
            <a:srgbClr val="F26B43"/>
          </p15:clr>
        </p15:guide>
        <p15:guide id="64" pos="10036">
          <p15:clr>
            <a:srgbClr val="F26B43"/>
          </p15:clr>
        </p15:guide>
        <p15:guide id="65" pos="9280">
          <p15:clr>
            <a:srgbClr val="F26B43"/>
          </p15:clr>
        </p15:guide>
        <p15:guide id="66" pos="9210">
          <p15:clr>
            <a:srgbClr val="F26B43"/>
          </p15:clr>
        </p15:guide>
        <p15:guide id="67" pos="5086">
          <p15:clr>
            <a:srgbClr val="F26B43"/>
          </p15:clr>
        </p15:guide>
        <p15:guide id="68" pos="4328">
          <p15:clr>
            <a:srgbClr val="F26B43"/>
          </p15:clr>
        </p15:guide>
        <p15:guide id="69" pos="3502">
          <p15:clr>
            <a:srgbClr val="F26B43"/>
          </p15:clr>
        </p15:guide>
        <p15:guide id="70" pos="3436">
          <p15:clr>
            <a:srgbClr val="F26B43"/>
          </p15:clr>
        </p15:guide>
        <p15:guide id="71" pos="2678">
          <p15:clr>
            <a:srgbClr val="F26B43"/>
          </p15:clr>
        </p15:guide>
        <p15:guide id="72" pos="2610">
          <p15:clr>
            <a:srgbClr val="F26B43"/>
          </p15:clr>
        </p15:guide>
        <p15:guide id="73" pos="1786">
          <p15:clr>
            <a:srgbClr val="F26B43"/>
          </p15:clr>
        </p15:guide>
        <p15:guide id="74" pos="958">
          <p15:clr>
            <a:srgbClr val="F26B43"/>
          </p15:clr>
        </p15:guide>
        <p15:guide id="75" pos="201">
          <p15:clr>
            <a:srgbClr val="F26B43"/>
          </p15:clr>
        </p15:guide>
        <p15:guide id="79" pos="4260">
          <p15:clr>
            <a:srgbClr val="F26B43"/>
          </p15:clr>
        </p15:guide>
        <p15:guide id="80" pos="1028">
          <p15:clr>
            <a:srgbClr val="F26B43"/>
          </p15:clr>
        </p15:guide>
        <p15:guide id="81" pos="1852">
          <p15:clr>
            <a:srgbClr val="F26B43"/>
          </p15:clr>
        </p15:guide>
        <p15:guide id="82" pos="5151">
          <p15:clr>
            <a:srgbClr val="F26B43"/>
          </p15:clr>
        </p15:guide>
        <p15:guide id="83" pos="8452">
          <p15:clr>
            <a:srgbClr val="F26B43"/>
          </p15:clr>
        </p15:guide>
        <p15:guide id="84" pos="6802">
          <p15:clr>
            <a:srgbClr val="F26B43"/>
          </p15:clr>
        </p15:guide>
        <p15:guide id="85" pos="7560">
          <p15:clr>
            <a:srgbClr val="F26B43"/>
          </p15:clr>
        </p15:guide>
        <p15:guide id="86" pos="7630">
          <p15:clr>
            <a:srgbClr val="F26B43"/>
          </p15:clr>
        </p15:guide>
        <p15:guide id="87" pos="8386">
          <p15:clr>
            <a:srgbClr val="F26B43"/>
          </p15:clr>
        </p15:guide>
        <p15:guide id="88" pos="6736">
          <p15:clr>
            <a:srgbClr val="F26B43"/>
          </p15:clr>
        </p15:guide>
        <p15:guide id="89" pos="5980">
          <p15:clr>
            <a:srgbClr val="F26B43"/>
          </p15:clr>
        </p15:guide>
        <p15:guide id="90" pos="5910">
          <p15:clr>
            <a:srgbClr val="F26B43"/>
          </p15:clr>
        </p15:guide>
        <p15:guide id="91" orient="horz" pos="1682">
          <p15:clr>
            <a:srgbClr val="F26B43"/>
          </p15:clr>
        </p15:guide>
        <p15:guide id="92" orient="horz" pos="1364">
          <p15:clr>
            <a:srgbClr val="F26B43"/>
          </p15:clr>
        </p15:guide>
        <p15:guide id="93" orient="horz" pos="976">
          <p15:clr>
            <a:srgbClr val="F26B43"/>
          </p15:clr>
        </p15:guide>
        <p15:guide id="94" orient="horz" pos="910">
          <p15:clr>
            <a:srgbClr val="F26B43"/>
          </p15:clr>
        </p15:guide>
        <p15:guide id="95" orient="horz" pos="589">
          <p15:clr>
            <a:srgbClr val="F26B43"/>
          </p15:clr>
        </p15:guide>
        <p15:guide id="96" orient="horz" pos="201">
          <p15:clr>
            <a:srgbClr val="F26B43"/>
          </p15:clr>
        </p15:guide>
        <p15:guide id="97" orient="horz" pos="1296">
          <p15:clr>
            <a:srgbClr val="F26B43"/>
          </p15:clr>
        </p15:guide>
        <p15:guide id="98" orient="horz" pos="4780">
          <p15:clr>
            <a:srgbClr val="F26B43"/>
          </p15:clr>
        </p15:guide>
        <p15:guide id="99" orient="horz" pos="484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73" y="1905000"/>
            <a:ext cx="11332827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09600" y="275167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1252199" y="292100"/>
            <a:ext cx="582223" cy="22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7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  <p:sldLayoutId id="2147483890" r:id="rId18"/>
    <p:sldLayoutId id="2147483891" r:id="rId19"/>
    <p:sldLayoutId id="2147483892" r:id="rId20"/>
    <p:sldLayoutId id="2147483893" r:id="rId21"/>
    <p:sldLayoutId id="2147483894" r:id="rId22"/>
    <p:sldLayoutId id="2147483895" r:id="rId23"/>
    <p:sldLayoutId id="2147483896" r:id="rId24"/>
    <p:sldLayoutId id="2147483897" r:id="rId25"/>
    <p:sldLayoutId id="2147483898" r:id="rId26"/>
    <p:sldLayoutId id="2147483899" r:id="rId27"/>
    <p:sldLayoutId id="2147483900" r:id="rId28"/>
    <p:sldLayoutId id="2147483901" r:id="rId29"/>
    <p:sldLayoutId id="2147483902" r:id="rId30"/>
    <p:sldLayoutId id="2147483903" r:id="rId31"/>
    <p:sldLayoutId id="2147483904" r:id="rId32"/>
    <p:sldLayoutId id="2147483905" r:id="rId33"/>
    <p:sldLayoutId id="2147483906" r:id="rId34"/>
    <p:sldLayoutId id="2147483907" r:id="rId35"/>
    <p:sldLayoutId id="2147483908" r:id="rId36"/>
    <p:sldLayoutId id="2147483909" r:id="rId37"/>
    <p:sldLayoutId id="2147483910" r:id="rId38"/>
    <p:sldLayoutId id="2147483911" r:id="rId39"/>
    <p:sldLayoutId id="2147483912" r:id="rId40"/>
    <p:sldLayoutId id="2147483913" r:id="rId41"/>
    <p:sldLayoutId id="2147483914" r:id="rId42"/>
    <p:sldLayoutId id="2147483915" r:id="rId43"/>
    <p:sldLayoutId id="2147483916" r:id="rId44"/>
    <p:sldLayoutId id="2147483917" r:id="rId45"/>
    <p:sldLayoutId id="2147483918" r:id="rId46"/>
    <p:sldLayoutId id="2147483919" r:id="rId47"/>
    <p:sldLayoutId id="2147483920" r:id="rId48"/>
    <p:sldLayoutId id="2147483921" r:id="rId49"/>
    <p:sldLayoutId id="2147483922" r:id="rId50"/>
    <p:sldLayoutId id="2147483923" r:id="rId51"/>
    <p:sldLayoutId id="2147483924" r:id="rId52"/>
    <p:sldLayoutId id="2147483925" r:id="rId53"/>
    <p:sldLayoutId id="2147483926" r:id="rId54"/>
    <p:sldLayoutId id="2147483927" r:id="rId55"/>
    <p:sldLayoutId id="2147483928" r:id="rId56"/>
    <p:sldLayoutId id="2147483929" r:id="rId57"/>
    <p:sldLayoutId id="2147483930" r:id="rId58"/>
    <p:sldLayoutId id="2147483931" r:id="rId59"/>
    <p:sldLayoutId id="2147483932" r:id="rId60"/>
    <p:sldLayoutId id="2147483933" r:id="rId61"/>
    <p:sldLayoutId id="2147483934" r:id="rId6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9170" rtl="0" eaLnBrk="1" latinLnBrk="0" hangingPunct="1">
        <a:spcBef>
          <a:spcPct val="0"/>
        </a:spcBef>
        <a:buNone/>
        <a:defRPr sz="1600" b="0" i="0" kern="1200">
          <a:solidFill>
            <a:schemeClr val="tx1"/>
          </a:solidFill>
          <a:latin typeface="Futura Md BT" panose="020B0602020204020303" pitchFamily="34" charset="0"/>
          <a:ea typeface="+mj-ea"/>
          <a:cs typeface="Futura Md BT" panose="020B0602020204020303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b="0" i="0" kern="1200">
          <a:solidFill>
            <a:schemeClr val="tx1"/>
          </a:solidFill>
          <a:latin typeface="Futura Md BT" panose="020B0602020204020303" pitchFamily="34" charset="0"/>
          <a:ea typeface="+mn-ea"/>
          <a:cs typeface="Futura Md BT" panose="020B0602020204020303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b="0" i="0" kern="1200">
          <a:solidFill>
            <a:schemeClr val="tx1"/>
          </a:solidFill>
          <a:latin typeface="Futura Md BT" panose="020B0602020204020303" pitchFamily="34" charset="0"/>
          <a:ea typeface="+mn-ea"/>
          <a:cs typeface="Futura Md BT" panose="020B0602020204020303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b="0" i="0" kern="1200">
          <a:solidFill>
            <a:schemeClr val="tx1"/>
          </a:solidFill>
          <a:latin typeface="Futura Md BT" panose="020B0602020204020303" pitchFamily="34" charset="0"/>
          <a:ea typeface="+mn-ea"/>
          <a:cs typeface="Futura Md BT" panose="020B0602020204020303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867" b="0" i="0" kern="1200">
          <a:solidFill>
            <a:schemeClr val="tx1"/>
          </a:solidFill>
          <a:latin typeface="Futura Md BT" panose="020B0602020204020303" pitchFamily="34" charset="0"/>
          <a:ea typeface="+mn-ea"/>
          <a:cs typeface="Futura Md BT" panose="020B0602020204020303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867" b="0" i="0" kern="1200">
          <a:solidFill>
            <a:schemeClr val="tx1"/>
          </a:solidFill>
          <a:latin typeface="Futura Md BT" panose="020B0602020204020303" pitchFamily="34" charset="0"/>
          <a:ea typeface="+mn-ea"/>
          <a:cs typeface="Futura Md BT" panose="020B0602020204020303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9086777" y="308838"/>
            <a:ext cx="2579258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825"/>
              </a:lnSpc>
              <a:defRPr/>
            </a:pPr>
            <a:r>
              <a:rPr lang="en-US" sz="667" dirty="0">
                <a:solidFill>
                  <a:srgbClr val="000000"/>
                </a:solidFill>
                <a:latin typeface="Futura BT for Dyson Medium" charset="0"/>
                <a:ea typeface="Futura BT for Dyson Medium" charset="0"/>
                <a:cs typeface="Futura BT for Dyson Medium" charset="0"/>
              </a:rPr>
              <a:t>Shereen</a:t>
            </a:r>
            <a:r>
              <a:rPr lang="en-US" sz="667" baseline="0" dirty="0">
                <a:solidFill>
                  <a:srgbClr val="000000"/>
                </a:solidFill>
                <a:latin typeface="Futura BT for Dyson Medium" charset="0"/>
                <a:ea typeface="Futura BT for Dyson Medium" charset="0"/>
                <a:cs typeface="Futura BT for Dyson Medium" charset="0"/>
              </a:rPr>
              <a:t> Okotie – European Change Team</a:t>
            </a:r>
            <a:endParaRPr lang="en-US" sz="667" dirty="0">
              <a:solidFill>
                <a:srgbClr val="000000"/>
              </a:solidFill>
              <a:latin typeface="Futura BT for Dyson Medium" charset="0"/>
              <a:ea typeface="Futura BT for Dyson Medium" charset="0"/>
              <a:cs typeface="Futura BT for Dyson Medium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294" y="6671906"/>
            <a:ext cx="5815635" cy="102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67" dirty="0">
                <a:solidFill>
                  <a:srgbClr val="000000"/>
                </a:solidFill>
              </a:rPr>
              <a:t>© Dyson 2018. The contents of this document are confidential and for internal use only.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132311" y="239048"/>
            <a:ext cx="286555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9081201" y="239316"/>
            <a:ext cx="286674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6132311" y="305167"/>
            <a:ext cx="2871129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825"/>
              </a:lnSpc>
              <a:defRPr/>
            </a:pPr>
            <a:r>
              <a:rPr lang="en-US" sz="667" dirty="0">
                <a:solidFill>
                  <a:srgbClr val="FF0000"/>
                </a:solidFill>
                <a:latin typeface="Futura BT for Dyson Medium" charset="0"/>
                <a:ea typeface="Futura BT for Dyson Medium" charset="0"/>
                <a:cs typeface="Futura BT for Dyson Medium" charset="0"/>
              </a:rPr>
              <a:t>PRIVATE AND CONFIDENTIAL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239294" y="239048"/>
            <a:ext cx="58156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02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  <p:sldLayoutId id="2147483971" r:id="rId36"/>
    <p:sldLayoutId id="2147483972" r:id="rId37"/>
    <p:sldLayoutId id="2147483973" r:id="rId38"/>
    <p:sldLayoutId id="2147483974" r:id="rId39"/>
    <p:sldLayoutId id="2147483975" r:id="rId40"/>
    <p:sldLayoutId id="2147483976" r:id="rId41"/>
    <p:sldLayoutId id="2147483977" r:id="rId42"/>
    <p:sldLayoutId id="2147483978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3987" r:id="rId52"/>
    <p:sldLayoutId id="2147483988" r:id="rId53"/>
    <p:sldLayoutId id="2147483989" r:id="rId54"/>
    <p:sldLayoutId id="2147483990" r:id="rId55"/>
    <p:sldLayoutId id="2147483991" r:id="rId56"/>
    <p:sldLayoutId id="2147483992" r:id="rId57"/>
    <p:sldLayoutId id="2147483993" r:id="rId58"/>
    <p:sldLayoutId id="2147483994" r:id="rId59"/>
    <p:sldLayoutId id="2147483995" r:id="rId60"/>
    <p:sldLayoutId id="2147483996" r:id="rId61"/>
    <p:sldLayoutId id="2147483997" r:id="rId62"/>
    <p:sldLayoutId id="2147483998" r:id="rId63"/>
    <p:sldLayoutId id="2147483999" r:id="rId64"/>
    <p:sldLayoutId id="2147484000" r:id="rId65"/>
    <p:sldLayoutId id="2147484001" r:id="rId66"/>
    <p:sldLayoutId id="2147484002" r:id="rId67"/>
    <p:sldLayoutId id="2147484003" r:id="rId68"/>
    <p:sldLayoutId id="2147484004" r:id="rId69"/>
    <p:sldLayoutId id="2147484005" r:id="rId70"/>
    <p:sldLayoutId id="2147484006" r:id="rId71"/>
    <p:sldLayoutId id="2147484007" r:id="rId72"/>
    <p:sldLayoutId id="2147484008" r:id="rId73"/>
    <p:sldLayoutId id="2147484009" r:id="rId74"/>
    <p:sldLayoutId id="2147484010" r:id="rId75"/>
    <p:sldLayoutId id="2147484012" r:id="rId7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851" rtl="0" eaLnBrk="1" latinLnBrk="0" hangingPunct="1">
        <a:lnSpc>
          <a:spcPts val="1387"/>
        </a:lnSpc>
        <a:spcBef>
          <a:spcPct val="0"/>
        </a:spcBef>
        <a:buNone/>
        <a:defRPr sz="1333" b="0" i="0" kern="1200">
          <a:solidFill>
            <a:schemeClr val="tx1"/>
          </a:solidFill>
          <a:latin typeface="Futura BT Medium"/>
          <a:ea typeface="+mj-ea"/>
          <a:cs typeface="Futura BT Medium"/>
        </a:defRPr>
      </a:lvl1pPr>
    </p:titleStyle>
    <p:bodyStyle>
      <a:lvl1pPr marL="457070" indent="-457070" algn="l" defTabSz="1218851" rtl="0" eaLnBrk="1" latinLnBrk="0" hangingPunct="1">
        <a:spcBef>
          <a:spcPct val="20000"/>
        </a:spcBef>
        <a:buFont typeface="Arial" pitchFamily="34" charset="0"/>
        <a:buChar char="•"/>
        <a:defRPr sz="2667" b="0" i="0" kern="1200">
          <a:solidFill>
            <a:schemeClr val="tx1"/>
          </a:solidFill>
          <a:latin typeface="Futura BT Medium"/>
          <a:ea typeface="+mn-ea"/>
          <a:cs typeface="Futura BT Medium"/>
        </a:defRPr>
      </a:lvl1pPr>
      <a:lvl2pPr marL="990316" indent="-380891" algn="l" defTabSz="1218851" rtl="0" eaLnBrk="1" latinLnBrk="0" hangingPunct="1">
        <a:spcBef>
          <a:spcPct val="20000"/>
        </a:spcBef>
        <a:buFont typeface="Arial" pitchFamily="34" charset="0"/>
        <a:buChar char="–"/>
        <a:defRPr sz="2400" b="0" i="0" kern="1200">
          <a:solidFill>
            <a:schemeClr val="tx1"/>
          </a:solidFill>
          <a:latin typeface="Futura BT Medium"/>
          <a:ea typeface="+mn-ea"/>
          <a:cs typeface="Futura BT Medium"/>
        </a:defRPr>
      </a:lvl2pPr>
      <a:lvl3pPr marL="1523564" indent="-304713" algn="l" defTabSz="1218851" rtl="0" eaLnBrk="1" latinLnBrk="0" hangingPunct="1">
        <a:spcBef>
          <a:spcPct val="20000"/>
        </a:spcBef>
        <a:buFont typeface="Arial" pitchFamily="34" charset="0"/>
        <a:buChar char="•"/>
        <a:defRPr sz="2133" b="0" i="0" kern="1200">
          <a:solidFill>
            <a:schemeClr val="tx1"/>
          </a:solidFill>
          <a:latin typeface="Futura BT Medium"/>
          <a:ea typeface="+mn-ea"/>
          <a:cs typeface="Futura BT Medium"/>
        </a:defRPr>
      </a:lvl3pPr>
      <a:lvl4pPr marL="2132990" indent="-304713" algn="l" defTabSz="1218851" rtl="0" eaLnBrk="1" latinLnBrk="0" hangingPunct="1">
        <a:spcBef>
          <a:spcPct val="20000"/>
        </a:spcBef>
        <a:buFont typeface="Arial" pitchFamily="34" charset="0"/>
        <a:buChar char="–"/>
        <a:defRPr sz="1867" b="0" i="0" kern="1200">
          <a:solidFill>
            <a:schemeClr val="tx1"/>
          </a:solidFill>
          <a:latin typeface="Futura BT Medium"/>
          <a:ea typeface="+mn-ea"/>
          <a:cs typeface="Futura BT Medium"/>
        </a:defRPr>
      </a:lvl4pPr>
      <a:lvl5pPr marL="2742415" indent="-304713" algn="l" defTabSz="1218851" rtl="0" eaLnBrk="1" latinLnBrk="0" hangingPunct="1">
        <a:spcBef>
          <a:spcPct val="20000"/>
        </a:spcBef>
        <a:buFont typeface="Arial" pitchFamily="34" charset="0"/>
        <a:buChar char="»"/>
        <a:defRPr sz="1867" b="0" i="0" kern="1200">
          <a:solidFill>
            <a:schemeClr val="tx1"/>
          </a:solidFill>
          <a:latin typeface="Futura BT Medium"/>
          <a:ea typeface="+mn-ea"/>
          <a:cs typeface="Futura BT Medium"/>
        </a:defRPr>
      </a:lvl5pPr>
      <a:lvl6pPr marL="3351840" indent="-304713" algn="l" defTabSz="1218851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267" indent="-304713" algn="l" defTabSz="1218851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691" indent="-304713" algn="l" defTabSz="1218851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116" indent="-304713" algn="l" defTabSz="1218851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5" algn="l" defTabSz="12188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51" algn="l" defTabSz="12188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76" algn="l" defTabSz="12188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03" algn="l" defTabSz="12188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28" algn="l" defTabSz="12188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54" algn="l" defTabSz="12188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79" algn="l" defTabSz="12188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404" algn="l" defTabSz="12188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4" orient="horz" pos="815">
          <p15:clr>
            <a:srgbClr val="F26B43"/>
          </p15:clr>
        </p15:guide>
        <p15:guide id="35" orient="horz" pos="2014">
          <p15:clr>
            <a:srgbClr val="F26B43"/>
          </p15:clr>
        </p15:guide>
        <p15:guide id="36" orient="horz" pos="2351">
          <p15:clr>
            <a:srgbClr val="F26B43"/>
          </p15:clr>
        </p15:guide>
        <p15:guide id="37" orient="horz" pos="2416">
          <p15:clr>
            <a:srgbClr val="F26B43"/>
          </p15:clr>
        </p15:guide>
        <p15:guide id="38" orient="horz" pos="2749">
          <p15:clr>
            <a:srgbClr val="F26B43"/>
          </p15:clr>
        </p15:guide>
        <p15:guide id="39" orient="horz" pos="2819">
          <p15:clr>
            <a:srgbClr val="F26B43"/>
          </p15:clr>
        </p15:guide>
        <p15:guide id="40" orient="horz" pos="3147">
          <p15:clr>
            <a:srgbClr val="F26B43"/>
          </p15:clr>
        </p15:guide>
        <p15:guide id="41" orient="horz" pos="3217">
          <p15:clr>
            <a:srgbClr val="F26B43"/>
          </p15:clr>
        </p15:guide>
        <p15:guide id="42" orient="horz" pos="3550">
          <p15:clr>
            <a:srgbClr val="F26B43"/>
          </p15:clr>
        </p15:guide>
        <p15:guide id="43" orient="horz" pos="3620">
          <p15:clr>
            <a:srgbClr val="F26B43"/>
          </p15:clr>
        </p15:guide>
        <p15:guide id="44" orient="horz" pos="3948">
          <p15:clr>
            <a:srgbClr val="F26B43"/>
          </p15:clr>
        </p15:guide>
        <p15:guide id="45" orient="horz" pos="4018">
          <p15:clr>
            <a:srgbClr val="F26B43"/>
          </p15:clr>
        </p15:guide>
        <p15:guide id="46" orient="horz" pos="4350">
          <p15:clr>
            <a:srgbClr val="F26B43"/>
          </p15:clr>
        </p15:guide>
        <p15:guide id="47" orient="horz" pos="4421">
          <p15:clr>
            <a:srgbClr val="F26B43"/>
          </p15:clr>
        </p15:guide>
        <p15:guide id="48" orient="horz" pos="4748">
          <p15:clr>
            <a:srgbClr val="F26B43"/>
          </p15:clr>
        </p15:guide>
        <p15:guide id="49" orient="horz" pos="4819">
          <p15:clr>
            <a:srgbClr val="F26B43"/>
          </p15:clr>
        </p15:guide>
        <p15:guide id="50" orient="horz" pos="5151">
          <p15:clr>
            <a:srgbClr val="F26B43"/>
          </p15:clr>
        </p15:guide>
        <p15:guide id="51" orient="horz" pos="5221">
          <p15:clr>
            <a:srgbClr val="F26B43"/>
          </p15:clr>
        </p15:guide>
        <p15:guide id="52" orient="horz" pos="5556">
          <p15:clr>
            <a:srgbClr val="F26B43"/>
          </p15:clr>
        </p15:guide>
        <p15:guide id="64" pos="10036">
          <p15:clr>
            <a:srgbClr val="F26B43"/>
          </p15:clr>
        </p15:guide>
        <p15:guide id="65" pos="9277">
          <p15:clr>
            <a:srgbClr val="F26B43"/>
          </p15:clr>
        </p15:guide>
        <p15:guide id="66" pos="9207">
          <p15:clr>
            <a:srgbClr val="F26B43"/>
          </p15:clr>
        </p15:guide>
        <p15:guide id="67" pos="5086">
          <p15:clr>
            <a:srgbClr val="F26B43"/>
          </p15:clr>
        </p15:guide>
        <p15:guide id="68" pos="4327">
          <p15:clr>
            <a:srgbClr val="F26B43"/>
          </p15:clr>
        </p15:guide>
        <p15:guide id="69" pos="3503">
          <p15:clr>
            <a:srgbClr val="F26B43"/>
          </p15:clr>
        </p15:guide>
        <p15:guide id="70" pos="3433">
          <p15:clr>
            <a:srgbClr val="F26B43"/>
          </p15:clr>
        </p15:guide>
        <p15:guide id="71" pos="2679">
          <p15:clr>
            <a:srgbClr val="F26B43"/>
          </p15:clr>
        </p15:guide>
        <p15:guide id="72" pos="2603">
          <p15:clr>
            <a:srgbClr val="F26B43"/>
          </p15:clr>
        </p15:guide>
        <p15:guide id="73" pos="1784">
          <p15:clr>
            <a:srgbClr val="F26B43"/>
          </p15:clr>
        </p15:guide>
        <p15:guide id="74" pos="960">
          <p15:clr>
            <a:srgbClr val="F26B43"/>
          </p15:clr>
        </p15:guide>
        <p15:guide id="75" pos="201">
          <p15:clr>
            <a:srgbClr val="F26B43"/>
          </p15:clr>
        </p15:guide>
        <p15:guide id="79" pos="4257">
          <p15:clr>
            <a:srgbClr val="F26B43"/>
          </p15:clr>
        </p15:guide>
        <p15:guide id="80" pos="1026">
          <p15:clr>
            <a:srgbClr val="F26B43"/>
          </p15:clr>
        </p15:guide>
        <p15:guide id="81" pos="1850">
          <p15:clr>
            <a:srgbClr val="F26B43"/>
          </p15:clr>
        </p15:guide>
        <p15:guide id="82" pos="5151">
          <p15:clr>
            <a:srgbClr val="F26B43"/>
          </p15:clr>
        </p15:guide>
        <p15:guide id="83" pos="8453">
          <p15:clr>
            <a:srgbClr val="F26B43"/>
          </p15:clr>
        </p15:guide>
        <p15:guide id="84" pos="6800">
          <p15:clr>
            <a:srgbClr val="F26B43"/>
          </p15:clr>
        </p15:guide>
        <p15:guide id="85" pos="7558">
          <p15:clr>
            <a:srgbClr val="F26B43"/>
          </p15:clr>
        </p15:guide>
        <p15:guide id="86" pos="7628">
          <p15:clr>
            <a:srgbClr val="F26B43"/>
          </p15:clr>
        </p15:guide>
        <p15:guide id="87" pos="8382">
          <p15:clr>
            <a:srgbClr val="F26B43"/>
          </p15:clr>
        </p15:guide>
        <p15:guide id="88" pos="6734">
          <p15:clr>
            <a:srgbClr val="F26B43"/>
          </p15:clr>
        </p15:guide>
        <p15:guide id="89" pos="5975">
          <p15:clr>
            <a:srgbClr val="F26B43"/>
          </p15:clr>
        </p15:guide>
        <p15:guide id="90" pos="5910">
          <p15:clr>
            <a:srgbClr val="F26B43"/>
          </p15:clr>
        </p15:guide>
        <p15:guide id="91" orient="horz" pos="1948">
          <p15:clr>
            <a:srgbClr val="F26B43"/>
          </p15:clr>
        </p15:guide>
        <p15:guide id="92" orient="horz" pos="1616">
          <p15:clr>
            <a:srgbClr val="F26B43"/>
          </p15:clr>
        </p15:guide>
        <p15:guide id="93" orient="horz" pos="1550">
          <p15:clr>
            <a:srgbClr val="F26B43"/>
          </p15:clr>
        </p15:guide>
        <p15:guide id="94" orient="horz" pos="1213">
          <p15:clr>
            <a:srgbClr val="F26B43"/>
          </p15:clr>
        </p15:guide>
        <p15:guide id="95" orient="horz" pos="1147">
          <p15:clr>
            <a:srgbClr val="F26B43"/>
          </p15:clr>
        </p15:guide>
        <p15:guide id="96" orient="horz" pos="20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9;&#1090;&#1086;&#1087;&#1082;&#1086;&#1088;&#1086;&#1085;&#1072;&#1074;&#1080;&#1088;&#1091;&#1089;.&#1088;&#1092;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ofilaktika.su/" TargetMode="External"/><Relationship Id="rId5" Type="http://schemas.openxmlformats.org/officeDocument/2006/relationships/hyperlink" Target="https://www.mos.ru/city/projects/covid-19/" TargetMode="External"/><Relationship Id="rId4" Type="http://schemas.openxmlformats.org/officeDocument/2006/relationships/hyperlink" Target="http://11.rospotrebnadzor.ru/39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681" y="119615"/>
            <a:ext cx="8921387" cy="495339"/>
          </a:xfrm>
        </p:spPr>
        <p:txBody>
          <a:bodyPr/>
          <a:lstStyle/>
          <a:p>
            <a:r>
              <a:rPr lang="en-US" dirty="0"/>
              <a:t>ПРАВИЛА ПОВЕДЕНИЯ В ОФИСЕ</a:t>
            </a:r>
            <a:endParaRPr lang="ru-RU" dirty="0"/>
          </a:p>
        </p:txBody>
      </p:sp>
      <p:sp>
        <p:nvSpPr>
          <p:cNvPr id="6" name="object 2"/>
          <p:cNvSpPr txBox="1"/>
          <p:nvPr/>
        </p:nvSpPr>
        <p:spPr>
          <a:xfrm>
            <a:off x="474874" y="1036136"/>
            <a:ext cx="177394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58">
              <a:buNone/>
            </a:pPr>
            <a:r>
              <a:rPr lang="en-US" sz="1600" b="1" dirty="0" err="1">
                <a:solidFill>
                  <a:srgbClr val="3BB1AD"/>
                </a:solidFill>
                <a:latin typeface="Futura BT for Dyson Heavy"/>
                <a:cs typeface="Futura BT for Dyson Heavy"/>
              </a:rPr>
              <a:t>Доступ</a:t>
            </a:r>
            <a:r>
              <a:rPr lang="en-US" sz="1600" b="1" dirty="0">
                <a:solidFill>
                  <a:srgbClr val="3BB1AD"/>
                </a:solidFill>
                <a:latin typeface="Futura BT for Dyson Heavy"/>
                <a:cs typeface="Futura BT for Dyson Heavy"/>
              </a:rPr>
              <a:t> в </a:t>
            </a:r>
            <a:r>
              <a:rPr lang="en-US" sz="1600" b="1" dirty="0" err="1">
                <a:solidFill>
                  <a:srgbClr val="3BB1AD"/>
                </a:solidFill>
                <a:latin typeface="Futura BT for Dyson Heavy"/>
                <a:cs typeface="Futura BT for Dyson Heavy"/>
              </a:rPr>
              <a:t>офис</a:t>
            </a:r>
            <a:endParaRPr sz="1600" dirty="0">
              <a:latin typeface="Futura BT for Dyson Heavy"/>
              <a:cs typeface="Futura BT for Dyson Heavy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9376" y="1398052"/>
            <a:ext cx="5040560" cy="271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Доступ в офис только по картам доступа. </a:t>
            </a: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Пожалуйста, используйте бесконтактные термометры для измерения температуры тела в начале рабочего дня и в процессе труда (каждые 4 часа). </a:t>
            </a: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Организация работы курьерских служб и прием корреспонденции будет осуществляться бесконтактным способом (пункт приема организован под навесом слева от входа в офис)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. </a:t>
            </a: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Просим отменить все деловые встречи, совещания в офисе и перенести их в онлайн режим.</a:t>
            </a:r>
          </a:p>
        </p:txBody>
      </p:sp>
      <p:sp>
        <p:nvSpPr>
          <p:cNvPr id="9" name="object 2"/>
          <p:cNvSpPr txBox="1"/>
          <p:nvPr/>
        </p:nvSpPr>
        <p:spPr>
          <a:xfrm>
            <a:off x="5807968" y="1043552"/>
            <a:ext cx="149907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58">
              <a:buNone/>
            </a:pPr>
            <a:r>
              <a:rPr lang="en-US" sz="1600" b="1" dirty="0">
                <a:solidFill>
                  <a:srgbClr val="3BB1AD"/>
                </a:solidFill>
                <a:latin typeface="Futura BT for Dyson Heavy"/>
                <a:cs typeface="Futura BT for Dyson Heavy"/>
              </a:rPr>
              <a:t> СИЗ</a:t>
            </a:r>
            <a:endParaRPr sz="1600" dirty="0">
              <a:latin typeface="Futura BT for Dyson Heavy"/>
              <a:cs typeface="Futura BT for Dyson Heavy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40016" y="1398052"/>
            <a:ext cx="503329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В зоне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ресепшен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организована выдача защитных масок и одноразовых перчаток, обработка рук дезинфицирующими растворами.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Мы просим использовать одноразовые медицинские маски  на рабочих местах и территории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офиса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и менять их каждые 2-3 часа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.</a:t>
            </a: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Используйте средства индивидуальной защиты рук (перчатки) на рабочих местах и территории работодателя в случаях посещения мест общего пользования, в том числе санитарных узлов, мест приема пищи, а также физического контакта с предметами, используемыми неограниченным кругом лиц, в том числе дверными ручками, поручнями и иными предметами.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Используйте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герметичную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упаковку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для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утилизации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СИЗ.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Пожалуйста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используйте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баки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для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смешанных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отходов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. 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553953" y="1282357"/>
            <a:ext cx="4891405" cy="0"/>
          </a:xfrm>
          <a:custGeom>
            <a:avLst/>
            <a:gdLst/>
            <a:ahLst/>
            <a:cxnLst/>
            <a:rect l="l" t="t" r="r" b="b"/>
            <a:pathLst>
              <a:path w="4891405">
                <a:moveTo>
                  <a:pt x="0" y="0"/>
                </a:moveTo>
                <a:lnTo>
                  <a:pt x="4891100" y="0"/>
                </a:lnTo>
              </a:path>
            </a:pathLst>
          </a:custGeom>
          <a:ln w="3175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/>
          <p:cNvSpPr/>
          <p:nvPr/>
        </p:nvSpPr>
        <p:spPr>
          <a:xfrm>
            <a:off x="6381902" y="1282357"/>
            <a:ext cx="4891405" cy="0"/>
          </a:xfrm>
          <a:custGeom>
            <a:avLst/>
            <a:gdLst/>
            <a:ahLst/>
            <a:cxnLst/>
            <a:rect l="l" t="t" r="r" b="b"/>
            <a:pathLst>
              <a:path w="4891405">
                <a:moveTo>
                  <a:pt x="0" y="0"/>
                </a:moveTo>
                <a:lnTo>
                  <a:pt x="4891100" y="0"/>
                </a:lnTo>
              </a:path>
            </a:pathLst>
          </a:custGeom>
          <a:ln w="3175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13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681" y="119615"/>
            <a:ext cx="8921387" cy="495339"/>
          </a:xfrm>
        </p:spPr>
        <p:txBody>
          <a:bodyPr/>
          <a:lstStyle/>
          <a:p>
            <a:r>
              <a:rPr lang="en-US" dirty="0"/>
              <a:t>ПРАВИЛА ПОВЕДЕНИЯ В ОФИСЕ</a:t>
            </a:r>
            <a:endParaRPr lang="ru-RU" dirty="0"/>
          </a:p>
        </p:txBody>
      </p:sp>
      <p:sp>
        <p:nvSpPr>
          <p:cNvPr id="6" name="object 2"/>
          <p:cNvSpPr txBox="1"/>
          <p:nvPr/>
        </p:nvSpPr>
        <p:spPr>
          <a:xfrm>
            <a:off x="0" y="1035979"/>
            <a:ext cx="419244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58">
              <a:buNone/>
            </a:pPr>
            <a:r>
              <a:rPr lang="ru-RU" sz="1600" b="1" dirty="0">
                <a:solidFill>
                  <a:srgbClr val="3BB1AD"/>
                </a:solidFill>
                <a:latin typeface="Futura BT for Dyson Heavy"/>
                <a:cs typeface="Futura BT for Dyson Heavy"/>
              </a:rPr>
              <a:t>   Социальное дистанцирование</a:t>
            </a:r>
            <a:endParaRPr sz="1600" dirty="0">
              <a:latin typeface="Futura BT for Dyson Heavy"/>
              <a:cs typeface="Futura BT for Dyson Heavy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9376" y="1398052"/>
            <a:ext cx="5040560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В офисе могут одновременно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находиться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не более 40 сотрудников, включая сотрудников партнерских компаний. 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Руководители отделов ответственны за формирование графика посещения офиса внутри своих коллективов. Данные графики должны быть доступны для сотрудников отдела персонала и административного персонала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для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отслеживания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потенциальных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контактов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Мы просим вас ограничить время обеденных перерывов до 15 минут. 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Максимально возможное кол-во сотрудников, одновременно находящихся на кухне и в кофе-поинтах – 1 человек. 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Если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вы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находитесь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в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офисе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пожалуйста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не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занимайте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места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рядом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или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напротив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других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сотрудников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. В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качестве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рекомендаций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используйте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схему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доступных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рабочих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мест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. </a:t>
            </a: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Мы установили недостающие боковые перегородки, пожалуйста, отнеситесь к этому с пониманием.</a:t>
            </a: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Рядом с принтерами разрешено находится только 1 сотруднику.</a:t>
            </a: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6023992" y="1043552"/>
            <a:ext cx="149907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58">
              <a:buNone/>
            </a:pPr>
            <a:r>
              <a:rPr lang="en-US" sz="1600" b="1" dirty="0">
                <a:solidFill>
                  <a:srgbClr val="3BB1AD"/>
                </a:solidFill>
                <a:latin typeface="Futura BT for Dyson Heavy"/>
                <a:cs typeface="Futura BT for Dyson Heavy"/>
              </a:rPr>
              <a:t> В </a:t>
            </a:r>
            <a:r>
              <a:rPr lang="en-US" sz="1600" b="1" dirty="0" err="1">
                <a:solidFill>
                  <a:srgbClr val="3BB1AD"/>
                </a:solidFill>
                <a:latin typeface="Futura BT for Dyson Heavy"/>
                <a:cs typeface="Futura BT for Dyson Heavy"/>
              </a:rPr>
              <a:t>офисе</a:t>
            </a:r>
            <a:endParaRPr sz="1600" dirty="0">
              <a:latin typeface="Futura BT for Dyson Heavy"/>
              <a:cs typeface="Futura BT for Dyson Heavy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40016" y="1398052"/>
            <a:ext cx="50332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Мы просим вас не включать кондиционеры, а использовать естественную вентиляцию.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К нашему большому сожалению, мы вынуждены вернуться к использованию одноразовой посуды в офисе. 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Мы просим вас до начала работы и после обрабатывать рабочую поверхность стола, а также все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х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контактных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поверхност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ей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, к которым вы прикасаетесь (монитор, клавиатура и т.д.).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Пожалуйста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используйте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переговорные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комнаты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с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учетом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ограничений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.</a:t>
            </a: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Продолжайте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соблюдать политику “чистых столов”.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Общая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дезинфекция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офиса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проводится по субботам или воскресеньям.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Дезинфекция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всех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контактных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поверхностей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в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местах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общего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пользования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(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дверные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ручки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стойка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ресепшен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)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проводится  2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-3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раза в день.</a:t>
            </a: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Прием пищи на рабочих местах запрещен.</a:t>
            </a: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553953" y="1282200"/>
            <a:ext cx="4891405" cy="0"/>
          </a:xfrm>
          <a:custGeom>
            <a:avLst/>
            <a:gdLst/>
            <a:ahLst/>
            <a:cxnLst/>
            <a:rect l="l" t="t" r="r" b="b"/>
            <a:pathLst>
              <a:path w="4891405">
                <a:moveTo>
                  <a:pt x="0" y="0"/>
                </a:moveTo>
                <a:lnTo>
                  <a:pt x="4891100" y="0"/>
                </a:lnTo>
              </a:path>
            </a:pathLst>
          </a:custGeom>
          <a:ln w="3175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/>
          <p:cNvSpPr/>
          <p:nvPr/>
        </p:nvSpPr>
        <p:spPr>
          <a:xfrm>
            <a:off x="6381902" y="1282357"/>
            <a:ext cx="4891405" cy="0"/>
          </a:xfrm>
          <a:custGeom>
            <a:avLst/>
            <a:gdLst/>
            <a:ahLst/>
            <a:cxnLst/>
            <a:rect l="l" t="t" r="r" b="b"/>
            <a:pathLst>
              <a:path w="4891405">
                <a:moveTo>
                  <a:pt x="0" y="0"/>
                </a:moveTo>
                <a:lnTo>
                  <a:pt x="4891100" y="0"/>
                </a:lnTo>
              </a:path>
            </a:pathLst>
          </a:custGeom>
          <a:ln w="3175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1605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681" y="119615"/>
            <a:ext cx="8921387" cy="495339"/>
          </a:xfrm>
        </p:spPr>
        <p:txBody>
          <a:bodyPr/>
          <a:lstStyle/>
          <a:p>
            <a:r>
              <a:rPr lang="en-US" dirty="0"/>
              <a:t>ПРАВИЛА ПОВЕДЕНИЯ В ОФИСЕ</a:t>
            </a:r>
            <a:endParaRPr lang="ru-RU" dirty="0"/>
          </a:p>
        </p:txBody>
      </p:sp>
      <p:sp>
        <p:nvSpPr>
          <p:cNvPr id="6" name="object 2"/>
          <p:cNvSpPr txBox="1"/>
          <p:nvPr/>
        </p:nvSpPr>
        <p:spPr>
          <a:xfrm>
            <a:off x="-443626" y="1035979"/>
            <a:ext cx="419244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58">
              <a:buNone/>
            </a:pPr>
            <a:r>
              <a:rPr lang="ru-RU" sz="1600" b="1" dirty="0">
                <a:solidFill>
                  <a:srgbClr val="3BB1AD"/>
                </a:solidFill>
                <a:latin typeface="Futura BT for Dyson Heavy"/>
                <a:cs typeface="Futura BT for Dyson Heavy"/>
              </a:rPr>
              <a:t>  </a:t>
            </a:r>
            <a:r>
              <a:rPr lang="en-US" sz="1600" b="1" dirty="0" err="1">
                <a:solidFill>
                  <a:srgbClr val="3BB1AD"/>
                </a:solidFill>
                <a:latin typeface="Futura BT for Dyson Heavy"/>
                <a:cs typeface="Futura BT for Dyson Heavy"/>
              </a:rPr>
              <a:t>Общие</a:t>
            </a:r>
            <a:r>
              <a:rPr lang="en-US" sz="1600" b="1" dirty="0">
                <a:solidFill>
                  <a:srgbClr val="3BB1AD"/>
                </a:solidFill>
                <a:latin typeface="Futura BT for Dyson Heavy"/>
                <a:cs typeface="Futura BT for Dyson Heavy"/>
              </a:rPr>
              <a:t> </a:t>
            </a:r>
            <a:r>
              <a:rPr lang="en-US" sz="1600" b="1" dirty="0" err="1">
                <a:solidFill>
                  <a:srgbClr val="3BB1AD"/>
                </a:solidFill>
                <a:latin typeface="Futura BT for Dyson Heavy"/>
                <a:cs typeface="Futura BT for Dyson Heavy"/>
              </a:rPr>
              <a:t>рекомендации</a:t>
            </a:r>
            <a:endParaRPr sz="1600" dirty="0">
              <a:latin typeface="Futura BT for Dyson Heavy"/>
              <a:cs typeface="Futura BT for Dyson Heavy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9376" y="1398052"/>
            <a:ext cx="504056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Соблюдайте правила личной гигиены (мытье рук водой с мылом не менее 20 секунд, использование антисептических салфеток или средств для поддержания  чистоты рук при отсутствии возможности их вымыть).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Старайтесь не касаться рта, носа или глаз немытыми руками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.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  <a:buSzPct val="150000"/>
              <a:buNone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Если у вас возникли симптомы ОРВИ, COVID-19, пневмонии, незамедлительно оповестите вашего непосредственного руководителя и отдел по работе с персоналом.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Если вы имели контакт с заболевшим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коронавирусом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, пожалуйста,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самоизолируйтесь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, предварительно оповестив вашего непосредственного руководителя и отдел по работе с персоналом.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Мы просим вас незамедлительно проинформировать отдел по работе с персоналом о наличии сахарного диабета, ожирения, гипертонической болезни 2 степени, хронической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обструктивной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болезни легких, бронхиальной астмы 2 степени, беременности.</a:t>
            </a: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  <a:buSzPct val="150000"/>
              <a:buNone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6023992" y="1043552"/>
            <a:ext cx="244827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58">
              <a:buNone/>
            </a:pPr>
            <a:r>
              <a:rPr lang="en-US" sz="1600" b="1" dirty="0">
                <a:solidFill>
                  <a:srgbClr val="3BB1AD"/>
                </a:solidFill>
                <a:latin typeface="Futura BT for Dyson Heavy"/>
                <a:cs typeface="Futura BT for Dyson Heavy"/>
              </a:rPr>
              <a:t> </a:t>
            </a:r>
            <a:r>
              <a:rPr lang="en-US" sz="1600" b="1" dirty="0" err="1">
                <a:solidFill>
                  <a:srgbClr val="3BB1AD"/>
                </a:solidFill>
                <a:latin typeface="Futura BT for Dyson Heavy"/>
                <a:cs typeface="Futura BT for Dyson Heavy"/>
              </a:rPr>
              <a:t>Полезные</a:t>
            </a:r>
            <a:r>
              <a:rPr lang="en-US" sz="1600" b="1" dirty="0">
                <a:solidFill>
                  <a:srgbClr val="3BB1AD"/>
                </a:solidFill>
                <a:latin typeface="Futura BT for Dyson Heavy"/>
                <a:cs typeface="Futura BT for Dyson Heavy"/>
              </a:rPr>
              <a:t> </a:t>
            </a:r>
            <a:r>
              <a:rPr lang="en-US" sz="1600" b="1" dirty="0" err="1">
                <a:solidFill>
                  <a:srgbClr val="3BB1AD"/>
                </a:solidFill>
                <a:latin typeface="Futura BT for Dyson Heavy"/>
                <a:cs typeface="Futura BT for Dyson Heavy"/>
              </a:rPr>
              <a:t>ссылки</a:t>
            </a:r>
            <a:endParaRPr sz="1600" dirty="0">
              <a:latin typeface="Futura BT for Dyson Heavy"/>
              <a:cs typeface="Futura BT for Dyson Heavy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40016" y="1398052"/>
            <a:ext cx="5033291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  <a:buSzPct val="150000"/>
              <a:buNone/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Дополнительную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официальную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информацию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по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ситуации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с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короновирусной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инфекцией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в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России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, а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также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меры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профилактики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рекомендации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и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действия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при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выявлении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признаков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заболевания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вы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можете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найти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на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сайтах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</a:rPr>
              <a:t>:</a:t>
            </a: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  <a:hlinkClick r:id="rId3"/>
              </a:rPr>
              <a:t>https://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  <a:hlinkClick r:id="rId3"/>
              </a:rPr>
              <a:t>стопкоронавирус.рф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  <a:hlinkClick r:id="rId3"/>
              </a:rPr>
              <a:t>/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  <a:hlinkClick r:id="rId4"/>
              </a:rPr>
              <a:t>http://11.rospotrebnadzor.ru/395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  <a:hlinkClick r:id="rId5"/>
              </a:rPr>
              <a:t>https://www.mos.ru/city/projects/covid-19/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Futura BT for Dyson Book"/>
                <a:hlinkClick r:id="rId6"/>
              </a:rPr>
              <a:t>http://profilaktika.su/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  <a:buSzPct val="150000"/>
              <a:buNone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  <a:p>
            <a:pPr marL="180000" indent="-180000" algn="just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Futura BT for Dyson Book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553953" y="1282200"/>
            <a:ext cx="4891405" cy="0"/>
          </a:xfrm>
          <a:custGeom>
            <a:avLst/>
            <a:gdLst/>
            <a:ahLst/>
            <a:cxnLst/>
            <a:rect l="l" t="t" r="r" b="b"/>
            <a:pathLst>
              <a:path w="4891405">
                <a:moveTo>
                  <a:pt x="0" y="0"/>
                </a:moveTo>
                <a:lnTo>
                  <a:pt x="4891100" y="0"/>
                </a:lnTo>
              </a:path>
            </a:pathLst>
          </a:custGeom>
          <a:ln w="3175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/>
          <p:cNvSpPr/>
          <p:nvPr/>
        </p:nvSpPr>
        <p:spPr>
          <a:xfrm>
            <a:off x="6381902" y="1282357"/>
            <a:ext cx="4891405" cy="0"/>
          </a:xfrm>
          <a:custGeom>
            <a:avLst/>
            <a:gdLst/>
            <a:ahLst/>
            <a:cxnLst/>
            <a:rect l="l" t="t" r="r" b="b"/>
            <a:pathLst>
              <a:path w="4891405">
                <a:moveTo>
                  <a:pt x="0" y="0"/>
                </a:moveTo>
                <a:lnTo>
                  <a:pt x="4891100" y="0"/>
                </a:lnTo>
              </a:path>
            </a:pathLst>
          </a:custGeom>
          <a:ln w="3175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19391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esentation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 layout">
      <a:majorFont>
        <a:latin typeface="Futura Md BT"/>
        <a:ea typeface=""/>
        <a:cs typeface=""/>
      </a:majorFont>
      <a:minorFont>
        <a:latin typeface="Futura M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50021"/>
        </a:solidFill>
        <a:ln w="9525" cap="flat" cmpd="sng" algn="ctr">
          <a:solidFill>
            <a:srgbClr val="A5002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0099"/>
          </a:buClr>
          <a:buSzPct val="70000"/>
          <a:buFont typeface="Wingdings" pitchFamily="2" charset="2"/>
          <a:buChar char="l"/>
          <a:tabLst>
            <a:tab pos="1831975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50021"/>
        </a:solidFill>
        <a:ln w="9525" cap="flat" cmpd="sng" algn="ctr">
          <a:solidFill>
            <a:srgbClr val="A5002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0099"/>
          </a:buClr>
          <a:buSzPct val="70000"/>
          <a:buFont typeface="Wingdings" pitchFamily="2" charset="2"/>
          <a:buChar char="l"/>
          <a:tabLst>
            <a:tab pos="1831975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 layo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layo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layo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layo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layo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layo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layo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sentation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 layout">
      <a:majorFont>
        <a:latin typeface="Futura Md BT"/>
        <a:ea typeface=""/>
        <a:cs typeface=""/>
      </a:majorFont>
      <a:minorFont>
        <a:latin typeface="Futura M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50021"/>
        </a:solidFill>
        <a:ln w="9525" cap="flat" cmpd="sng" algn="ctr">
          <a:solidFill>
            <a:srgbClr val="A5002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0099"/>
          </a:buClr>
          <a:buSzPct val="70000"/>
          <a:buFont typeface="Wingdings" pitchFamily="2" charset="2"/>
          <a:buChar char="l"/>
          <a:tabLst>
            <a:tab pos="1831975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50021"/>
        </a:solidFill>
        <a:ln w="9525" cap="flat" cmpd="sng" algn="ctr">
          <a:solidFill>
            <a:srgbClr val="A5002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0099"/>
          </a:buClr>
          <a:buSzPct val="70000"/>
          <a:buFont typeface="Wingdings" pitchFamily="2" charset="2"/>
          <a:buChar char="l"/>
          <a:tabLst>
            <a:tab pos="1831975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 layo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layo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layo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layo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layo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layo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layo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plate">
  <a:themeElements>
    <a:clrScheme name="Dyson">
      <a:dk1>
        <a:srgbClr val="000000"/>
      </a:dk1>
      <a:lt1>
        <a:srgbClr val="FFFFFF"/>
      </a:lt1>
      <a:dk2>
        <a:srgbClr val="F07F3C"/>
      </a:dk2>
      <a:lt2>
        <a:srgbClr val="FFCC00"/>
      </a:lt2>
      <a:accent1>
        <a:srgbClr val="CD1719"/>
      </a:accent1>
      <a:accent2>
        <a:srgbClr val="961E79"/>
      </a:accent2>
      <a:accent3>
        <a:srgbClr val="71A922"/>
      </a:accent3>
      <a:accent4>
        <a:srgbClr val="008C7D"/>
      </a:accent4>
      <a:accent5>
        <a:srgbClr val="008BCB"/>
      </a:accent5>
      <a:accent6>
        <a:srgbClr val="2C2C87"/>
      </a:accent6>
      <a:hlink>
        <a:srgbClr val="0086CD"/>
      </a:hlink>
      <a:folHlink>
        <a:srgbClr val="283483"/>
      </a:folHlink>
    </a:clrScheme>
    <a:fontScheme name="Futura BT for Dyson Md">
      <a:majorFont>
        <a:latin typeface="Futura BT for Dyson Md" panose="020B0503030204020306" pitchFamily="34" charset="0"/>
        <a:ea typeface="Futura BT for Dyson Md" panose="020B0503030204020306" pitchFamily="34" charset="0"/>
        <a:cs typeface="Futura BT for Dyson Medium" charset="0"/>
      </a:majorFont>
      <a:minorFont>
        <a:latin typeface="Futura BT for Dyson Md" panose="020B0503030204020306" pitchFamily="34" charset="0"/>
        <a:ea typeface="Futura BT for Dyson Md" panose="020B0503030204020306" pitchFamily="34" charset="0"/>
        <a:cs typeface="Futura BT for Dyson Medium" charset="0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354F0E9-03CA-7D43-AAAE-B391E31EB06F}" vid="{CAD46881-7841-9C4E-ADB7-D378460081F9}"/>
    </a:ext>
  </a:extLst>
</a:theme>
</file>

<file path=ppt/theme/theme4.xml><?xml version="1.0" encoding="utf-8"?>
<a:theme xmlns:a="http://schemas.openxmlformats.org/drawingml/2006/main" name="1_Template">
  <a:themeElements>
    <a:clrScheme name="Dyson new">
      <a:dk1>
        <a:srgbClr val="000000"/>
      </a:dk1>
      <a:lt1>
        <a:srgbClr val="FFFFFF"/>
      </a:lt1>
      <a:dk2>
        <a:srgbClr val="FF8200"/>
      </a:dk2>
      <a:lt2>
        <a:srgbClr val="FFCC00"/>
      </a:lt2>
      <a:accent1>
        <a:srgbClr val="D2281C"/>
      </a:accent1>
      <a:accent2>
        <a:srgbClr val="8E3A79"/>
      </a:accent2>
      <a:accent3>
        <a:srgbClr val="78BE22"/>
      </a:accent3>
      <a:accent4>
        <a:srgbClr val="00968F"/>
      </a:accent4>
      <a:accent5>
        <a:srgbClr val="009CDE"/>
      </a:accent5>
      <a:accent6>
        <a:srgbClr val="0057B8"/>
      </a:accent6>
      <a:hlink>
        <a:srgbClr val="009CDE"/>
      </a:hlink>
      <a:folHlink>
        <a:srgbClr val="0057B8"/>
      </a:folHlink>
    </a:clrScheme>
    <a:fontScheme name="Futura BT for Dyson Md">
      <a:majorFont>
        <a:latin typeface="Futura BT for Dyson Md" panose="020B0503030204020306" pitchFamily="34" charset="0"/>
        <a:ea typeface="Futura BT for Dyson Md" panose="020B0503030204020306" pitchFamily="34" charset="0"/>
        <a:cs typeface="Futura BT for Dyson Medium" charset="0"/>
      </a:majorFont>
      <a:minorFont>
        <a:latin typeface="Futura BT for Dyson Md" panose="020B0503030204020306" pitchFamily="34" charset="0"/>
        <a:ea typeface="Futura BT for Dyson Md" panose="020B0503030204020306" pitchFamily="34" charset="0"/>
        <a:cs typeface="Futura BT for Dyson Medium" charset="0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354F0E9-03CA-7D43-AAAE-B391E31EB06F}" vid="{CAD46881-7841-9C4E-ADB7-D378460081F9}"/>
    </a:ext>
  </a:extLst>
</a:theme>
</file>

<file path=ppt/theme/theme5.xml><?xml version="1.0" encoding="utf-8"?>
<a:theme xmlns:a="http://schemas.openxmlformats.org/drawingml/2006/main" name="Direct Order Reporting (2)">
  <a:themeElements>
    <a:clrScheme name="Dyson Primary Colour Pallet">
      <a:dk1>
        <a:srgbClr val="000000"/>
      </a:dk1>
      <a:lt1>
        <a:srgbClr val="FFFFFF"/>
      </a:lt1>
      <a:dk2>
        <a:srgbClr val="FFDD00"/>
      </a:dk2>
      <a:lt2>
        <a:srgbClr val="878787"/>
      </a:lt2>
      <a:accent1>
        <a:srgbClr val="DADADA"/>
      </a:accent1>
      <a:accent2>
        <a:srgbClr val="B2B2B2"/>
      </a:accent2>
      <a:accent3>
        <a:srgbClr val="878787"/>
      </a:accent3>
      <a:accent4>
        <a:srgbClr val="575757"/>
      </a:accent4>
      <a:accent5>
        <a:srgbClr val="FFFFFF"/>
      </a:accent5>
      <a:accent6>
        <a:srgbClr val="ECECEC"/>
      </a:accent6>
      <a:hlink>
        <a:srgbClr val="0000FF"/>
      </a:hlink>
      <a:folHlink>
        <a:srgbClr val="800080"/>
      </a:folHlink>
    </a:clrScheme>
    <a:fontScheme name="Dyson">
      <a:majorFont>
        <a:latin typeface="Futura Md BT"/>
        <a:ea typeface=""/>
        <a:cs typeface=""/>
      </a:majorFont>
      <a:minorFont>
        <a:latin typeface="Futura M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asic layouts">
  <a:themeElements>
    <a:clrScheme name="Dyson Colour palette">
      <a:dk1>
        <a:srgbClr val="000000"/>
      </a:dk1>
      <a:lt1>
        <a:srgbClr val="FFFFFF"/>
      </a:lt1>
      <a:dk2>
        <a:srgbClr val="575757"/>
      </a:dk2>
      <a:lt2>
        <a:srgbClr val="ECECEC"/>
      </a:lt2>
      <a:accent1>
        <a:srgbClr val="FFDD00"/>
      </a:accent1>
      <a:accent2>
        <a:srgbClr val="DB4185"/>
      </a:accent2>
      <a:accent3>
        <a:srgbClr val="DD7400"/>
      </a:accent3>
      <a:accent4>
        <a:srgbClr val="449F34"/>
      </a:accent4>
      <a:accent5>
        <a:srgbClr val="3EBCD2"/>
      </a:accent5>
      <a:accent6>
        <a:srgbClr val="283483"/>
      </a:accent6>
      <a:hlink>
        <a:srgbClr val="0086CD"/>
      </a:hlink>
      <a:folHlink>
        <a:srgbClr val="283483"/>
      </a:folHlink>
    </a:clrScheme>
    <a:fontScheme name="Dyson">
      <a:majorFont>
        <a:latin typeface="Futura Md BT"/>
        <a:ea typeface=""/>
        <a:cs typeface=""/>
      </a:majorFont>
      <a:minorFont>
        <a:latin typeface="Futura M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CC464502A9B04888FD363EB6BE3C06" ma:contentTypeVersion="13" ma:contentTypeDescription="Create a new document." ma:contentTypeScope="" ma:versionID="a9cc8bbd0cc742de956a405b5ff104c5">
  <xsd:schema xmlns:xsd="http://www.w3.org/2001/XMLSchema" xmlns:xs="http://www.w3.org/2001/XMLSchema" xmlns:p="http://schemas.microsoft.com/office/2006/metadata/properties" xmlns:ns3="12d02d67-6c0e-46c8-af04-8b1fc85e9469" xmlns:ns4="32ccd037-99ee-4f4c-af5f-12a2facb801f" targetNamespace="http://schemas.microsoft.com/office/2006/metadata/properties" ma:root="true" ma:fieldsID="c28ef0b8de6942000d5047d7b71e4052" ns3:_="" ns4:_="">
    <xsd:import namespace="12d02d67-6c0e-46c8-af04-8b1fc85e9469"/>
    <xsd:import namespace="32ccd037-99ee-4f4c-af5f-12a2facb801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d02d67-6c0e-46c8-af04-8b1fc85e94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ccd037-99ee-4f4c-af5f-12a2facb80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0D6D82-0BF9-4BF6-88C0-324477C3198B}">
  <ds:schemaRefs>
    <ds:schemaRef ds:uri="http://schemas.microsoft.com/office/2006/metadata/properties"/>
    <ds:schemaRef ds:uri="http://purl.org/dc/terms/"/>
    <ds:schemaRef ds:uri="12d02d67-6c0e-46c8-af04-8b1fc85e9469"/>
    <ds:schemaRef ds:uri="http://schemas.microsoft.com/office/2006/documentManagement/types"/>
    <ds:schemaRef ds:uri="32ccd037-99ee-4f4c-af5f-12a2facb801f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09F7CB-6653-4ECB-B830-A288E0D236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d02d67-6c0e-46c8-af04-8b1fc85e9469"/>
    <ds:schemaRef ds:uri="32ccd037-99ee-4f4c-af5f-12a2facb80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F8C69C-9278-4CC3-92C2-C47BA73054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S:\Presentation layout.ppt</Template>
  <TotalTime>10255</TotalTime>
  <Words>627</Words>
  <Application>Microsoft Office PowerPoint</Application>
  <PresentationFormat>Широкоэкранный</PresentationFormat>
  <Paragraphs>74</Paragraphs>
  <Slides>3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26" baseType="lpstr">
      <vt:lpstr>.AppleSystemUIFont</vt:lpstr>
      <vt:lpstr>Arial</vt:lpstr>
      <vt:lpstr>Dyson Sans</vt:lpstr>
      <vt:lpstr>Futura BT Book</vt:lpstr>
      <vt:lpstr>Futura BT for Dyson Book</vt:lpstr>
      <vt:lpstr>Futura BT for Dyson Heavy</vt:lpstr>
      <vt:lpstr>Futura BT for Dyson Hv</vt:lpstr>
      <vt:lpstr>Futura BT for Dyson Md</vt:lpstr>
      <vt:lpstr>Futura BT for Dyson Medium</vt:lpstr>
      <vt:lpstr>Futura BT Medium</vt:lpstr>
      <vt:lpstr>Futura Md</vt:lpstr>
      <vt:lpstr>Futura Md BT</vt:lpstr>
      <vt:lpstr>FuturaBTforDyson-Bk</vt:lpstr>
      <vt:lpstr>System Font Regular</vt:lpstr>
      <vt:lpstr>Times New Roman</vt:lpstr>
      <vt:lpstr>Wingdings</vt:lpstr>
      <vt:lpstr>Presentation layout</vt:lpstr>
      <vt:lpstr>1_Presentation layout</vt:lpstr>
      <vt:lpstr>Template</vt:lpstr>
      <vt:lpstr>1_Template</vt:lpstr>
      <vt:lpstr>Direct Order Reporting (2)</vt:lpstr>
      <vt:lpstr>1_Basic layouts</vt:lpstr>
      <vt:lpstr>think-cell Slide</vt:lpstr>
      <vt:lpstr>ПРАВИЛА ПОВЕДЕНИЯ В ОФИСЕ</vt:lpstr>
      <vt:lpstr>ПРАВИЛА ПОВЕДЕНИЯ В ОФИСЕ</vt:lpstr>
      <vt:lpstr>ПРАВИЛА ПОВЕДЕНИЯ В ОФИСЕ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Operational Maps</dc:title>
  <dc:creator>James Widdowson</dc:creator>
  <cp:lastModifiedBy>Виктория Тот</cp:lastModifiedBy>
  <cp:revision>2221</cp:revision>
  <cp:lastPrinted>2020-06-03T13:14:27Z</cp:lastPrinted>
  <dcterms:created xsi:type="dcterms:W3CDTF">2001-09-13T13:22:32Z</dcterms:created>
  <dcterms:modified xsi:type="dcterms:W3CDTF">2020-06-27T12:35:19Z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0x01010015CC464502A9B04888FD363EB6BE3C06</vt:lpwstr>
  </property>
  <property fmtid="{D5CDD505-2E9C-101B-9397-08002B2CF9AE}" pid="3" name="_dlc_DocIdItemGuid">
    <vt:lpwstr>73ecf93b-e578-43bd-8be7-f470e04f5e70</vt:lpwstr>
  </property>
</Properties>
</file>